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3"/>
  </p:notesMasterIdLst>
  <p:sldIdLst>
    <p:sldId id="256" r:id="rId2"/>
    <p:sldId id="257" r:id="rId3"/>
    <p:sldId id="263" r:id="rId4"/>
    <p:sldId id="259" r:id="rId5"/>
    <p:sldId id="260" r:id="rId6"/>
    <p:sldId id="261" r:id="rId7"/>
    <p:sldId id="268" r:id="rId8"/>
    <p:sldId id="267" r:id="rId9"/>
    <p:sldId id="269" r:id="rId10"/>
    <p:sldId id="271"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7B657E31-D1E5-449D-A464-2BA933692D54}">
          <p14:sldIdLst>
            <p14:sldId id="256"/>
            <p14:sldId id="257"/>
            <p14:sldId id="263"/>
            <p14:sldId id="259"/>
            <p14:sldId id="260"/>
            <p14:sldId id="261"/>
            <p14:sldId id="268"/>
            <p14:sldId id="267"/>
            <p14:sldId id="269"/>
            <p14:sldId id="271"/>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3C23C-DDC1-496C-98F0-74628769C287}" v="2" dt="2025-04-22T12:50:42.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10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ERU YAMAGUCHI" userId="eb657ad80dad535f" providerId="LiveId" clId="{57F3C23C-DDC1-496C-98F0-74628769C287}"/>
    <pc:docChg chg="custSel modSld">
      <pc:chgData name="TAKERU YAMAGUCHI" userId="eb657ad80dad535f" providerId="LiveId" clId="{57F3C23C-DDC1-496C-98F0-74628769C287}" dt="2025-04-22T12:50:22.975" v="25" actId="1076"/>
      <pc:docMkLst>
        <pc:docMk/>
      </pc:docMkLst>
      <pc:sldChg chg="addSp delSp modSp mod">
        <pc:chgData name="TAKERU YAMAGUCHI" userId="eb657ad80dad535f" providerId="LiveId" clId="{57F3C23C-DDC1-496C-98F0-74628769C287}" dt="2025-04-22T12:50:22.975" v="25" actId="1076"/>
        <pc:sldMkLst>
          <pc:docMk/>
          <pc:sldMk cId="1647935175" sldId="256"/>
        </pc:sldMkLst>
        <pc:spChg chg="add mod">
          <ac:chgData name="TAKERU YAMAGUCHI" userId="eb657ad80dad535f" providerId="LiveId" clId="{57F3C23C-DDC1-496C-98F0-74628769C287}" dt="2025-04-22T12:50:22.975" v="25" actId="1076"/>
          <ac:spMkLst>
            <pc:docMk/>
            <pc:sldMk cId="1647935175" sldId="256"/>
            <ac:spMk id="2" creationId="{50759199-A678-157A-A85A-8413E1F0F014}"/>
          </ac:spMkLst>
        </pc:spChg>
        <pc:spChg chg="mod">
          <ac:chgData name="TAKERU YAMAGUCHI" userId="eb657ad80dad535f" providerId="LiveId" clId="{57F3C23C-DDC1-496C-98F0-74628769C287}" dt="2025-04-22T12:49:06.853" v="7" actId="1076"/>
          <ac:spMkLst>
            <pc:docMk/>
            <pc:sldMk cId="1647935175" sldId="256"/>
            <ac:spMk id="15" creationId="{A62E9A24-869E-4DEE-8834-241213D21D52}"/>
          </ac:spMkLst>
        </pc:spChg>
        <pc:spChg chg="del mod">
          <ac:chgData name="TAKERU YAMAGUCHI" userId="eb657ad80dad535f" providerId="LiveId" clId="{57F3C23C-DDC1-496C-98F0-74628769C287}" dt="2025-04-22T12:49:03.716" v="6" actId="478"/>
          <ac:spMkLst>
            <pc:docMk/>
            <pc:sldMk cId="1647935175" sldId="256"/>
            <ac:spMk id="16" creationId="{B2C99620-9511-4E6A-840D-ED8A86663C0E}"/>
          </ac:spMkLst>
        </pc:spChg>
        <pc:spChg chg="del mod">
          <ac:chgData name="TAKERU YAMAGUCHI" userId="eb657ad80dad535f" providerId="LiveId" clId="{57F3C23C-DDC1-496C-98F0-74628769C287}" dt="2025-04-22T12:49:01.873" v="5" actId="478"/>
          <ac:spMkLst>
            <pc:docMk/>
            <pc:sldMk cId="1647935175" sldId="256"/>
            <ac:spMk id="17" creationId="{A025177C-020D-4232-BBAF-E38883A79F92}"/>
          </ac:spMkLst>
        </pc:spChg>
        <pc:picChg chg="del">
          <ac:chgData name="TAKERU YAMAGUCHI" userId="eb657ad80dad535f" providerId="LiveId" clId="{57F3C23C-DDC1-496C-98F0-74628769C287}" dt="2025-04-22T12:48:57.235" v="0" actId="478"/>
          <ac:picMkLst>
            <pc:docMk/>
            <pc:sldMk cId="1647935175" sldId="256"/>
            <ac:picMk id="14" creationId="{A6540C3C-5C2B-4B2C-81E4-C3DD3378D3C6}"/>
          </ac:picMkLst>
        </pc:picChg>
        <pc:picChg chg="del">
          <ac:chgData name="TAKERU YAMAGUCHI" userId="eb657ad80dad535f" providerId="LiveId" clId="{57F3C23C-DDC1-496C-98F0-74628769C287}" dt="2025-04-22T12:49:00.717" v="4" actId="478"/>
          <ac:picMkLst>
            <pc:docMk/>
            <pc:sldMk cId="1647935175" sldId="256"/>
            <ac:picMk id="19" creationId="{05471874-3B07-44BB-B3FB-7700B4A06706}"/>
          </ac:picMkLst>
        </pc:picChg>
        <pc:cxnChg chg="del">
          <ac:chgData name="TAKERU YAMAGUCHI" userId="eb657ad80dad535f" providerId="LiveId" clId="{57F3C23C-DDC1-496C-98F0-74628769C287}" dt="2025-04-22T12:48:59.425" v="2" actId="478"/>
          <ac:cxnSpMkLst>
            <pc:docMk/>
            <pc:sldMk cId="1647935175" sldId="256"/>
            <ac:cxnSpMk id="21" creationId="{22BA88C7-6C46-4B78-9EBD-A4760CCF67EC}"/>
          </ac:cxnSpMkLst>
        </pc:cxnChg>
      </pc:sldChg>
    </pc:docChg>
  </pc:docChgLst>
  <pc:docChgLst>
    <pc:chgData name="TAKERU YAMAGUCHI" userId="eb657ad80dad535f" providerId="LiveId" clId="{DBF72AAA-5374-4D32-B70A-0E02ED0EB159}"/>
    <pc:docChg chg="undo custSel addSld delSld modSld sldOrd modSection">
      <pc:chgData name="TAKERU YAMAGUCHI" userId="eb657ad80dad535f" providerId="LiveId" clId="{DBF72AAA-5374-4D32-B70A-0E02ED0EB159}" dt="2025-03-04T13:16:17.829" v="2237" actId="1076"/>
      <pc:docMkLst>
        <pc:docMk/>
      </pc:docMkLst>
      <pc:sldChg chg="addSp delSp modSp mod">
        <pc:chgData name="TAKERU YAMAGUCHI" userId="eb657ad80dad535f" providerId="LiveId" clId="{DBF72AAA-5374-4D32-B70A-0E02ED0EB159}" dt="2025-03-04T13:16:17.829" v="2237" actId="1076"/>
        <pc:sldMkLst>
          <pc:docMk/>
          <pc:sldMk cId="1647935175" sldId="256"/>
        </pc:sldMkLst>
        <pc:picChg chg="add mod">
          <ac:chgData name="TAKERU YAMAGUCHI" userId="eb657ad80dad535f" providerId="LiveId" clId="{DBF72AAA-5374-4D32-B70A-0E02ED0EB159}" dt="2025-03-04T13:16:17.829" v="2237" actId="1076"/>
          <ac:picMkLst>
            <pc:docMk/>
            <pc:sldMk cId="1647935175" sldId="256"/>
            <ac:picMk id="3" creationId="{D65E9A2F-599A-FDBF-9719-BF0B22C56222}"/>
          </ac:picMkLst>
        </pc:picChg>
      </pc:sldChg>
      <pc:sldChg chg="addSp delSp modSp mod">
        <pc:chgData name="TAKERU YAMAGUCHI" userId="eb657ad80dad535f" providerId="LiveId" clId="{DBF72AAA-5374-4D32-B70A-0E02ED0EB159}" dt="2025-03-04T13:04:38.813" v="2228" actId="1076"/>
        <pc:sldMkLst>
          <pc:docMk/>
          <pc:sldMk cId="2340668801" sldId="257"/>
        </pc:sldMkLst>
        <pc:spChg chg="mod">
          <ac:chgData name="TAKERU YAMAGUCHI" userId="eb657ad80dad535f" providerId="LiveId" clId="{DBF72AAA-5374-4D32-B70A-0E02ED0EB159}" dt="2025-03-03T11:11:58.243" v="92" actId="20577"/>
          <ac:spMkLst>
            <pc:docMk/>
            <pc:sldMk cId="2340668801" sldId="257"/>
            <ac:spMk id="11" creationId="{8CAAB693-A93E-4DBC-978D-EFC95E5FEC23}"/>
          </ac:spMkLst>
        </pc:spChg>
        <pc:picChg chg="add mod">
          <ac:chgData name="TAKERU YAMAGUCHI" userId="eb657ad80dad535f" providerId="LiveId" clId="{DBF72AAA-5374-4D32-B70A-0E02ED0EB159}" dt="2025-03-04T13:04:38.813" v="2228" actId="1076"/>
          <ac:picMkLst>
            <pc:docMk/>
            <pc:sldMk cId="2340668801" sldId="257"/>
            <ac:picMk id="3" creationId="{D18B358F-CE6B-426F-D2B3-2909B6619BDE}"/>
          </ac:picMkLst>
        </pc:picChg>
      </pc:sldChg>
      <pc:sldChg chg="addSp delSp modSp mod">
        <pc:chgData name="TAKERU YAMAGUCHI" userId="eb657ad80dad535f" providerId="LiveId" clId="{DBF72AAA-5374-4D32-B70A-0E02ED0EB159}" dt="2025-03-04T13:03:45.801" v="2225" actId="1076"/>
        <pc:sldMkLst>
          <pc:docMk/>
          <pc:sldMk cId="2209818724" sldId="263"/>
        </pc:sldMkLst>
        <pc:spChg chg="mod">
          <ac:chgData name="TAKERU YAMAGUCHI" userId="eb657ad80dad535f" providerId="LiveId" clId="{DBF72AAA-5374-4D32-B70A-0E02ED0EB159}" dt="2025-03-04T13:03:33.080" v="2221" actId="1076"/>
          <ac:spMkLst>
            <pc:docMk/>
            <pc:sldMk cId="2209818724" sldId="263"/>
            <ac:spMk id="5" creationId="{4B01DF57-F083-468C-9C79-432ABB1A2F0F}"/>
          </ac:spMkLst>
        </pc:spChg>
        <pc:spChg chg="mod">
          <ac:chgData name="TAKERU YAMAGUCHI" userId="eb657ad80dad535f" providerId="LiveId" clId="{DBF72AAA-5374-4D32-B70A-0E02ED0EB159}" dt="2025-03-04T13:03:45.801" v="2225" actId="1076"/>
          <ac:spMkLst>
            <pc:docMk/>
            <pc:sldMk cId="2209818724" sldId="263"/>
            <ac:spMk id="10" creationId="{9B0A8B9C-61EB-4E8A-B87B-892E174A628D}"/>
          </ac:spMkLst>
        </pc:spChg>
        <pc:picChg chg="add mod modCrop">
          <ac:chgData name="TAKERU YAMAGUCHI" userId="eb657ad80dad535f" providerId="LiveId" clId="{DBF72AAA-5374-4D32-B70A-0E02ED0EB159}" dt="2025-03-04T13:03:20.006" v="2215" actId="14100"/>
          <ac:picMkLst>
            <pc:docMk/>
            <pc:sldMk cId="2209818724" sldId="263"/>
            <ac:picMk id="3" creationId="{A1DCC7F2-9E9D-0993-636C-0355FDCDC739}"/>
          </ac:picMkLst>
        </pc:picChg>
        <pc:picChg chg="add mod">
          <ac:chgData name="TAKERU YAMAGUCHI" userId="eb657ad80dad535f" providerId="LiveId" clId="{DBF72AAA-5374-4D32-B70A-0E02ED0EB159}" dt="2025-03-04T13:03:43.076" v="2224" actId="1076"/>
          <ac:picMkLst>
            <pc:docMk/>
            <pc:sldMk cId="2209818724" sldId="263"/>
            <ac:picMk id="8" creationId="{D1C18657-3180-C7C3-3995-4B07684DD6D4}"/>
          </ac:picMkLst>
        </pc:picChg>
      </pc:sldChg>
      <pc:sldChg chg="delSp modSp del mod">
        <pc:chgData name="TAKERU YAMAGUCHI" userId="eb657ad80dad535f" providerId="LiveId" clId="{DBF72AAA-5374-4D32-B70A-0E02ED0EB159}" dt="2025-03-03T11:12:44.516" v="109" actId="2696"/>
        <pc:sldMkLst>
          <pc:docMk/>
          <pc:sldMk cId="986345731" sldId="264"/>
        </pc:sldMkLst>
      </pc:sldChg>
      <pc:sldChg chg="del">
        <pc:chgData name="TAKERU YAMAGUCHI" userId="eb657ad80dad535f" providerId="LiveId" clId="{DBF72AAA-5374-4D32-B70A-0E02ED0EB159}" dt="2025-03-03T11:12:48.206" v="110" actId="2696"/>
        <pc:sldMkLst>
          <pc:docMk/>
          <pc:sldMk cId="833372451" sldId="265"/>
        </pc:sldMkLst>
      </pc:sldChg>
      <pc:sldChg chg="del">
        <pc:chgData name="TAKERU YAMAGUCHI" userId="eb657ad80dad535f" providerId="LiveId" clId="{DBF72AAA-5374-4D32-B70A-0E02ED0EB159}" dt="2025-03-03T11:12:58.539" v="111" actId="2696"/>
        <pc:sldMkLst>
          <pc:docMk/>
          <pc:sldMk cId="2859143648" sldId="266"/>
        </pc:sldMkLst>
      </pc:sldChg>
      <pc:sldChg chg="modSp mod">
        <pc:chgData name="TAKERU YAMAGUCHI" userId="eb657ad80dad535f" providerId="LiveId" clId="{DBF72AAA-5374-4D32-B70A-0E02ED0EB159}" dt="2025-03-03T11:23:00.937" v="1037" actId="1076"/>
        <pc:sldMkLst>
          <pc:docMk/>
          <pc:sldMk cId="82441872" sldId="267"/>
        </pc:sldMkLst>
        <pc:spChg chg="mod">
          <ac:chgData name="TAKERU YAMAGUCHI" userId="eb657ad80dad535f" providerId="LiveId" clId="{DBF72AAA-5374-4D32-B70A-0E02ED0EB159}" dt="2025-03-03T11:22:55.932" v="1035" actId="20577"/>
          <ac:spMkLst>
            <pc:docMk/>
            <pc:sldMk cId="82441872" sldId="267"/>
            <ac:spMk id="3" creationId="{0A617A94-1BA7-47EF-807E-503969ABB947}"/>
          </ac:spMkLst>
        </pc:spChg>
        <pc:picChg chg="mod">
          <ac:chgData name="TAKERU YAMAGUCHI" userId="eb657ad80dad535f" providerId="LiveId" clId="{DBF72AAA-5374-4D32-B70A-0E02ED0EB159}" dt="2025-03-03T11:23:00.937" v="1037" actId="1076"/>
          <ac:picMkLst>
            <pc:docMk/>
            <pc:sldMk cId="82441872" sldId="267"/>
            <ac:picMk id="5" creationId="{843F0E0A-A8DE-45B4-9907-3064F1402555}"/>
          </ac:picMkLst>
        </pc:picChg>
      </pc:sldChg>
      <pc:sldChg chg="modSp mod">
        <pc:chgData name="TAKERU YAMAGUCHI" userId="eb657ad80dad535f" providerId="LiveId" clId="{DBF72AAA-5374-4D32-B70A-0E02ED0EB159}" dt="2025-03-03T11:14:27.162" v="369" actId="20577"/>
        <pc:sldMkLst>
          <pc:docMk/>
          <pc:sldMk cId="1687445324" sldId="268"/>
        </pc:sldMkLst>
        <pc:spChg chg="mod">
          <ac:chgData name="TAKERU YAMAGUCHI" userId="eb657ad80dad535f" providerId="LiveId" clId="{DBF72AAA-5374-4D32-B70A-0E02ED0EB159}" dt="2025-03-03T11:14:27.162" v="369" actId="20577"/>
          <ac:spMkLst>
            <pc:docMk/>
            <pc:sldMk cId="1687445324" sldId="268"/>
            <ac:spMk id="5" creationId="{00A17C6C-CB3D-401F-9528-8E415254052E}"/>
          </ac:spMkLst>
        </pc:spChg>
      </pc:sldChg>
      <pc:sldChg chg="addSp modSp new mod">
        <pc:chgData name="TAKERU YAMAGUCHI" userId="eb657ad80dad535f" providerId="LiveId" clId="{DBF72AAA-5374-4D32-B70A-0E02ED0EB159}" dt="2025-03-03T11:30:41.793" v="1798" actId="207"/>
        <pc:sldMkLst>
          <pc:docMk/>
          <pc:sldMk cId="3738093914" sldId="269"/>
        </pc:sldMkLst>
        <pc:spChg chg="add mod">
          <ac:chgData name="TAKERU YAMAGUCHI" userId="eb657ad80dad535f" providerId="LiveId" clId="{DBF72AAA-5374-4D32-B70A-0E02ED0EB159}" dt="2025-03-03T11:23:31.741" v="1077" actId="1076"/>
          <ac:spMkLst>
            <pc:docMk/>
            <pc:sldMk cId="3738093914" sldId="269"/>
            <ac:spMk id="2" creationId="{4F132CF3-5E2C-F157-DD54-D273928E9F7A}"/>
          </ac:spMkLst>
        </pc:spChg>
        <pc:spChg chg="add mod">
          <ac:chgData name="TAKERU YAMAGUCHI" userId="eb657ad80dad535f" providerId="LiveId" clId="{DBF72AAA-5374-4D32-B70A-0E02ED0EB159}" dt="2025-03-03T11:30:41.793" v="1798" actId="207"/>
          <ac:spMkLst>
            <pc:docMk/>
            <pc:sldMk cId="3738093914" sldId="269"/>
            <ac:spMk id="3" creationId="{3EAF9364-269D-C28C-22AD-429A19F49E77}"/>
          </ac:spMkLst>
        </pc:spChg>
        <pc:spChg chg="add mod">
          <ac:chgData name="TAKERU YAMAGUCHI" userId="eb657ad80dad535f" providerId="LiveId" clId="{DBF72AAA-5374-4D32-B70A-0E02ED0EB159}" dt="2025-03-03T11:29:37.670" v="1698" actId="1076"/>
          <ac:spMkLst>
            <pc:docMk/>
            <pc:sldMk cId="3738093914" sldId="269"/>
            <ac:spMk id="9" creationId="{E85D88D7-B639-5B65-0F82-E911B93172B4}"/>
          </ac:spMkLst>
        </pc:spChg>
        <pc:spChg chg="add mod">
          <ac:chgData name="TAKERU YAMAGUCHI" userId="eb657ad80dad535f" providerId="LiveId" clId="{DBF72AAA-5374-4D32-B70A-0E02ED0EB159}" dt="2025-03-03T11:29:45.915" v="1709" actId="20577"/>
          <ac:spMkLst>
            <pc:docMk/>
            <pc:sldMk cId="3738093914" sldId="269"/>
            <ac:spMk id="12" creationId="{8D4887E1-074F-ADA7-2637-8F29AB80CD08}"/>
          </ac:spMkLst>
        </pc:spChg>
        <pc:picChg chg="add mod">
          <ac:chgData name="TAKERU YAMAGUCHI" userId="eb657ad80dad535f" providerId="LiveId" clId="{DBF72AAA-5374-4D32-B70A-0E02ED0EB159}" dt="2025-03-03T11:28:08.591" v="1647" actId="1076"/>
          <ac:picMkLst>
            <pc:docMk/>
            <pc:sldMk cId="3738093914" sldId="269"/>
            <ac:picMk id="5" creationId="{FA8041D1-C8C9-B79A-7E7E-F074D3C03711}"/>
          </ac:picMkLst>
        </pc:picChg>
        <pc:cxnChg chg="add mod">
          <ac:chgData name="TAKERU YAMAGUCHI" userId="eb657ad80dad535f" providerId="LiveId" clId="{DBF72AAA-5374-4D32-B70A-0E02ED0EB159}" dt="2025-03-03T11:29:23.161" v="1686" actId="14100"/>
          <ac:cxnSpMkLst>
            <pc:docMk/>
            <pc:sldMk cId="3738093914" sldId="269"/>
            <ac:cxnSpMk id="7" creationId="{074EA6F5-40B3-C3CE-E6F5-1BBD60B2FC34}"/>
          </ac:cxnSpMkLst>
        </pc:cxnChg>
        <pc:cxnChg chg="add mod">
          <ac:chgData name="TAKERU YAMAGUCHI" userId="eb657ad80dad535f" providerId="LiveId" clId="{DBF72AAA-5374-4D32-B70A-0E02ED0EB159}" dt="2025-03-03T11:29:25.740" v="1687" actId="14100"/>
          <ac:cxnSpMkLst>
            <pc:docMk/>
            <pc:sldMk cId="3738093914" sldId="269"/>
            <ac:cxnSpMk id="8" creationId="{D76CDC6E-57E2-B7FE-A92E-46B0D249A228}"/>
          </ac:cxnSpMkLst>
        </pc:cxnChg>
      </pc:sldChg>
      <pc:sldChg chg="modSp mod">
        <pc:chgData name="TAKERU YAMAGUCHI" userId="eb657ad80dad535f" providerId="LiveId" clId="{DBF72AAA-5374-4D32-B70A-0E02ED0EB159}" dt="2025-03-04T13:00:47.487" v="2170" actId="1076"/>
        <pc:sldMkLst>
          <pc:docMk/>
          <pc:sldMk cId="436839619" sldId="270"/>
        </pc:sldMkLst>
        <pc:spChg chg="mod">
          <ac:chgData name="TAKERU YAMAGUCHI" userId="eb657ad80dad535f" providerId="LiveId" clId="{DBF72AAA-5374-4D32-B70A-0E02ED0EB159}" dt="2025-03-04T13:00:47.487" v="2170" actId="1076"/>
          <ac:spMkLst>
            <pc:docMk/>
            <pc:sldMk cId="436839619" sldId="270"/>
            <ac:spMk id="3" creationId="{0804FAA1-EC27-E477-A1E8-72DA61AA2187}"/>
          </ac:spMkLst>
        </pc:spChg>
      </pc:sldChg>
      <pc:sldChg chg="new">
        <pc:chgData name="TAKERU YAMAGUCHI" userId="eb657ad80dad535f" providerId="LiveId" clId="{DBF72AAA-5374-4D32-B70A-0E02ED0EB159}" dt="2025-03-03T11:30:47.900" v="1799" actId="680"/>
        <pc:sldMkLst>
          <pc:docMk/>
          <pc:sldMk cId="3211491256" sldId="270"/>
        </pc:sldMkLst>
      </pc:sldChg>
      <pc:sldChg chg="addSp modSp new mod ord">
        <pc:chgData name="TAKERU YAMAGUCHI" userId="eb657ad80dad535f" providerId="LiveId" clId="{DBF72AAA-5374-4D32-B70A-0E02ED0EB159}" dt="2025-03-04T12:59:58.677" v="2015" actId="1076"/>
        <pc:sldMkLst>
          <pc:docMk/>
          <pc:sldMk cId="29058990" sldId="271"/>
        </pc:sldMkLst>
        <pc:spChg chg="add mod">
          <ac:chgData name="TAKERU YAMAGUCHI" userId="eb657ad80dad535f" providerId="LiveId" clId="{DBF72AAA-5374-4D32-B70A-0E02ED0EB159}" dt="2025-03-04T12:57:32.813" v="1807" actId="1076"/>
          <ac:spMkLst>
            <pc:docMk/>
            <pc:sldMk cId="29058990" sldId="271"/>
            <ac:spMk id="2" creationId="{876B7A7A-2BA1-C096-9B7B-49355E30095E}"/>
          </ac:spMkLst>
        </pc:spChg>
        <pc:spChg chg="add mod">
          <ac:chgData name="TAKERU YAMAGUCHI" userId="eb657ad80dad535f" providerId="LiveId" clId="{DBF72AAA-5374-4D32-B70A-0E02ED0EB159}" dt="2025-03-04T12:59:58.677" v="2015" actId="1076"/>
          <ac:spMkLst>
            <pc:docMk/>
            <pc:sldMk cId="29058990" sldId="271"/>
            <ac:spMk id="5" creationId="{5378DCFB-A211-0651-A65A-BE7FDF187DD5}"/>
          </ac:spMkLst>
        </pc:spChg>
        <pc:picChg chg="add mod">
          <ac:chgData name="TAKERU YAMAGUCHI" userId="eb657ad80dad535f" providerId="LiveId" clId="{DBF72AAA-5374-4D32-B70A-0E02ED0EB159}" dt="2025-03-04T12:58:04.883" v="1811" actId="27614"/>
          <ac:picMkLst>
            <pc:docMk/>
            <pc:sldMk cId="29058990" sldId="271"/>
            <ac:picMk id="4" creationId="{6E55C348-B9D5-51A4-F421-847CD10B29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53DF7-E302-4D34-A838-5557C3774659}" type="datetimeFigureOut">
              <a:rPr kumimoji="1" lang="ja-JP" altLang="en-US" smtClean="0"/>
              <a:t>2025/4/22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65B6E-435C-472F-8219-AB3A24347395}" type="slidenum">
              <a:rPr kumimoji="1" lang="ja-JP" altLang="en-US" smtClean="0"/>
              <a:t>‹#›</a:t>
            </a:fld>
            <a:endParaRPr kumimoji="1" lang="ja-JP" altLang="en-US"/>
          </a:p>
        </p:txBody>
      </p:sp>
    </p:spTree>
    <p:extLst>
      <p:ext uri="{BB962C8B-B14F-4D97-AF65-F5344CB8AC3E}">
        <p14:creationId xmlns:p14="http://schemas.microsoft.com/office/powerpoint/2010/main" val="319442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52F1A-7AE0-4039-9C52-AD84EBC09BC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59DEA0-2836-415E-9745-7404F29D9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028D1A-D1A2-47FF-914D-5276CC887828}"/>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E966390D-89D2-4592-BE1B-8A986C8A0D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D42F69-6F74-4015-9B42-A890D81FC8A0}"/>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324605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386D2-D5A7-4EF6-8ED6-76223337B3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833CEE-5386-472F-9D0C-92E302968B3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1ABD72-84E3-4FEE-A138-F7BD4C7FBA0B}"/>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61B6217B-C208-43FD-AB57-DB09A53A4E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886014-0EBA-4F97-8B9F-6CC6D2320D52}"/>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125847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B6384-82EF-44F1-B2CB-7869EE1F3D3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6B1A2C-FBA2-42DE-A4A2-52A8E5D153D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594964-BE84-4DAC-A19E-EB25217EE0C4}"/>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23826771-5AAE-4445-8436-E78F396BC3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DA5A5F-9CCA-4210-9DB5-E0E56A35F4E4}"/>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372406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DDBB4-115E-44F5-8FD2-F1770B3F506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58E2B6-38FC-4976-9A51-CA0F7732C2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6E716B-D948-46A4-9221-8F0C18D6E2D0}"/>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E7874DE1-EF07-4A90-BF85-5C4773AC50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12F1C5-9308-441F-979B-F54A5A92F18C}"/>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1706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65D5D-30A0-4A6F-8422-1C56066167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51345E-363F-44F6-9624-EA82BA9ED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67E754-BE26-4D35-9BA2-312E3CD96CDF}"/>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C1292DC6-1AB5-48EB-BE49-03C5106D4D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61243E-8917-4662-AC8A-5CEA043CA584}"/>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308608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32E67-F164-41B0-9E3F-864EE0E5CC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BB73D5-D263-455C-87E0-E3433714A4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C134D2-B8EE-4B01-BFD2-2EF908A3A8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41547F-E63E-4A07-846A-05210B95B081}"/>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2E9C663D-0B63-4AD4-832D-520406C183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C8BE0B-E9D1-4EDC-8ABA-6B29E57C3D0B}"/>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255064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D4D00-4902-4419-B5D8-1D48639E635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9269A2-111B-4F26-AFC2-B3CAB8DB3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353374-22A0-4C2A-9E1B-0884BCE0008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2071BA9-2913-4BD7-945C-3633DBB8B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8A7198-4B11-4F14-BCBA-930FF66642B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59A837F-E00C-4915-9DA2-0DE224712E12}"/>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8" name="フッター プレースホルダー 7">
            <a:extLst>
              <a:ext uri="{FF2B5EF4-FFF2-40B4-BE49-F238E27FC236}">
                <a16:creationId xmlns:a16="http://schemas.microsoft.com/office/drawing/2014/main" id="{16D641BF-51E8-49FE-8D5C-63764230B4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0ACB907-B665-4227-BB39-99A98C86A285}"/>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202288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A9EEA3-F285-44CB-8768-34236BABD3B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7677EF-FCE0-42A5-A73F-C704A9779F8C}"/>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4" name="フッター プレースホルダー 3">
            <a:extLst>
              <a:ext uri="{FF2B5EF4-FFF2-40B4-BE49-F238E27FC236}">
                <a16:creationId xmlns:a16="http://schemas.microsoft.com/office/drawing/2014/main" id="{F1076A84-8C3C-4F6D-9293-E42D07BB30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AA35CB0-4FD6-4DCE-A862-D06B67896A1E}"/>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220701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C267344-F457-4926-B7A7-0BB87ADC8804}"/>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3" name="フッター プレースホルダー 2">
            <a:extLst>
              <a:ext uri="{FF2B5EF4-FFF2-40B4-BE49-F238E27FC236}">
                <a16:creationId xmlns:a16="http://schemas.microsoft.com/office/drawing/2014/main" id="{7DE6B978-EB6D-4155-9C14-C79BFF501A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B43B25-D42B-457D-8CCF-9569CB7D2977}"/>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202366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CD2B5-4C0F-47BE-9351-88FFDAC2BE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0CBFDE-1709-4958-B266-5E42A0780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CC1974-8928-48F2-8B12-8532D84F9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5FC80F-E816-45DD-8093-EE4BB077C6BD}"/>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E183AE70-AF10-4CF6-A04B-E23637618A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BDEDD9-A903-43DE-B403-1FDB2B81EB98}"/>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27451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F0E0B-690D-491E-8BBB-213435D78CD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0D7A2AA-CC32-4161-BBA5-549184778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C471DF-3C15-42AB-AACE-17A8A62E8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907A9D-678F-48B6-8B15-6C9F6ED45DFB}"/>
              </a:ext>
            </a:extLst>
          </p:cNvPr>
          <p:cNvSpPr>
            <a:spLocks noGrp="1"/>
          </p:cNvSpPr>
          <p:nvPr>
            <p:ph type="dt" sz="half" idx="10"/>
          </p:nvPr>
        </p:nvSpPr>
        <p:spPr/>
        <p:txBody>
          <a:bodyPr/>
          <a:lstStyle/>
          <a:p>
            <a:fld id="{3AE2FF7F-6F7E-47E5-9EBB-FC68449D5697}"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C26669E8-13CE-4B23-956B-0BD5757FE9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C0934C-5E8D-4E00-9EB3-EAA8C84AA0BB}"/>
              </a:ext>
            </a:extLst>
          </p:cNvPr>
          <p:cNvSpPr>
            <a:spLocks noGrp="1"/>
          </p:cNvSpPr>
          <p:nvPr>
            <p:ph type="sldNum" sz="quarter" idx="12"/>
          </p:nvPr>
        </p:nvSpPr>
        <p:spPr/>
        <p:txBody>
          <a:body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225099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C9AFB94-AE87-4251-B124-DAB0C229E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6765F3-17BA-46B0-BAD4-84CD05D54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F1D8A8-0F24-4031-A044-E34C0D788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2FF7F-6F7E-47E5-9EBB-FC68449D5697}"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0C00AC36-E7A8-4AB3-8AFC-C3658316A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FD57B4-757E-49A9-99AD-FB2CFADAA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332F8-EC22-4FEE-A4FB-194A5349EEFB}" type="slidenum">
              <a:rPr kumimoji="1" lang="ja-JP" altLang="en-US" smtClean="0"/>
              <a:t>‹#›</a:t>
            </a:fld>
            <a:endParaRPr kumimoji="1" lang="ja-JP" altLang="en-US"/>
          </a:p>
        </p:txBody>
      </p:sp>
    </p:spTree>
    <p:extLst>
      <p:ext uri="{BB962C8B-B14F-4D97-AF65-F5344CB8AC3E}">
        <p14:creationId xmlns:p14="http://schemas.microsoft.com/office/powerpoint/2010/main" val="16725594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jnPxHrQf6vuPcw9c76xFSByq1MXDBHM0?usp=shar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9201528-169A-472F-B3BF-6A5681DC4FF4}"/>
              </a:ext>
            </a:extLst>
          </p:cNvPr>
          <p:cNvSpPr/>
          <p:nvPr/>
        </p:nvSpPr>
        <p:spPr>
          <a:xfrm>
            <a:off x="-3109606" y="225287"/>
            <a:ext cx="14727110" cy="1754326"/>
          </a:xfrm>
          <a:prstGeom prst="rect">
            <a:avLst/>
          </a:prstGeom>
          <a:noFill/>
        </p:spPr>
        <p:txBody>
          <a:bodyPr wrap="none" lIns="91440" tIns="45720" rIns="91440" bIns="45720">
            <a:spAutoFit/>
          </a:bodyPr>
          <a:lstStyle/>
          <a:p>
            <a:pPr algn="ctr"/>
            <a:r>
              <a:rPr lang="ja-JP" altLang="en-US" sz="5400" dirty="0">
                <a:ln w="0"/>
                <a:effectLst>
                  <a:outerShdw blurRad="38100" dist="19050" dir="2700000" algn="tl" rotWithShape="0">
                    <a:schemeClr val="dk1">
                      <a:alpha val="40000"/>
                    </a:schemeClr>
                  </a:outerShdw>
                </a:effectLst>
              </a:rPr>
              <a:t>整備士系プログラマーの</a:t>
            </a:r>
            <a:endParaRPr lang="en-US" altLang="ja-JP" sz="5400" dirty="0">
              <a:ln w="0"/>
              <a:effectLst>
                <a:outerShdw blurRad="38100" dist="19050" dir="2700000" algn="tl" rotWithShape="0">
                  <a:schemeClr val="dk1">
                    <a:alpha val="40000"/>
                  </a:schemeClr>
                </a:outerShdw>
              </a:effectLst>
            </a:endParaRPr>
          </a:p>
          <a:p>
            <a:pPr algn="ctr"/>
            <a:r>
              <a:rPr lang="ja-JP" altLang="en-US" sz="5400" dirty="0">
                <a:ln w="0"/>
                <a:effectLst>
                  <a:outerShdw blurRad="38100" dist="19050" dir="2700000" algn="tl" rotWithShape="0">
                    <a:schemeClr val="dk1">
                      <a:alpha val="40000"/>
                    </a:schemeClr>
                  </a:outerShdw>
                </a:effectLst>
              </a:rPr>
              <a:t>　　　　　　　　　　　　　　ポートフォリオ</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DF97BCCD-CC88-40D6-B5BA-D93361579D77}"/>
              </a:ext>
            </a:extLst>
          </p:cNvPr>
          <p:cNvSpPr/>
          <p:nvPr/>
        </p:nvSpPr>
        <p:spPr>
          <a:xfrm>
            <a:off x="450575" y="1186804"/>
            <a:ext cx="6573078" cy="3785652"/>
          </a:xfrm>
          <a:prstGeom prst="rect">
            <a:avLst/>
          </a:prstGeom>
          <a:noFill/>
        </p:spPr>
        <p:txBody>
          <a:bodyPr wrap="square" lIns="91440" tIns="45720" rIns="91440" bIns="45720">
            <a:spAutoFit/>
          </a:bodyPr>
          <a:lstStyle/>
          <a:p>
            <a:r>
              <a:rPr lang="ja-JP" altLang="en-US" sz="2000" b="0" cap="none" spc="0" dirty="0">
                <a:ln w="0"/>
                <a:solidFill>
                  <a:schemeClr val="tx1"/>
                </a:solidFill>
                <a:effectLst>
                  <a:outerShdw blurRad="38100" dist="19050" dir="2700000" algn="tl" rotWithShape="0">
                    <a:schemeClr val="dk1">
                      <a:alpha val="40000"/>
                    </a:schemeClr>
                  </a:outerShdw>
                </a:effectLst>
              </a:rPr>
              <a:t>名前　　山口　武瑠</a:t>
            </a:r>
            <a:endParaRPr lang="en-US" altLang="ja-JP" sz="2000" b="0" cap="none" spc="0" dirty="0">
              <a:ln w="0"/>
              <a:solidFill>
                <a:schemeClr val="tx1"/>
              </a:solidFill>
              <a:effectLst>
                <a:outerShdw blurRad="38100" dist="19050" dir="2700000" algn="tl" rotWithShape="0">
                  <a:schemeClr val="dk1">
                    <a:alpha val="40000"/>
                  </a:schemeClr>
                </a:outerShdw>
              </a:effectLst>
            </a:endParaRPr>
          </a:p>
          <a:p>
            <a:r>
              <a:rPr lang="ja-JP" altLang="en-US" sz="2000" dirty="0">
                <a:ln w="0"/>
                <a:effectLst>
                  <a:outerShdw blurRad="38100" dist="19050" dir="2700000" algn="tl" rotWithShape="0">
                    <a:schemeClr val="dk1">
                      <a:alpha val="40000"/>
                    </a:schemeClr>
                  </a:outerShdw>
                </a:effectLst>
              </a:rPr>
              <a:t>学校　　福岡情報</a:t>
            </a:r>
            <a:r>
              <a:rPr lang="en-US" altLang="ja-JP" sz="2000" dirty="0">
                <a:ln w="0"/>
                <a:effectLst>
                  <a:outerShdw blurRad="38100" dist="19050" dir="2700000" algn="tl" rotWithShape="0">
                    <a:schemeClr val="dk1">
                      <a:alpha val="40000"/>
                    </a:schemeClr>
                  </a:outerShdw>
                </a:effectLst>
              </a:rPr>
              <a:t>IT</a:t>
            </a:r>
            <a:r>
              <a:rPr lang="ja-JP" altLang="en-US" sz="2000" dirty="0">
                <a:ln w="0"/>
                <a:effectLst>
                  <a:outerShdw blurRad="38100" dist="19050" dir="2700000" algn="tl" rotWithShape="0">
                    <a:schemeClr val="dk1">
                      <a:alpha val="40000"/>
                    </a:schemeClr>
                  </a:outerShdw>
                </a:effectLst>
              </a:rPr>
              <a:t>クリエイター専門学校</a:t>
            </a:r>
            <a:endParaRPr lang="en-US" altLang="ja-JP" sz="2000" dirty="0">
              <a:ln w="0"/>
              <a:effectLst>
                <a:outerShdw blurRad="38100" dist="19050" dir="2700000" algn="tl" rotWithShape="0">
                  <a:schemeClr val="dk1">
                    <a:alpha val="40000"/>
                  </a:schemeClr>
                </a:outerShdw>
              </a:effectLst>
            </a:endParaRPr>
          </a:p>
          <a:p>
            <a:r>
              <a:rPr lang="ja-JP" altLang="en-US" sz="2000" dirty="0">
                <a:ln w="0"/>
                <a:effectLst>
                  <a:outerShdw blurRad="38100" dist="19050" dir="2700000" algn="tl" rotWithShape="0">
                    <a:schemeClr val="dk1">
                      <a:alpha val="40000"/>
                    </a:schemeClr>
                  </a:outerShdw>
                </a:effectLst>
              </a:rPr>
              <a:t>趣味　　バイク</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車</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旅行</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バスケ</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ギター</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飲食</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写真</a:t>
            </a:r>
            <a:endParaRPr lang="en-US" altLang="ja-JP" sz="2000" dirty="0">
              <a:ln w="0"/>
              <a:effectLst>
                <a:outerShdw blurRad="38100" dist="19050" dir="2700000" algn="tl" rotWithShape="0">
                  <a:schemeClr val="dk1">
                    <a:alpha val="40000"/>
                  </a:schemeClr>
                </a:outerShdw>
              </a:effectLst>
            </a:endParaRPr>
          </a:p>
          <a:p>
            <a:r>
              <a:rPr lang="en-US" altLang="ja-JP" sz="2000" dirty="0">
                <a:ln w="0"/>
                <a:effectLst>
                  <a:outerShdw blurRad="38100" dist="19050" dir="2700000" algn="tl" rotWithShape="0">
                    <a:schemeClr val="dk1">
                      <a:alpha val="40000"/>
                    </a:schemeClr>
                  </a:outerShdw>
                </a:effectLst>
              </a:rPr>
              <a:t>           </a:t>
            </a:r>
            <a:r>
              <a:rPr lang="ja-JP" altLang="en-US" sz="2000" dirty="0">
                <a:ln w="0"/>
                <a:effectLst>
                  <a:outerShdw blurRad="38100" dist="19050" dir="2700000" algn="tl" rotWithShape="0">
                    <a:schemeClr val="dk1">
                      <a:alpha val="40000"/>
                    </a:schemeClr>
                  </a:outerShdw>
                </a:effectLst>
              </a:rPr>
              <a:t>　絵描き</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ガジェット収集</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工具収集</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歌う</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動物</a:t>
            </a:r>
            <a:endParaRPr lang="en-US" altLang="ja-JP" sz="2000" dirty="0">
              <a:ln w="0"/>
              <a:effectLst>
                <a:outerShdw blurRad="38100" dist="19050" dir="2700000" algn="tl" rotWithShape="0">
                  <a:schemeClr val="dk1">
                    <a:alpha val="40000"/>
                  </a:schemeClr>
                </a:outerShdw>
              </a:effectLst>
            </a:endParaRPr>
          </a:p>
          <a:p>
            <a:endParaRPr lang="en-US" altLang="ja-JP" sz="2000" dirty="0">
              <a:ln w="0"/>
              <a:effectLst>
                <a:outerShdw blurRad="38100" dist="19050" dir="2700000" algn="tl" rotWithShape="0">
                  <a:schemeClr val="dk1">
                    <a:alpha val="40000"/>
                  </a:schemeClr>
                </a:outerShdw>
              </a:effectLst>
            </a:endParaRPr>
          </a:p>
          <a:p>
            <a:r>
              <a:rPr lang="ja-JP" altLang="en-US" sz="2000" dirty="0">
                <a:ln w="0"/>
                <a:effectLst>
                  <a:outerShdw blurRad="38100" dist="19050" dir="2700000" algn="tl" rotWithShape="0">
                    <a:schemeClr val="dk1">
                      <a:alpha val="40000"/>
                    </a:schemeClr>
                  </a:outerShdw>
                </a:effectLst>
              </a:rPr>
              <a:t>スキル</a:t>
            </a:r>
            <a:r>
              <a:rPr lang="en-US" altLang="ja-JP" sz="2000" dirty="0">
                <a:ln w="0"/>
                <a:effectLst>
                  <a:outerShdw blurRad="38100" dist="19050" dir="2700000" algn="tl" rotWithShape="0">
                    <a:schemeClr val="dk1">
                      <a:alpha val="40000"/>
                    </a:schemeClr>
                  </a:outerShdw>
                </a:effectLst>
              </a:rPr>
              <a:t>	</a:t>
            </a:r>
            <a:r>
              <a:rPr lang="ja-JP" altLang="en-US" sz="2000" dirty="0">
                <a:ln w="0"/>
                <a:effectLst>
                  <a:outerShdw blurRad="38100" dist="19050" dir="2700000" algn="tl" rotWithShape="0">
                    <a:schemeClr val="dk1">
                      <a:alpha val="40000"/>
                    </a:schemeClr>
                  </a:outerShdw>
                </a:effectLst>
              </a:rPr>
              <a:t>  </a:t>
            </a:r>
            <a:r>
              <a:rPr lang="en-US" altLang="ja-JP" sz="2000" dirty="0">
                <a:ln w="0"/>
                <a:effectLst>
                  <a:outerShdw blurRad="38100" dist="19050" dir="2700000" algn="tl" rotWithShape="0">
                    <a:schemeClr val="dk1">
                      <a:alpha val="40000"/>
                    </a:schemeClr>
                  </a:outerShdw>
                </a:effectLst>
              </a:rPr>
              <a:t>C/C++:2</a:t>
            </a:r>
            <a:r>
              <a:rPr lang="ja-JP" altLang="en-US" sz="2000" dirty="0">
                <a:ln w="0"/>
                <a:effectLst>
                  <a:outerShdw blurRad="38100" dist="19050" dir="2700000" algn="tl" rotWithShape="0">
                    <a:schemeClr val="dk1">
                      <a:alpha val="40000"/>
                    </a:schemeClr>
                  </a:outerShdw>
                </a:effectLst>
              </a:rPr>
              <a:t>年</a:t>
            </a:r>
            <a:r>
              <a:rPr lang="en-US" altLang="ja-JP" sz="2000" dirty="0">
                <a:ln w="0"/>
                <a:effectLst>
                  <a:outerShdw blurRad="38100" dist="19050" dir="2700000" algn="tl" rotWithShape="0">
                    <a:schemeClr val="dk1">
                      <a:alpha val="40000"/>
                    </a:schemeClr>
                  </a:outerShdw>
                </a:effectLst>
              </a:rPr>
              <a:t>, C#:</a:t>
            </a:r>
            <a:r>
              <a:rPr lang="ja-JP" altLang="en-US" sz="2000" dirty="0">
                <a:ln w="0"/>
                <a:effectLst>
                  <a:outerShdw blurRad="38100" dist="19050" dir="2700000" algn="tl" rotWithShape="0">
                    <a:schemeClr val="dk1">
                      <a:alpha val="40000"/>
                    </a:schemeClr>
                  </a:outerShdw>
                </a:effectLst>
              </a:rPr>
              <a:t>半年</a:t>
            </a:r>
            <a:r>
              <a:rPr lang="en-US" altLang="ja-JP" sz="2000" dirty="0">
                <a:ln w="0"/>
                <a:effectLst>
                  <a:outerShdw blurRad="38100" dist="19050" dir="2700000" algn="tl" rotWithShape="0">
                    <a:schemeClr val="dk1">
                      <a:alpha val="40000"/>
                    </a:schemeClr>
                  </a:outerShdw>
                </a:effectLst>
              </a:rPr>
              <a:t>, Unity:</a:t>
            </a:r>
            <a:r>
              <a:rPr lang="ja-JP" altLang="en-US" sz="2000" dirty="0">
                <a:ln w="0"/>
                <a:effectLst>
                  <a:outerShdw blurRad="38100" dist="19050" dir="2700000" algn="tl" rotWithShape="0">
                    <a:schemeClr val="dk1">
                      <a:alpha val="40000"/>
                    </a:schemeClr>
                  </a:outerShdw>
                </a:effectLst>
              </a:rPr>
              <a:t>半年</a:t>
            </a:r>
            <a:r>
              <a:rPr lang="en-US" altLang="ja-JP" sz="2000" dirty="0">
                <a:ln w="0"/>
                <a:effectLst>
                  <a:outerShdw blurRad="38100" dist="19050" dir="2700000" algn="tl" rotWithShape="0">
                    <a:schemeClr val="dk1">
                      <a:alpha val="40000"/>
                    </a:schemeClr>
                  </a:outerShdw>
                </a:effectLst>
              </a:rPr>
              <a:t>, UE:</a:t>
            </a:r>
            <a:r>
              <a:rPr lang="ja-JP" altLang="en-US" sz="2000" dirty="0">
                <a:ln w="0"/>
                <a:effectLst>
                  <a:outerShdw blurRad="38100" dist="19050" dir="2700000" algn="tl" rotWithShape="0">
                    <a:schemeClr val="dk1">
                      <a:alpha val="40000"/>
                    </a:schemeClr>
                  </a:outerShdw>
                </a:effectLst>
              </a:rPr>
              <a:t>半年</a:t>
            </a:r>
            <a:r>
              <a:rPr lang="en-US" altLang="ja-JP" sz="2000" dirty="0">
                <a:ln w="0"/>
                <a:effectLst>
                  <a:outerShdw blurRad="38100" dist="19050" dir="2700000" algn="tl" rotWithShape="0">
                    <a:schemeClr val="dk1">
                      <a:alpha val="40000"/>
                    </a:schemeClr>
                  </a:outerShdw>
                </a:effectLst>
              </a:rPr>
              <a:t>,</a:t>
            </a:r>
          </a:p>
          <a:p>
            <a:r>
              <a:rPr lang="en-US" altLang="ja-JP" sz="2000" dirty="0">
                <a:ln w="0"/>
                <a:effectLst>
                  <a:outerShdw blurRad="38100" dist="19050" dir="2700000" algn="tl" rotWithShape="0">
                    <a:schemeClr val="dk1">
                      <a:alpha val="40000"/>
                    </a:schemeClr>
                  </a:outerShdw>
                </a:effectLst>
              </a:rPr>
              <a:t>	</a:t>
            </a:r>
            <a:r>
              <a:rPr lang="ja-JP" altLang="en-US" sz="2000" dirty="0">
                <a:ln w="0"/>
                <a:effectLst>
                  <a:outerShdw blurRad="38100" dist="19050" dir="2700000" algn="tl" rotWithShape="0">
                    <a:schemeClr val="dk1">
                      <a:alpha val="40000"/>
                    </a:schemeClr>
                  </a:outerShdw>
                </a:effectLst>
              </a:rPr>
              <a:t>  </a:t>
            </a:r>
            <a:r>
              <a:rPr lang="en-US" altLang="ja-JP" sz="2000" dirty="0">
                <a:ln w="0"/>
                <a:effectLst>
                  <a:outerShdw blurRad="38100" dist="19050" dir="2700000" algn="tl" rotWithShape="0">
                    <a:schemeClr val="dk1">
                      <a:alpha val="40000"/>
                    </a:schemeClr>
                  </a:outerShdw>
                </a:effectLst>
              </a:rPr>
              <a:t>GitHub:1</a:t>
            </a:r>
            <a:r>
              <a:rPr lang="ja-JP" altLang="en-US" sz="2000" dirty="0">
                <a:ln w="0"/>
                <a:effectLst>
                  <a:outerShdw blurRad="38100" dist="19050" dir="2700000" algn="tl" rotWithShape="0">
                    <a:schemeClr val="dk1">
                      <a:alpha val="40000"/>
                    </a:schemeClr>
                  </a:outerShdw>
                </a:effectLst>
              </a:rPr>
              <a:t>年半</a:t>
            </a:r>
            <a:r>
              <a:rPr lang="en-US" altLang="ja-JP" sz="2000" dirty="0">
                <a:ln w="0"/>
                <a:effectLst>
                  <a:outerShdw blurRad="38100" dist="19050" dir="2700000" algn="tl" rotWithShape="0">
                    <a:schemeClr val="dk1">
                      <a:alpha val="40000"/>
                    </a:schemeClr>
                  </a:outerShdw>
                </a:effectLst>
              </a:rPr>
              <a:t>, Photoshop:1</a:t>
            </a:r>
            <a:r>
              <a:rPr lang="ja-JP" altLang="en-US" sz="2000" dirty="0">
                <a:ln w="0"/>
                <a:effectLst>
                  <a:outerShdw blurRad="38100" dist="19050" dir="2700000" algn="tl" rotWithShape="0">
                    <a:schemeClr val="dk1">
                      <a:alpha val="40000"/>
                    </a:schemeClr>
                  </a:outerShdw>
                </a:effectLst>
              </a:rPr>
              <a:t>年半</a:t>
            </a:r>
            <a:r>
              <a:rPr lang="en-US" altLang="ja-JP" sz="2000" dirty="0">
                <a:ln w="0"/>
                <a:effectLst>
                  <a:outerShdw blurRad="38100" dist="19050" dir="2700000" algn="tl" rotWithShape="0">
                    <a:schemeClr val="dk1">
                      <a:alpha val="40000"/>
                    </a:schemeClr>
                  </a:outerShdw>
                </a:effectLst>
              </a:rPr>
              <a:t>, </a:t>
            </a:r>
          </a:p>
          <a:p>
            <a:r>
              <a:rPr lang="en-US" altLang="ja-JP" sz="2000" dirty="0">
                <a:ln w="0"/>
                <a:effectLst>
                  <a:outerShdw blurRad="38100" dist="19050" dir="2700000" algn="tl" rotWithShape="0">
                    <a:schemeClr val="dk1">
                      <a:alpha val="40000"/>
                    </a:schemeClr>
                  </a:outerShdw>
                </a:effectLst>
              </a:rPr>
              <a:t>	  </a:t>
            </a:r>
            <a:r>
              <a:rPr lang="en-US" altLang="ja-JP" sz="2000" dirty="0" err="1">
                <a:ln w="0"/>
                <a:effectLst>
                  <a:outerShdw blurRad="38100" dist="19050" dir="2700000" algn="tl" rotWithShape="0">
                    <a:schemeClr val="dk1">
                      <a:alpha val="40000"/>
                    </a:schemeClr>
                  </a:outerShdw>
                </a:effectLst>
              </a:rPr>
              <a:t>IIlustrator</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半年</a:t>
            </a:r>
            <a:r>
              <a:rPr lang="en-US" altLang="ja-JP" sz="2000" dirty="0">
                <a:ln w="0"/>
                <a:effectLst>
                  <a:outerShdw blurRad="38100" dist="19050" dir="2700000" algn="tl" rotWithShape="0">
                    <a:schemeClr val="dk1">
                      <a:alpha val="40000"/>
                    </a:schemeClr>
                  </a:outerShdw>
                </a:effectLst>
              </a:rPr>
              <a:t>, </a:t>
            </a:r>
            <a:r>
              <a:rPr lang="en-US" altLang="ja-JP" sz="2000" dirty="0" err="1">
                <a:ln w="0"/>
                <a:effectLst>
                  <a:outerShdw blurRad="38100" dist="19050" dir="2700000" algn="tl" rotWithShape="0">
                    <a:schemeClr val="dk1">
                      <a:alpha val="40000"/>
                    </a:schemeClr>
                  </a:outerShdw>
                </a:effectLst>
              </a:rPr>
              <a:t>PremierePro</a:t>
            </a:r>
            <a:r>
              <a:rPr lang="en-US" altLang="ja-JP" sz="2000" dirty="0">
                <a:ln w="0"/>
                <a:effectLst>
                  <a:outerShdw blurRad="38100" dist="19050" dir="2700000" algn="tl" rotWithShape="0">
                    <a:schemeClr val="dk1">
                      <a:alpha val="40000"/>
                    </a:schemeClr>
                  </a:outerShdw>
                </a:effectLst>
              </a:rPr>
              <a:t>:</a:t>
            </a:r>
            <a:r>
              <a:rPr lang="ja-JP" altLang="en-US" sz="2000" dirty="0">
                <a:ln w="0"/>
                <a:effectLst>
                  <a:outerShdw blurRad="38100" dist="19050" dir="2700000" algn="tl" rotWithShape="0">
                    <a:schemeClr val="dk1">
                      <a:alpha val="40000"/>
                    </a:schemeClr>
                  </a:outerShdw>
                </a:effectLst>
              </a:rPr>
              <a:t>半年</a:t>
            </a:r>
            <a:r>
              <a:rPr lang="en-US" altLang="ja-JP" sz="2000" dirty="0">
                <a:ln w="0"/>
                <a:effectLst>
                  <a:outerShdw blurRad="38100" dist="19050" dir="2700000" algn="tl" rotWithShape="0">
                    <a:schemeClr val="dk1">
                      <a:alpha val="40000"/>
                    </a:schemeClr>
                  </a:outerShdw>
                </a:effectLst>
              </a:rPr>
              <a:t>,</a:t>
            </a:r>
          </a:p>
          <a:p>
            <a:r>
              <a:rPr lang="en-US" altLang="ja-JP" sz="2000" dirty="0">
                <a:ln w="0"/>
                <a:effectLst>
                  <a:outerShdw blurRad="38100" dist="19050" dir="2700000" algn="tl" rotWithShape="0">
                    <a:schemeClr val="dk1">
                      <a:alpha val="40000"/>
                    </a:schemeClr>
                  </a:outerShdw>
                </a:effectLst>
              </a:rPr>
              <a:t>	  Maya:</a:t>
            </a:r>
            <a:r>
              <a:rPr lang="ja-JP" altLang="en-US" sz="2000" dirty="0">
                <a:ln w="0"/>
                <a:effectLst>
                  <a:outerShdw blurRad="38100" dist="19050" dir="2700000" algn="tl" rotWithShape="0">
                    <a:schemeClr val="dk1">
                      <a:alpha val="40000"/>
                    </a:schemeClr>
                  </a:outerShdw>
                </a:effectLst>
              </a:rPr>
              <a:t>半年</a:t>
            </a:r>
            <a:r>
              <a:rPr lang="en-US" altLang="ja-JP" sz="2000" dirty="0">
                <a:ln w="0"/>
                <a:effectLst>
                  <a:outerShdw blurRad="38100" dist="19050" dir="2700000" algn="tl" rotWithShape="0">
                    <a:schemeClr val="dk1">
                      <a:alpha val="40000"/>
                    </a:schemeClr>
                  </a:outerShdw>
                </a:effectLst>
              </a:rPr>
              <a:t>, Blender:</a:t>
            </a:r>
            <a:r>
              <a:rPr lang="ja-JP" altLang="en-US" sz="2000" dirty="0">
                <a:ln w="0"/>
                <a:effectLst>
                  <a:outerShdw blurRad="38100" dist="19050" dir="2700000" algn="tl" rotWithShape="0">
                    <a:schemeClr val="dk1">
                      <a:alpha val="40000"/>
                    </a:schemeClr>
                  </a:outerShdw>
                </a:effectLst>
              </a:rPr>
              <a:t>１年</a:t>
            </a:r>
            <a:r>
              <a:rPr lang="en-US" altLang="ja-JP" sz="2000" dirty="0">
                <a:ln w="0"/>
                <a:effectLst>
                  <a:outerShdw blurRad="38100" dist="19050" dir="2700000" algn="tl" rotWithShape="0">
                    <a:schemeClr val="dk1">
                      <a:alpha val="40000"/>
                    </a:schemeClr>
                  </a:outerShdw>
                </a:effectLst>
              </a:rPr>
              <a:t>, Excel:6</a:t>
            </a:r>
            <a:r>
              <a:rPr lang="ja-JP" altLang="en-US" sz="2000" dirty="0">
                <a:ln w="0"/>
                <a:effectLst>
                  <a:outerShdw blurRad="38100" dist="19050" dir="2700000" algn="tl" rotWithShape="0">
                    <a:schemeClr val="dk1">
                      <a:alpha val="40000"/>
                    </a:schemeClr>
                  </a:outerShdw>
                </a:effectLst>
              </a:rPr>
              <a:t>年</a:t>
            </a:r>
            <a:r>
              <a:rPr lang="en-US" altLang="ja-JP" sz="2000" dirty="0">
                <a:ln w="0"/>
                <a:effectLst>
                  <a:outerShdw blurRad="38100" dist="19050" dir="2700000" algn="tl" rotWithShape="0">
                    <a:schemeClr val="dk1">
                      <a:alpha val="40000"/>
                    </a:schemeClr>
                  </a:outerShdw>
                </a:effectLst>
              </a:rPr>
              <a:t>, Word:6</a:t>
            </a:r>
            <a:r>
              <a:rPr lang="ja-JP" altLang="en-US" sz="2000" dirty="0">
                <a:ln w="0"/>
                <a:effectLst>
                  <a:outerShdw blurRad="38100" dist="19050" dir="2700000" algn="tl" rotWithShape="0">
                    <a:schemeClr val="dk1">
                      <a:alpha val="40000"/>
                    </a:schemeClr>
                  </a:outerShdw>
                </a:effectLst>
              </a:rPr>
              <a:t>年</a:t>
            </a:r>
            <a:endParaRPr lang="en-US" altLang="ja-JP" sz="2000" dirty="0">
              <a:ln w="0"/>
              <a:effectLst>
                <a:outerShdw blurRad="38100" dist="19050" dir="2700000" algn="tl" rotWithShape="0">
                  <a:schemeClr val="dk1">
                    <a:alpha val="40000"/>
                  </a:schemeClr>
                </a:outerShdw>
              </a:effectLst>
            </a:endParaRPr>
          </a:p>
          <a:p>
            <a:r>
              <a:rPr lang="en-US" altLang="ja-JP" sz="2000" dirty="0">
                <a:ln w="0"/>
                <a:effectLst>
                  <a:outerShdw blurRad="38100" dist="19050" dir="2700000" algn="tl" rotWithShape="0">
                    <a:schemeClr val="dk1">
                      <a:alpha val="40000"/>
                    </a:schemeClr>
                  </a:outerShdw>
                </a:effectLst>
              </a:rPr>
              <a:t>	  PowerPoint</a:t>
            </a:r>
            <a:r>
              <a:rPr lang="ja-JP" altLang="en-US" sz="2000" dirty="0">
                <a:ln w="0"/>
                <a:effectLst>
                  <a:outerShdw blurRad="38100" dist="19050" dir="2700000" algn="tl" rotWithShape="0">
                    <a:schemeClr val="dk1">
                      <a:alpha val="40000"/>
                    </a:schemeClr>
                  </a:outerShdw>
                </a:effectLst>
              </a:rPr>
              <a:t>：</a:t>
            </a:r>
            <a:r>
              <a:rPr lang="en-US" altLang="ja-JP" sz="2000" dirty="0">
                <a:ln w="0"/>
                <a:effectLst>
                  <a:outerShdw blurRad="38100" dist="19050" dir="2700000" algn="tl" rotWithShape="0">
                    <a:schemeClr val="dk1">
                      <a:alpha val="40000"/>
                    </a:schemeClr>
                  </a:outerShdw>
                </a:effectLst>
              </a:rPr>
              <a:t>6</a:t>
            </a:r>
            <a:r>
              <a:rPr lang="ja-JP" altLang="en-US" sz="2000" dirty="0">
                <a:ln w="0"/>
                <a:effectLst>
                  <a:outerShdw blurRad="38100" dist="19050" dir="2700000" algn="tl" rotWithShape="0">
                    <a:schemeClr val="dk1">
                      <a:alpha val="40000"/>
                    </a:schemeClr>
                  </a:outerShdw>
                </a:effectLst>
              </a:rPr>
              <a:t>年</a:t>
            </a:r>
            <a:r>
              <a:rPr lang="en-US" altLang="ja-JP" sz="2000" dirty="0">
                <a:ln w="0"/>
                <a:effectLst>
                  <a:outerShdw blurRad="38100" dist="19050" dir="2700000" algn="tl" rotWithShape="0">
                    <a:schemeClr val="dk1">
                      <a:alpha val="40000"/>
                    </a:schemeClr>
                  </a:outerShdw>
                </a:effectLst>
              </a:rPr>
              <a:t>, </a:t>
            </a:r>
          </a:p>
          <a:p>
            <a:r>
              <a:rPr lang="en-US" altLang="ja-JP" sz="2000" dirty="0">
                <a:ln w="0"/>
                <a:effectLst>
                  <a:outerShdw blurRad="38100" dist="19050" dir="2700000" algn="tl" rotWithShape="0">
                    <a:schemeClr val="dk1">
                      <a:alpha val="40000"/>
                    </a:schemeClr>
                  </a:outerShdw>
                </a:effectLst>
              </a:rPr>
              <a:t>	</a:t>
            </a:r>
            <a:r>
              <a:rPr lang="ja-JP" altLang="en-US" sz="2000" dirty="0">
                <a:ln w="0"/>
                <a:effectLst>
                  <a:outerShdw blurRad="38100" dist="19050" dir="2700000" algn="tl" rotWithShape="0">
                    <a:schemeClr val="dk1">
                      <a:alpha val="40000"/>
                    </a:schemeClr>
                  </a:outerShdw>
                </a:effectLst>
              </a:rPr>
              <a:t>  バイク整備：車検整備ができます。</a:t>
            </a:r>
            <a:endParaRPr lang="en-US" altLang="ja-JP" sz="2000" dirty="0">
              <a:ln w="0"/>
              <a:effectLst>
                <a:outerShdw blurRad="38100" dist="19050" dir="2700000" algn="tl" rotWithShape="0">
                  <a:schemeClr val="dk1">
                    <a:alpha val="40000"/>
                  </a:schemeClr>
                </a:outerShdw>
              </a:effectLst>
            </a:endParaRPr>
          </a:p>
          <a:p>
            <a:r>
              <a:rPr lang="ja-JP" altLang="en-US" sz="2000" dirty="0">
                <a:ln w="0"/>
                <a:effectLst>
                  <a:outerShdw blurRad="38100" dist="19050" dir="2700000" algn="tl" rotWithShape="0">
                    <a:schemeClr val="dk1">
                      <a:alpha val="40000"/>
                    </a:schemeClr>
                  </a:outerShdw>
                </a:effectLst>
              </a:rPr>
              <a:t>　　　　　　　　　　キーパーコーティングもできます</a:t>
            </a:r>
            <a:endParaRPr lang="en-US" altLang="ja-JP" sz="2000" dirty="0">
              <a:ln w="0"/>
              <a:effectLst>
                <a:outerShdw blurRad="38100" dist="19050" dir="2700000" algn="tl" rotWithShape="0">
                  <a:schemeClr val="dk1">
                    <a:alpha val="40000"/>
                  </a:schemeClr>
                </a:outerShdw>
              </a:effectLst>
            </a:endParaRPr>
          </a:p>
        </p:txBody>
      </p:sp>
      <p:sp>
        <p:nvSpPr>
          <p:cNvPr id="15" name="正方形/長方形 14">
            <a:extLst>
              <a:ext uri="{FF2B5EF4-FFF2-40B4-BE49-F238E27FC236}">
                <a16:creationId xmlns:a16="http://schemas.microsoft.com/office/drawing/2014/main" id="{A62E9A24-869E-4DEE-8834-241213D21D52}"/>
              </a:ext>
            </a:extLst>
          </p:cNvPr>
          <p:cNvSpPr/>
          <p:nvPr/>
        </p:nvSpPr>
        <p:spPr>
          <a:xfrm>
            <a:off x="423769" y="5148210"/>
            <a:ext cx="6599884" cy="400110"/>
          </a:xfrm>
          <a:prstGeom prst="rect">
            <a:avLst/>
          </a:prstGeom>
          <a:noFill/>
        </p:spPr>
        <p:txBody>
          <a:bodyPr wrap="none" lIns="91440" tIns="45720" rIns="91440" bIns="45720">
            <a:spAutoFit/>
          </a:bodyPr>
          <a:lstStyle/>
          <a:p>
            <a:pPr algn="ctr"/>
            <a:r>
              <a:rPr lang="en-US" altLang="ja-JP" sz="2000" dirty="0">
                <a:ln w="0"/>
                <a:effectLst>
                  <a:outerShdw blurRad="38100" dist="19050" dir="2700000" algn="tl" rotWithShape="0">
                    <a:schemeClr val="dk1">
                      <a:alpha val="40000"/>
                    </a:schemeClr>
                  </a:outerShdw>
                </a:effectLst>
              </a:rPr>
              <a:t>Github    https://github.com/YamaguchiTakeruGitHub</a:t>
            </a:r>
            <a:endParaRPr lang="ja-JP" alt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3" name="図 2">
            <a:extLst>
              <a:ext uri="{FF2B5EF4-FFF2-40B4-BE49-F238E27FC236}">
                <a16:creationId xmlns:a16="http://schemas.microsoft.com/office/drawing/2014/main" id="{D65E9A2F-599A-FDBF-9719-BF0B22C56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449" y="1915815"/>
            <a:ext cx="3658790" cy="4878387"/>
          </a:xfrm>
          <a:prstGeom prst="rect">
            <a:avLst/>
          </a:prstGeom>
        </p:spPr>
      </p:pic>
      <p:sp>
        <p:nvSpPr>
          <p:cNvPr id="2" name="テキスト ボックス 1">
            <a:extLst>
              <a:ext uri="{FF2B5EF4-FFF2-40B4-BE49-F238E27FC236}">
                <a16:creationId xmlns:a16="http://schemas.microsoft.com/office/drawing/2014/main" id="{50759199-A678-157A-A85A-8413E1F0F014}"/>
              </a:ext>
            </a:extLst>
          </p:cNvPr>
          <p:cNvSpPr txBox="1"/>
          <p:nvPr/>
        </p:nvSpPr>
        <p:spPr>
          <a:xfrm>
            <a:off x="450575" y="5671196"/>
            <a:ext cx="6175948" cy="923330"/>
          </a:xfrm>
          <a:prstGeom prst="rect">
            <a:avLst/>
          </a:prstGeom>
          <a:noFill/>
        </p:spPr>
        <p:txBody>
          <a:bodyPr wrap="square" rtlCol="0">
            <a:spAutoFit/>
          </a:bodyPr>
          <a:lstStyle/>
          <a:p>
            <a:r>
              <a:rPr kumimoji="1" lang="en-US" altLang="ja-JP" dirty="0" err="1"/>
              <a:t>GoogleDrive</a:t>
            </a:r>
            <a:r>
              <a:rPr kumimoji="1" lang="ja-JP" altLang="en-US" dirty="0"/>
              <a:t>　</a:t>
            </a:r>
            <a:r>
              <a:rPr kumimoji="1" lang="en-US" altLang="ja-JP" dirty="0">
                <a:hlinkClick r:id="rId3"/>
              </a:rPr>
              <a:t>https://drive.google.com/drive/folders/1jnPxHrQf6vuPcw9c76xFSByq1MXDBHM0?usp=sharing</a:t>
            </a:r>
            <a:endParaRPr kumimoji="1" lang="ja-JP" altLang="en-US" dirty="0"/>
          </a:p>
        </p:txBody>
      </p:sp>
    </p:spTree>
    <p:extLst>
      <p:ext uri="{BB962C8B-B14F-4D97-AF65-F5344CB8AC3E}">
        <p14:creationId xmlns:p14="http://schemas.microsoft.com/office/powerpoint/2010/main" val="164793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76B7A7A-2BA1-C096-9B7B-49355E30095E}"/>
              </a:ext>
            </a:extLst>
          </p:cNvPr>
          <p:cNvSpPr/>
          <p:nvPr/>
        </p:nvSpPr>
        <p:spPr>
          <a:xfrm>
            <a:off x="1978702" y="479686"/>
            <a:ext cx="7343677"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HONEY-ACQUISITION</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図 3" descr="テキスト&#10;&#10;AI によって生成されたコンテンツは間違っている可能性があります。">
            <a:extLst>
              <a:ext uri="{FF2B5EF4-FFF2-40B4-BE49-F238E27FC236}">
                <a16:creationId xmlns:a16="http://schemas.microsoft.com/office/drawing/2014/main" id="{6E55C348-B9D5-51A4-F421-847CD10B2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711" y="1744623"/>
            <a:ext cx="4698949" cy="4408840"/>
          </a:xfrm>
          <a:prstGeom prst="rect">
            <a:avLst/>
          </a:prstGeom>
        </p:spPr>
      </p:pic>
      <p:sp>
        <p:nvSpPr>
          <p:cNvPr id="5" name="テキスト ボックス 4">
            <a:extLst>
              <a:ext uri="{FF2B5EF4-FFF2-40B4-BE49-F238E27FC236}">
                <a16:creationId xmlns:a16="http://schemas.microsoft.com/office/drawing/2014/main" id="{5378DCFB-A211-0651-A65A-BE7FDF187DD5}"/>
              </a:ext>
            </a:extLst>
          </p:cNvPr>
          <p:cNvSpPr txBox="1"/>
          <p:nvPr/>
        </p:nvSpPr>
        <p:spPr>
          <a:xfrm>
            <a:off x="616355" y="2087616"/>
            <a:ext cx="6142382" cy="3416320"/>
          </a:xfrm>
          <a:prstGeom prst="rect">
            <a:avLst/>
          </a:prstGeom>
          <a:noFill/>
        </p:spPr>
        <p:txBody>
          <a:bodyPr wrap="square">
            <a:spAutoFit/>
          </a:bodyPr>
          <a:lstStyle/>
          <a:p>
            <a:r>
              <a:rPr lang="ja-JP" altLang="en-US" sz="2400" dirty="0">
                <a:ln w="0"/>
                <a:effectLst>
                  <a:outerShdw blurRad="38100" dist="19050" dir="2700000" algn="tl" rotWithShape="0">
                    <a:schemeClr val="dk1">
                      <a:alpha val="40000"/>
                    </a:schemeClr>
                  </a:outerShdw>
                </a:effectLst>
              </a:rPr>
              <a:t>作品名　　</a:t>
            </a:r>
            <a:r>
              <a:rPr lang="en-US" altLang="ja-JP" sz="2400" b="0" cap="none" spc="0" dirty="0">
                <a:ln w="0"/>
                <a:solidFill>
                  <a:schemeClr val="tx1"/>
                </a:solidFill>
                <a:effectLst>
                  <a:outerShdw blurRad="38100" dist="19050" dir="2700000" algn="tl" rotWithShape="0">
                    <a:schemeClr val="dk1">
                      <a:alpha val="40000"/>
                    </a:schemeClr>
                  </a:outerShdw>
                </a:effectLst>
              </a:rPr>
              <a:t>HONEY-ACQUISITION</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ジャンル　２</a:t>
            </a:r>
            <a:r>
              <a:rPr lang="en-US" altLang="ja-JP" sz="2400" dirty="0">
                <a:ln w="0"/>
                <a:effectLst>
                  <a:outerShdw blurRad="38100" dist="19050" dir="2700000" algn="tl" rotWithShape="0">
                    <a:schemeClr val="dk1">
                      <a:alpha val="40000"/>
                    </a:schemeClr>
                  </a:outerShdw>
                </a:effectLst>
              </a:rPr>
              <a:t>D</a:t>
            </a:r>
            <a:r>
              <a:rPr lang="ja-JP" altLang="en-US" sz="2400" dirty="0">
                <a:ln w="0"/>
                <a:effectLst>
                  <a:outerShdw blurRad="38100" dist="19050" dir="2700000" algn="tl" rotWithShape="0">
                    <a:schemeClr val="dk1">
                      <a:alpha val="40000"/>
                    </a:schemeClr>
                  </a:outerShdw>
                </a:effectLst>
              </a:rPr>
              <a:t>カジュアルゲーム</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制作期間　</a:t>
            </a:r>
            <a:r>
              <a:rPr lang="en-US" altLang="ja-JP" sz="2400" dirty="0">
                <a:ln w="0"/>
                <a:effectLst>
                  <a:outerShdw blurRad="38100" dist="19050" dir="2700000" algn="tl" rotWithShape="0">
                    <a:schemeClr val="dk1">
                      <a:alpha val="40000"/>
                    </a:schemeClr>
                  </a:outerShdw>
                </a:effectLst>
              </a:rPr>
              <a:t>3</a:t>
            </a:r>
            <a:r>
              <a:rPr lang="ja-JP" altLang="en-US" sz="2400" dirty="0">
                <a:ln w="0"/>
                <a:effectLst>
                  <a:outerShdw blurRad="38100" dist="19050" dir="2700000" algn="tl" rotWithShape="0">
                    <a:schemeClr val="dk1">
                      <a:alpha val="40000"/>
                    </a:schemeClr>
                  </a:outerShdw>
                </a:effectLst>
              </a:rPr>
              <a:t>か月</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環境</a:t>
            </a:r>
            <a:r>
              <a:rPr lang="en-US" altLang="ja-JP" sz="2400" dirty="0">
                <a:ln w="0"/>
                <a:effectLst>
                  <a:outerShdw blurRad="38100" dist="19050" dir="2700000" algn="tl" rotWithShape="0">
                    <a:schemeClr val="dk1">
                      <a:alpha val="40000"/>
                    </a:schemeClr>
                  </a:outerShdw>
                </a:effectLst>
              </a:rPr>
              <a:t>	</a:t>
            </a:r>
            <a:r>
              <a:rPr lang="ja-JP" altLang="en-US" sz="2400" dirty="0">
                <a:ln w="0"/>
                <a:effectLst>
                  <a:outerShdw blurRad="38100" dist="19050" dir="2700000" algn="tl" rotWithShape="0">
                    <a:schemeClr val="dk1">
                      <a:alpha val="40000"/>
                    </a:schemeClr>
                  </a:outerShdw>
                </a:effectLst>
              </a:rPr>
              <a:t>　　 </a:t>
            </a:r>
            <a:r>
              <a:rPr lang="en-US" altLang="ja-JP" sz="2400" dirty="0">
                <a:ln w="0"/>
                <a:effectLst>
                  <a:outerShdw blurRad="38100" dist="19050" dir="2700000" algn="tl" rotWithShape="0">
                    <a:schemeClr val="dk1">
                      <a:alpha val="40000"/>
                    </a:schemeClr>
                  </a:outerShdw>
                </a:effectLst>
              </a:rPr>
              <a:t>DxLib/C++/</a:t>
            </a:r>
          </a:p>
          <a:p>
            <a:r>
              <a:rPr lang="ja-JP" altLang="en-US" sz="2400" dirty="0">
                <a:ln w="0"/>
                <a:effectLst>
                  <a:outerShdw blurRad="38100" dist="19050" dir="2700000" algn="tl" rotWithShape="0">
                    <a:schemeClr val="dk1">
                      <a:alpha val="40000"/>
                    </a:schemeClr>
                  </a:outerShdw>
                </a:effectLst>
              </a:rPr>
              <a:t>担当</a:t>
            </a:r>
            <a:r>
              <a:rPr lang="en-US" altLang="ja-JP" sz="2400" dirty="0">
                <a:ln w="0"/>
                <a:effectLst>
                  <a:outerShdw blurRad="38100" dist="19050" dir="2700000" algn="tl" rotWithShape="0">
                    <a:schemeClr val="dk1">
                      <a:alpha val="40000"/>
                    </a:schemeClr>
                  </a:outerShdw>
                </a:effectLst>
              </a:rPr>
              <a:t>	</a:t>
            </a:r>
            <a:r>
              <a:rPr lang="ja-JP" altLang="en-US" sz="2400" dirty="0">
                <a:ln w="0"/>
                <a:effectLst>
                  <a:outerShdw blurRad="38100" dist="19050" dir="2700000" algn="tl" rotWithShape="0">
                    <a:schemeClr val="dk1">
                      <a:alpha val="40000"/>
                    </a:schemeClr>
                  </a:outerShdw>
                </a:effectLst>
              </a:rPr>
              <a:t>　 　すべて</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機種            </a:t>
            </a:r>
            <a:r>
              <a:rPr lang="en-US" altLang="ja-JP" sz="2400" dirty="0">
                <a:ln w="0"/>
                <a:effectLst>
                  <a:outerShdw blurRad="38100" dist="19050" dir="2700000" algn="tl" rotWithShape="0">
                    <a:schemeClr val="dk1">
                      <a:alpha val="40000"/>
                    </a:schemeClr>
                  </a:outerShdw>
                </a:effectLst>
              </a:rPr>
              <a:t>Windows</a:t>
            </a:r>
          </a:p>
          <a:p>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様々なくまさんから逃げながら</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はちみつを取得していくゲームです。</a:t>
            </a:r>
            <a:endParaRPr lang="en-US" altLang="ja-JP"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5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744C555-AFAB-79D2-CC75-161CC0C8D455}"/>
              </a:ext>
            </a:extLst>
          </p:cNvPr>
          <p:cNvSpPr/>
          <p:nvPr/>
        </p:nvSpPr>
        <p:spPr>
          <a:xfrm>
            <a:off x="4272424" y="134194"/>
            <a:ext cx="3647152" cy="923330"/>
          </a:xfrm>
          <a:prstGeom prst="rect">
            <a:avLst/>
          </a:prstGeom>
          <a:noFill/>
        </p:spPr>
        <p:txBody>
          <a:bodyPr wrap="none" lIns="91440" tIns="45720" rIns="91440" bIns="45720">
            <a:spAutoFit/>
          </a:bodyPr>
          <a:lstStyle/>
          <a:p>
            <a:pPr algn="ctr"/>
            <a:r>
              <a:rPr lang="ja-JP" altLang="en-US" sz="5400" dirty="0">
                <a:ln w="0"/>
                <a:effectLst>
                  <a:outerShdw blurRad="38100" dist="19050" dir="2700000" algn="tl" rotWithShape="0">
                    <a:schemeClr val="dk1">
                      <a:alpha val="40000"/>
                    </a:schemeClr>
                  </a:outerShdw>
                </a:effectLst>
              </a:rPr>
              <a:t>今後の目標</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テキスト ボックス 2">
            <a:extLst>
              <a:ext uri="{FF2B5EF4-FFF2-40B4-BE49-F238E27FC236}">
                <a16:creationId xmlns:a16="http://schemas.microsoft.com/office/drawing/2014/main" id="{0804FAA1-EC27-E477-A1E8-72DA61AA2187}"/>
              </a:ext>
            </a:extLst>
          </p:cNvPr>
          <p:cNvSpPr txBox="1"/>
          <p:nvPr/>
        </p:nvSpPr>
        <p:spPr>
          <a:xfrm>
            <a:off x="934387" y="1951672"/>
            <a:ext cx="11257613" cy="2954655"/>
          </a:xfrm>
          <a:prstGeom prst="rect">
            <a:avLst/>
          </a:prstGeom>
          <a:noFill/>
        </p:spPr>
        <p:txBody>
          <a:bodyPr wrap="square" rtlCol="0">
            <a:spAutoFit/>
          </a:bodyPr>
          <a:lstStyle/>
          <a:p>
            <a:endParaRPr kumimoji="1" lang="en-US" altLang="ja-JP" sz="2800" dirty="0"/>
          </a:p>
          <a:p>
            <a:r>
              <a:rPr lang="ja-JP" altLang="en-US" sz="2800" dirty="0"/>
              <a:t>＜プログラマーとして＞</a:t>
            </a:r>
            <a:endParaRPr lang="en-US" altLang="ja-JP" sz="2800" dirty="0"/>
          </a:p>
          <a:p>
            <a:r>
              <a:rPr kumimoji="1" lang="ja-JP" altLang="en-US" sz="2800" dirty="0"/>
              <a:t>・どんな人が見てもわかりやすいコードと仕組み作りを磨く！</a:t>
            </a:r>
            <a:endParaRPr kumimoji="1" lang="en-US" altLang="ja-JP" sz="2800" dirty="0"/>
          </a:p>
          <a:p>
            <a:r>
              <a:rPr lang="ja-JP" altLang="en-US" sz="2800" dirty="0"/>
              <a:t>・バランス調整などが行いやすいように外部ファイル化を極める</a:t>
            </a:r>
            <a:endParaRPr lang="en-US" altLang="ja-JP" sz="2800" dirty="0"/>
          </a:p>
          <a:p>
            <a:r>
              <a:rPr lang="ja-JP" altLang="en-US" sz="2800" dirty="0"/>
              <a:t>・納得いけるまでブラッシュアップと制作を続ける！</a:t>
            </a:r>
            <a:endParaRPr lang="en-US" altLang="ja-JP" sz="2800" dirty="0"/>
          </a:p>
          <a:p>
            <a:endParaRPr lang="en-US" altLang="ja-JP" sz="2800" dirty="0"/>
          </a:p>
          <a:p>
            <a:endParaRPr kumimoji="1" lang="ja-JP" altLang="en-US" dirty="0"/>
          </a:p>
        </p:txBody>
      </p:sp>
    </p:spTree>
    <p:extLst>
      <p:ext uri="{BB962C8B-B14F-4D97-AF65-F5344CB8AC3E}">
        <p14:creationId xmlns:p14="http://schemas.microsoft.com/office/powerpoint/2010/main" val="43683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CA4A3FC2-2916-4B1C-B6FC-B623DA31A2A0}"/>
              </a:ext>
            </a:extLst>
          </p:cNvPr>
          <p:cNvSpPr/>
          <p:nvPr/>
        </p:nvSpPr>
        <p:spPr>
          <a:xfrm>
            <a:off x="1239371" y="443332"/>
            <a:ext cx="2954655"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最終作品</a:t>
            </a:r>
          </a:p>
        </p:txBody>
      </p:sp>
      <p:sp>
        <p:nvSpPr>
          <p:cNvPr id="11" name="テキスト ボックス 10">
            <a:extLst>
              <a:ext uri="{FF2B5EF4-FFF2-40B4-BE49-F238E27FC236}">
                <a16:creationId xmlns:a16="http://schemas.microsoft.com/office/drawing/2014/main" id="{8CAAB693-A93E-4DBC-978D-EFC95E5FEC23}"/>
              </a:ext>
            </a:extLst>
          </p:cNvPr>
          <p:cNvSpPr txBox="1"/>
          <p:nvPr/>
        </p:nvSpPr>
        <p:spPr>
          <a:xfrm>
            <a:off x="571384" y="1547971"/>
            <a:ext cx="6142382" cy="3416320"/>
          </a:xfrm>
          <a:prstGeom prst="rect">
            <a:avLst/>
          </a:prstGeom>
          <a:noFill/>
        </p:spPr>
        <p:txBody>
          <a:bodyPr wrap="square">
            <a:spAutoFit/>
          </a:bodyPr>
          <a:lstStyle/>
          <a:p>
            <a:r>
              <a:rPr lang="ja-JP" altLang="en-US" sz="2400" dirty="0">
                <a:ln w="0"/>
                <a:effectLst>
                  <a:outerShdw blurRad="38100" dist="19050" dir="2700000" algn="tl" rotWithShape="0">
                    <a:schemeClr val="dk1">
                      <a:alpha val="40000"/>
                    </a:schemeClr>
                  </a:outerShdw>
                </a:effectLst>
              </a:rPr>
              <a:t>作品名　　</a:t>
            </a:r>
            <a:r>
              <a:rPr lang="en-US" altLang="ja-JP" sz="2400" dirty="0">
                <a:ln w="0"/>
                <a:effectLst>
                  <a:outerShdw blurRad="38100" dist="19050" dir="2700000" algn="tl" rotWithShape="0">
                    <a:schemeClr val="dk1">
                      <a:alpha val="40000"/>
                    </a:schemeClr>
                  </a:outerShdw>
                </a:effectLst>
              </a:rPr>
              <a:t>TakeruHertusFinalMix</a:t>
            </a:r>
          </a:p>
          <a:p>
            <a:r>
              <a:rPr lang="ja-JP" altLang="en-US" sz="2400" dirty="0">
                <a:ln w="0"/>
                <a:effectLst>
                  <a:outerShdw blurRad="38100" dist="19050" dir="2700000" algn="tl" rotWithShape="0">
                    <a:schemeClr val="dk1">
                      <a:alpha val="40000"/>
                    </a:schemeClr>
                  </a:outerShdw>
                </a:effectLst>
              </a:rPr>
              <a:t>ジャンル　３</a:t>
            </a:r>
            <a:r>
              <a:rPr lang="en-US" altLang="ja-JP" sz="2400" dirty="0">
                <a:ln w="0"/>
                <a:effectLst>
                  <a:outerShdw blurRad="38100" dist="19050" dir="2700000" algn="tl" rotWithShape="0">
                    <a:schemeClr val="dk1">
                      <a:alpha val="40000"/>
                    </a:schemeClr>
                  </a:outerShdw>
                </a:effectLst>
              </a:rPr>
              <a:t>D</a:t>
            </a:r>
            <a:r>
              <a:rPr lang="ja-JP" altLang="en-US" sz="2400" dirty="0">
                <a:ln w="0"/>
                <a:effectLst>
                  <a:outerShdw blurRad="38100" dist="19050" dir="2700000" algn="tl" rotWithShape="0">
                    <a:schemeClr val="dk1">
                      <a:alpha val="40000"/>
                    </a:schemeClr>
                  </a:outerShdw>
                </a:effectLst>
              </a:rPr>
              <a:t>アクション</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制作期間　２か月</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環境</a:t>
            </a:r>
            <a:r>
              <a:rPr lang="en-US" altLang="ja-JP" sz="2400" dirty="0">
                <a:ln w="0"/>
                <a:effectLst>
                  <a:outerShdw blurRad="38100" dist="19050" dir="2700000" algn="tl" rotWithShape="0">
                    <a:schemeClr val="dk1">
                      <a:alpha val="40000"/>
                    </a:schemeClr>
                  </a:outerShdw>
                </a:effectLst>
              </a:rPr>
              <a:t>	</a:t>
            </a:r>
            <a:r>
              <a:rPr lang="ja-JP" altLang="en-US" sz="2400" dirty="0">
                <a:ln w="0"/>
                <a:effectLst>
                  <a:outerShdw blurRad="38100" dist="19050" dir="2700000" algn="tl" rotWithShape="0">
                    <a:schemeClr val="dk1">
                      <a:alpha val="40000"/>
                    </a:schemeClr>
                  </a:outerShdw>
                </a:effectLst>
              </a:rPr>
              <a:t>　　 </a:t>
            </a:r>
            <a:r>
              <a:rPr lang="en-US" altLang="ja-JP" sz="2400" dirty="0">
                <a:ln w="0"/>
                <a:effectLst>
                  <a:outerShdw blurRad="38100" dist="19050" dir="2700000" algn="tl" rotWithShape="0">
                    <a:schemeClr val="dk1">
                      <a:alpha val="40000"/>
                    </a:schemeClr>
                  </a:outerShdw>
                </a:effectLst>
              </a:rPr>
              <a:t>DxLib/C++/hlsl</a:t>
            </a:r>
          </a:p>
          <a:p>
            <a:r>
              <a:rPr lang="ja-JP" altLang="en-US" sz="2400" dirty="0">
                <a:ln w="0"/>
                <a:effectLst>
                  <a:outerShdw blurRad="38100" dist="19050" dir="2700000" algn="tl" rotWithShape="0">
                    <a:schemeClr val="dk1">
                      <a:alpha val="40000"/>
                    </a:schemeClr>
                  </a:outerShdw>
                </a:effectLst>
              </a:rPr>
              <a:t>担当</a:t>
            </a:r>
            <a:r>
              <a:rPr lang="en-US" altLang="ja-JP" sz="2400" dirty="0">
                <a:ln w="0"/>
                <a:effectLst>
                  <a:outerShdw blurRad="38100" dist="19050" dir="2700000" algn="tl" rotWithShape="0">
                    <a:schemeClr val="dk1">
                      <a:alpha val="40000"/>
                    </a:schemeClr>
                  </a:outerShdw>
                </a:effectLst>
              </a:rPr>
              <a:t>	</a:t>
            </a:r>
            <a:r>
              <a:rPr lang="ja-JP" altLang="en-US" sz="2400" dirty="0">
                <a:ln w="0"/>
                <a:effectLst>
                  <a:outerShdw blurRad="38100" dist="19050" dir="2700000" algn="tl" rotWithShape="0">
                    <a:schemeClr val="dk1">
                      <a:alpha val="40000"/>
                    </a:schemeClr>
                  </a:outerShdw>
                </a:effectLst>
              </a:rPr>
              <a:t>　 　すべて</a:t>
            </a:r>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機種            </a:t>
            </a:r>
            <a:r>
              <a:rPr lang="en-US" altLang="ja-JP" sz="2400" dirty="0">
                <a:ln w="0"/>
                <a:effectLst>
                  <a:outerShdw blurRad="38100" dist="19050" dir="2700000" algn="tl" rotWithShape="0">
                    <a:schemeClr val="dk1">
                      <a:alpha val="40000"/>
                    </a:schemeClr>
                  </a:outerShdw>
                </a:effectLst>
              </a:rPr>
              <a:t>Windows</a:t>
            </a:r>
          </a:p>
          <a:p>
            <a:endParaRPr lang="en-US" altLang="ja-JP" sz="2400" dirty="0">
              <a:ln w="0"/>
              <a:effectLst>
                <a:outerShdw blurRad="38100" dist="19050" dir="2700000" algn="tl" rotWithShape="0">
                  <a:schemeClr val="dk1">
                    <a:alpha val="40000"/>
                  </a:schemeClr>
                </a:outerShdw>
              </a:effectLst>
            </a:endParaRPr>
          </a:p>
          <a:p>
            <a:r>
              <a:rPr lang="ja-JP" altLang="en-US" sz="2400" dirty="0">
                <a:ln w="0"/>
                <a:effectLst>
                  <a:outerShdw blurRad="38100" dist="19050" dir="2700000" algn="tl" rotWithShape="0">
                    <a:schemeClr val="dk1">
                      <a:alpha val="40000"/>
                    </a:schemeClr>
                  </a:outerShdw>
                </a:effectLst>
              </a:rPr>
              <a:t>制限時間以内に敵を倒す。</a:t>
            </a:r>
            <a:br>
              <a:rPr lang="en-US" altLang="ja-JP" sz="2400" dirty="0">
                <a:ln w="0"/>
                <a:effectLst>
                  <a:outerShdw blurRad="38100" dist="19050" dir="2700000" algn="tl" rotWithShape="0">
                    <a:schemeClr val="dk1">
                      <a:alpha val="40000"/>
                    </a:schemeClr>
                  </a:outerShdw>
                </a:effectLst>
              </a:rPr>
            </a:br>
            <a:r>
              <a:rPr lang="ja-JP" altLang="en-US" sz="2400" dirty="0">
                <a:ln w="0"/>
                <a:effectLst>
                  <a:outerShdw blurRad="38100" dist="19050" dir="2700000" algn="tl" rotWithShape="0">
                    <a:schemeClr val="dk1">
                      <a:alpha val="40000"/>
                    </a:schemeClr>
                  </a:outerShdw>
                </a:effectLst>
              </a:rPr>
              <a:t>時間制限３</a:t>
            </a:r>
            <a:r>
              <a:rPr lang="en-US" altLang="ja-JP" sz="2400" dirty="0">
                <a:ln w="0"/>
                <a:effectLst>
                  <a:outerShdw blurRad="38100" dist="19050" dir="2700000" algn="tl" rotWithShape="0">
                    <a:schemeClr val="dk1">
                      <a:alpha val="40000"/>
                    </a:schemeClr>
                  </a:outerShdw>
                </a:effectLst>
              </a:rPr>
              <a:t>D</a:t>
            </a:r>
            <a:r>
              <a:rPr lang="ja-JP" altLang="en-US" sz="2400" dirty="0">
                <a:ln w="0"/>
                <a:effectLst>
                  <a:outerShdw blurRad="38100" dist="19050" dir="2700000" algn="tl" rotWithShape="0">
                    <a:schemeClr val="dk1">
                      <a:alpha val="40000"/>
                    </a:schemeClr>
                  </a:outerShdw>
                </a:effectLst>
              </a:rPr>
              <a:t>アクションゲームです。</a:t>
            </a:r>
            <a:endParaRPr lang="en-US" altLang="ja-JP" sz="2400" dirty="0">
              <a:ln w="0"/>
              <a:effectLst>
                <a:outerShdw blurRad="38100" dist="19050" dir="2700000" algn="tl" rotWithShape="0">
                  <a:schemeClr val="dk1">
                    <a:alpha val="40000"/>
                  </a:schemeClr>
                </a:outerShdw>
              </a:effectLst>
            </a:endParaRPr>
          </a:p>
        </p:txBody>
      </p:sp>
      <p:pic>
        <p:nvPicPr>
          <p:cNvPr id="3" name="図 2">
            <a:extLst>
              <a:ext uri="{FF2B5EF4-FFF2-40B4-BE49-F238E27FC236}">
                <a16:creationId xmlns:a16="http://schemas.microsoft.com/office/drawing/2014/main" id="{D18B358F-CE6B-426F-D2B3-2909B6619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555" y="679259"/>
            <a:ext cx="5630061" cy="5153744"/>
          </a:xfrm>
          <a:prstGeom prst="rect">
            <a:avLst/>
          </a:prstGeom>
        </p:spPr>
      </p:pic>
    </p:spTree>
    <p:extLst>
      <p:ext uri="{BB962C8B-B14F-4D97-AF65-F5344CB8AC3E}">
        <p14:creationId xmlns:p14="http://schemas.microsoft.com/office/powerpoint/2010/main" val="234066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B01DF57-F083-468C-9C79-432ABB1A2F0F}"/>
              </a:ext>
            </a:extLst>
          </p:cNvPr>
          <p:cNvSpPr/>
          <p:nvPr/>
        </p:nvSpPr>
        <p:spPr>
          <a:xfrm>
            <a:off x="5037671" y="1652863"/>
            <a:ext cx="4517583" cy="769441"/>
          </a:xfrm>
          <a:prstGeom prst="rect">
            <a:avLst/>
          </a:prstGeom>
          <a:noFill/>
        </p:spPr>
        <p:txBody>
          <a:bodyPr wrap="none" lIns="91440" tIns="45720" rIns="91440" bIns="45720">
            <a:spAutoFit/>
          </a:bodyPr>
          <a:lstStyle/>
          <a:p>
            <a:pPr algn="ctr"/>
            <a:r>
              <a:rPr lang="en-US" altLang="ja-JP" sz="4400" b="0" cap="none" spc="0" dirty="0">
                <a:ln w="0"/>
                <a:solidFill>
                  <a:schemeClr val="tx1"/>
                </a:solidFill>
                <a:effectLst>
                  <a:outerShdw blurRad="38100" dist="19050" dir="2700000" algn="tl" rotWithShape="0">
                    <a:schemeClr val="dk1">
                      <a:alpha val="40000"/>
                    </a:schemeClr>
                  </a:outerShdw>
                </a:effectLst>
              </a:rPr>
              <a:t>B</a:t>
            </a:r>
            <a:r>
              <a:rPr lang="ja-JP" altLang="en-US" sz="4400" b="0" cap="none" spc="0" dirty="0">
                <a:ln w="0"/>
                <a:solidFill>
                  <a:schemeClr val="tx1"/>
                </a:solidFill>
                <a:effectLst>
                  <a:outerShdw blurRad="38100" dist="19050" dir="2700000" algn="tl" rotWithShape="0">
                    <a:schemeClr val="dk1">
                      <a:alpha val="40000"/>
                    </a:schemeClr>
                  </a:outerShdw>
                </a:effectLst>
              </a:rPr>
              <a:t>ボタンで攻撃！</a:t>
            </a:r>
            <a:endParaRPr lang="en-US" altLang="ja-JP" sz="4400" b="0" cap="none" spc="0" dirty="0">
              <a:ln w="0"/>
              <a:solidFill>
                <a:schemeClr val="tx1"/>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9B0A8B9C-61EB-4E8A-B87B-892E174A628D}"/>
              </a:ext>
            </a:extLst>
          </p:cNvPr>
          <p:cNvSpPr/>
          <p:nvPr/>
        </p:nvSpPr>
        <p:spPr>
          <a:xfrm>
            <a:off x="768941" y="4990004"/>
            <a:ext cx="4698722" cy="1077218"/>
          </a:xfrm>
          <a:prstGeom prst="rect">
            <a:avLst/>
          </a:prstGeom>
          <a:noFill/>
        </p:spPr>
        <p:txBody>
          <a:bodyPr wrap="none" lIns="91440" tIns="45720" rIns="91440" bIns="45720">
            <a:spAutoFit/>
          </a:bodyPr>
          <a:lstStyle/>
          <a:p>
            <a:pPr algn="ctr"/>
            <a:r>
              <a:rPr lang="ja-JP" altLang="en-US" sz="3200" b="1" cap="none" spc="0" dirty="0">
                <a:ln w="0"/>
                <a:solidFill>
                  <a:schemeClr val="tx1"/>
                </a:solidFill>
                <a:effectLst>
                  <a:outerShdw blurRad="38100" dist="19050" dir="2700000" algn="tl" rotWithShape="0">
                    <a:schemeClr val="dk1">
                      <a:alpha val="40000"/>
                    </a:schemeClr>
                  </a:outerShdw>
                </a:effectLst>
              </a:rPr>
              <a:t>ジャンプや回避などで</a:t>
            </a:r>
            <a:endParaRPr lang="en-US" altLang="ja-JP" sz="3200" b="1" cap="none" spc="0" dirty="0">
              <a:ln w="0"/>
              <a:solidFill>
                <a:schemeClr val="tx1"/>
              </a:solidFill>
              <a:effectLst>
                <a:outerShdw blurRad="38100" dist="19050" dir="2700000" algn="tl" rotWithShape="0">
                  <a:schemeClr val="dk1">
                    <a:alpha val="40000"/>
                  </a:schemeClr>
                </a:outerShdw>
              </a:effectLst>
            </a:endParaRPr>
          </a:p>
          <a:p>
            <a:pPr algn="ctr"/>
            <a:r>
              <a:rPr lang="ja-JP" altLang="en-US" sz="3200" b="1" cap="none" spc="0" dirty="0">
                <a:ln w="0"/>
                <a:solidFill>
                  <a:schemeClr val="tx1"/>
                </a:solidFill>
                <a:effectLst>
                  <a:outerShdw blurRad="38100" dist="19050" dir="2700000" algn="tl" rotWithShape="0">
                    <a:schemeClr val="dk1">
                      <a:alpha val="40000"/>
                    </a:schemeClr>
                  </a:outerShdw>
                </a:effectLst>
              </a:rPr>
              <a:t>敵の攻撃</a:t>
            </a:r>
            <a:r>
              <a:rPr lang="ja-JP" altLang="en-US" sz="3200" b="1" dirty="0">
                <a:ln w="0"/>
                <a:effectLst>
                  <a:outerShdw blurRad="38100" dist="19050" dir="2700000" algn="tl" rotWithShape="0">
                    <a:schemeClr val="dk1">
                      <a:alpha val="40000"/>
                    </a:schemeClr>
                  </a:outerShdw>
                </a:effectLst>
              </a:rPr>
              <a:t>を回避しよう！</a:t>
            </a:r>
            <a:endParaRPr lang="en-US" altLang="ja-JP" sz="3200" b="1" cap="none" spc="0" dirty="0">
              <a:ln w="0"/>
              <a:solidFill>
                <a:schemeClr val="tx1"/>
              </a:solidFill>
              <a:effectLst>
                <a:outerShdw blurRad="38100" dist="19050" dir="2700000" algn="tl" rotWithShape="0">
                  <a:schemeClr val="dk1">
                    <a:alpha val="40000"/>
                  </a:schemeClr>
                </a:outerShdw>
              </a:effectLst>
            </a:endParaRPr>
          </a:p>
        </p:txBody>
      </p:sp>
      <p:pic>
        <p:nvPicPr>
          <p:cNvPr id="3" name="図 2">
            <a:extLst>
              <a:ext uri="{FF2B5EF4-FFF2-40B4-BE49-F238E27FC236}">
                <a16:creationId xmlns:a16="http://schemas.microsoft.com/office/drawing/2014/main" id="{A1DCC7F2-9E9D-0993-636C-0355FDCDC739}"/>
              </a:ext>
            </a:extLst>
          </p:cNvPr>
          <p:cNvPicPr>
            <a:picLocks noChangeAspect="1"/>
          </p:cNvPicPr>
          <p:nvPr/>
        </p:nvPicPr>
        <p:blipFill>
          <a:blip r:embed="rId2">
            <a:extLst>
              <a:ext uri="{28A0092B-C50C-407E-A947-70E740481C1C}">
                <a14:useLocalDpi xmlns:a14="http://schemas.microsoft.com/office/drawing/2010/main" val="0"/>
              </a:ext>
            </a:extLst>
          </a:blip>
          <a:srcRect l="23662" r="25207" b="20766"/>
          <a:stretch/>
        </p:blipFill>
        <p:spPr>
          <a:xfrm>
            <a:off x="329783" y="171448"/>
            <a:ext cx="4062335" cy="3732273"/>
          </a:xfrm>
          <a:prstGeom prst="rect">
            <a:avLst/>
          </a:prstGeom>
        </p:spPr>
      </p:pic>
      <p:pic>
        <p:nvPicPr>
          <p:cNvPr id="8" name="図 7">
            <a:extLst>
              <a:ext uri="{FF2B5EF4-FFF2-40B4-BE49-F238E27FC236}">
                <a16:creationId xmlns:a16="http://schemas.microsoft.com/office/drawing/2014/main" id="{D1C18657-3180-C7C3-3995-4B07684DD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481" y="2713220"/>
            <a:ext cx="6274736" cy="4144780"/>
          </a:xfrm>
          <a:prstGeom prst="rect">
            <a:avLst/>
          </a:prstGeom>
        </p:spPr>
      </p:pic>
    </p:spTree>
    <p:extLst>
      <p:ext uri="{BB962C8B-B14F-4D97-AF65-F5344CB8AC3E}">
        <p14:creationId xmlns:p14="http://schemas.microsoft.com/office/powerpoint/2010/main" val="220981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CB5DD3D-2A80-4A0E-83F2-3304E536DB37}"/>
              </a:ext>
            </a:extLst>
          </p:cNvPr>
          <p:cNvSpPr/>
          <p:nvPr/>
        </p:nvSpPr>
        <p:spPr>
          <a:xfrm>
            <a:off x="1207482" y="147025"/>
            <a:ext cx="9777035" cy="769441"/>
          </a:xfrm>
          <a:prstGeom prst="rect">
            <a:avLst/>
          </a:prstGeom>
          <a:noFill/>
        </p:spPr>
        <p:txBody>
          <a:bodyPr wrap="none" lIns="91440" tIns="45720" rIns="91440" bIns="45720">
            <a:spAutoFit/>
          </a:bodyPr>
          <a:lstStyle/>
          <a:p>
            <a:pPr algn="ctr"/>
            <a:r>
              <a:rPr lang="ja-JP" altLang="en-US" sz="4400" b="0" cap="none" spc="0" dirty="0">
                <a:ln w="0"/>
                <a:solidFill>
                  <a:schemeClr val="tx1"/>
                </a:solidFill>
                <a:effectLst>
                  <a:outerShdw blurRad="38100" dist="19050" dir="2700000" algn="tl" rotWithShape="0">
                    <a:schemeClr val="dk1">
                      <a:alpha val="40000"/>
                    </a:schemeClr>
                  </a:outerShdw>
                </a:effectLst>
              </a:rPr>
              <a:t>プロジェクトの設計について：流れ図</a:t>
            </a:r>
          </a:p>
        </p:txBody>
      </p:sp>
      <p:sp>
        <p:nvSpPr>
          <p:cNvPr id="3" name="正方形/長方形 2">
            <a:extLst>
              <a:ext uri="{FF2B5EF4-FFF2-40B4-BE49-F238E27FC236}">
                <a16:creationId xmlns:a16="http://schemas.microsoft.com/office/drawing/2014/main" id="{6480C643-5B2F-4C4B-9594-C27AC8247435}"/>
              </a:ext>
            </a:extLst>
          </p:cNvPr>
          <p:cNvSpPr/>
          <p:nvPr/>
        </p:nvSpPr>
        <p:spPr>
          <a:xfrm>
            <a:off x="4985887" y="1311965"/>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ysClr val="windowText" lastClr="000000"/>
                </a:solidFill>
              </a:rPr>
              <a:t>Entity</a:t>
            </a:r>
            <a:endParaRPr kumimoji="1" lang="ja-JP" altLang="en-US" b="1" dirty="0">
              <a:solidFill>
                <a:sysClr val="windowText" lastClr="000000"/>
              </a:solidFill>
            </a:endParaRPr>
          </a:p>
        </p:txBody>
      </p:sp>
      <p:sp>
        <p:nvSpPr>
          <p:cNvPr id="4" name="正方形/長方形 3">
            <a:extLst>
              <a:ext uri="{FF2B5EF4-FFF2-40B4-BE49-F238E27FC236}">
                <a16:creationId xmlns:a16="http://schemas.microsoft.com/office/drawing/2014/main" id="{009C6C07-BE95-47EF-8E25-8FC87FECEECA}"/>
              </a:ext>
            </a:extLst>
          </p:cNvPr>
          <p:cNvSpPr/>
          <p:nvPr/>
        </p:nvSpPr>
        <p:spPr>
          <a:xfrm>
            <a:off x="4985887" y="3429840"/>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ysClr val="windowText" lastClr="000000"/>
                </a:solidFill>
              </a:rPr>
              <a:t>Component</a:t>
            </a:r>
            <a:endParaRPr kumimoji="1" lang="ja-JP" altLang="en-US" sz="2400" b="1" dirty="0">
              <a:solidFill>
                <a:sysClr val="windowText" lastClr="000000"/>
              </a:solidFill>
            </a:endParaRPr>
          </a:p>
        </p:txBody>
      </p:sp>
      <p:cxnSp>
        <p:nvCxnSpPr>
          <p:cNvPr id="6" name="直線コネクタ 5">
            <a:extLst>
              <a:ext uri="{FF2B5EF4-FFF2-40B4-BE49-F238E27FC236}">
                <a16:creationId xmlns:a16="http://schemas.microsoft.com/office/drawing/2014/main" id="{181EDAD5-C997-456E-8D40-2070B827C40F}"/>
              </a:ext>
            </a:extLst>
          </p:cNvPr>
          <p:cNvCxnSpPr>
            <a:stCxn id="4" idx="0"/>
            <a:endCxn id="3" idx="2"/>
          </p:cNvCxnSpPr>
          <p:nvPr/>
        </p:nvCxnSpPr>
        <p:spPr>
          <a:xfrm flipV="1">
            <a:off x="5993052" y="2554356"/>
            <a:ext cx="0" cy="875484"/>
          </a:xfrm>
          <a:prstGeom prst="line">
            <a:avLst/>
          </a:prstGeom>
          <a:ln w="38100">
            <a:solidFill>
              <a:srgbClr val="92D050"/>
            </a:solidFill>
            <a:prstDash val="solid"/>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625D4588-1F6F-4C42-B8E0-48B9C07FC31D}"/>
              </a:ext>
            </a:extLst>
          </p:cNvPr>
          <p:cNvSpPr txBox="1"/>
          <p:nvPr/>
        </p:nvSpPr>
        <p:spPr>
          <a:xfrm>
            <a:off x="5993052" y="2843083"/>
            <a:ext cx="2031325" cy="369332"/>
          </a:xfrm>
          <a:prstGeom prst="rect">
            <a:avLst/>
          </a:prstGeom>
          <a:noFill/>
        </p:spPr>
        <p:txBody>
          <a:bodyPr wrap="square" rtlCol="0">
            <a:spAutoFit/>
          </a:bodyPr>
          <a:lstStyle/>
          <a:p>
            <a:r>
              <a:rPr lang="ja-JP" altLang="en-US" dirty="0"/>
              <a:t>参照：クラス宣言</a:t>
            </a:r>
            <a:endParaRPr kumimoji="1" lang="ja-JP" altLang="en-US" dirty="0"/>
          </a:p>
        </p:txBody>
      </p:sp>
      <p:sp>
        <p:nvSpPr>
          <p:cNvPr id="8" name="正方形/長方形 7">
            <a:extLst>
              <a:ext uri="{FF2B5EF4-FFF2-40B4-BE49-F238E27FC236}">
                <a16:creationId xmlns:a16="http://schemas.microsoft.com/office/drawing/2014/main" id="{85D900A8-99C2-47D9-85A5-C12458746D7D}"/>
              </a:ext>
            </a:extLst>
          </p:cNvPr>
          <p:cNvSpPr/>
          <p:nvPr/>
        </p:nvSpPr>
        <p:spPr>
          <a:xfrm>
            <a:off x="9862687" y="1895877"/>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ysClr val="windowText" lastClr="000000"/>
                </a:solidFill>
              </a:rPr>
              <a:t>Component</a:t>
            </a:r>
          </a:p>
          <a:p>
            <a:pPr algn="ctr"/>
            <a:r>
              <a:rPr kumimoji="1" lang="en-US" altLang="ja-JP" sz="2400" b="1" dirty="0">
                <a:solidFill>
                  <a:sysClr val="windowText" lastClr="000000"/>
                </a:solidFill>
              </a:rPr>
              <a:t>Movement</a:t>
            </a:r>
            <a:endParaRPr kumimoji="1" lang="ja-JP" altLang="en-US" sz="2400" b="1" dirty="0">
              <a:solidFill>
                <a:sysClr val="windowText" lastClr="000000"/>
              </a:solidFill>
            </a:endParaRPr>
          </a:p>
        </p:txBody>
      </p:sp>
      <p:sp>
        <p:nvSpPr>
          <p:cNvPr id="9" name="正方形/長方形 8">
            <a:extLst>
              <a:ext uri="{FF2B5EF4-FFF2-40B4-BE49-F238E27FC236}">
                <a16:creationId xmlns:a16="http://schemas.microsoft.com/office/drawing/2014/main" id="{72AEE914-C925-4F53-BE3C-85804534604D}"/>
              </a:ext>
            </a:extLst>
          </p:cNvPr>
          <p:cNvSpPr/>
          <p:nvPr/>
        </p:nvSpPr>
        <p:spPr>
          <a:xfrm>
            <a:off x="9862686" y="3411002"/>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ysClr val="windowText" lastClr="000000"/>
                </a:solidFill>
              </a:rPr>
              <a:t>ComponentModel</a:t>
            </a:r>
          </a:p>
        </p:txBody>
      </p:sp>
      <p:sp>
        <p:nvSpPr>
          <p:cNvPr id="10" name="正方形/長方形 9">
            <a:extLst>
              <a:ext uri="{FF2B5EF4-FFF2-40B4-BE49-F238E27FC236}">
                <a16:creationId xmlns:a16="http://schemas.microsoft.com/office/drawing/2014/main" id="{C03EB0F6-0A61-49C1-B21F-531AFC1EADB5}"/>
              </a:ext>
            </a:extLst>
          </p:cNvPr>
          <p:cNvSpPr/>
          <p:nvPr/>
        </p:nvSpPr>
        <p:spPr>
          <a:xfrm>
            <a:off x="9862687" y="4909113"/>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ysClr val="windowText" lastClr="000000"/>
                </a:solidFill>
              </a:rPr>
              <a:t>Component</a:t>
            </a:r>
            <a:br>
              <a:rPr kumimoji="1" lang="en-US" altLang="ja-JP" sz="2400" b="1" dirty="0">
                <a:solidFill>
                  <a:sysClr val="windowText" lastClr="000000"/>
                </a:solidFill>
              </a:rPr>
            </a:br>
            <a:r>
              <a:rPr kumimoji="1" lang="en-US" altLang="ja-JP" sz="2400" b="1" dirty="0">
                <a:solidFill>
                  <a:sysClr val="windowText" lastClr="000000"/>
                </a:solidFill>
              </a:rPr>
              <a:t>Transform</a:t>
            </a:r>
          </a:p>
        </p:txBody>
      </p:sp>
      <p:cxnSp>
        <p:nvCxnSpPr>
          <p:cNvPr id="16" name="コネクタ: カギ線 15">
            <a:extLst>
              <a:ext uri="{FF2B5EF4-FFF2-40B4-BE49-F238E27FC236}">
                <a16:creationId xmlns:a16="http://schemas.microsoft.com/office/drawing/2014/main" id="{7E054EB1-FE4A-43B1-8BED-3C4058D729A6}"/>
              </a:ext>
            </a:extLst>
          </p:cNvPr>
          <p:cNvCxnSpPr>
            <a:stCxn id="4" idx="3"/>
            <a:endCxn id="8" idx="1"/>
          </p:cNvCxnSpPr>
          <p:nvPr/>
        </p:nvCxnSpPr>
        <p:spPr>
          <a:xfrm flipV="1">
            <a:off x="7000217" y="2517073"/>
            <a:ext cx="2862470" cy="1533963"/>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B222524-FDC8-41E2-AF51-4371E10AC33B}"/>
              </a:ext>
            </a:extLst>
          </p:cNvPr>
          <p:cNvCxnSpPr>
            <a:stCxn id="4" idx="3"/>
            <a:endCxn id="9" idx="1"/>
          </p:cNvCxnSpPr>
          <p:nvPr/>
        </p:nvCxnSpPr>
        <p:spPr>
          <a:xfrm flipV="1">
            <a:off x="7000217" y="4032198"/>
            <a:ext cx="2862469" cy="188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コネクタ: カギ線 20">
            <a:extLst>
              <a:ext uri="{FF2B5EF4-FFF2-40B4-BE49-F238E27FC236}">
                <a16:creationId xmlns:a16="http://schemas.microsoft.com/office/drawing/2014/main" id="{9C2B0784-6F01-49AB-9CC7-EBE8F8FEADCA}"/>
              </a:ext>
            </a:extLst>
          </p:cNvPr>
          <p:cNvCxnSpPr>
            <a:stCxn id="4" idx="3"/>
            <a:endCxn id="10" idx="1"/>
          </p:cNvCxnSpPr>
          <p:nvPr/>
        </p:nvCxnSpPr>
        <p:spPr>
          <a:xfrm>
            <a:off x="7000217" y="4051036"/>
            <a:ext cx="2862470" cy="1479273"/>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404F0F44-564D-42EB-8F4D-AEE353175179}"/>
              </a:ext>
            </a:extLst>
          </p:cNvPr>
          <p:cNvSpPr txBox="1"/>
          <p:nvPr/>
        </p:nvSpPr>
        <p:spPr>
          <a:xfrm>
            <a:off x="7378046" y="4108770"/>
            <a:ext cx="646331" cy="369332"/>
          </a:xfrm>
          <a:prstGeom prst="rect">
            <a:avLst/>
          </a:prstGeom>
          <a:noFill/>
        </p:spPr>
        <p:txBody>
          <a:bodyPr wrap="square" rtlCol="0">
            <a:spAutoFit/>
          </a:bodyPr>
          <a:lstStyle/>
          <a:p>
            <a:r>
              <a:rPr kumimoji="1" lang="ja-JP" altLang="en-US" dirty="0"/>
              <a:t>継承</a:t>
            </a:r>
          </a:p>
        </p:txBody>
      </p:sp>
      <p:sp>
        <p:nvSpPr>
          <p:cNvPr id="23" name="テキスト ボックス 22">
            <a:extLst>
              <a:ext uri="{FF2B5EF4-FFF2-40B4-BE49-F238E27FC236}">
                <a16:creationId xmlns:a16="http://schemas.microsoft.com/office/drawing/2014/main" id="{0822CF58-5AFB-4BD8-9194-79981BE7055A}"/>
              </a:ext>
            </a:extLst>
          </p:cNvPr>
          <p:cNvSpPr txBox="1"/>
          <p:nvPr/>
        </p:nvSpPr>
        <p:spPr>
          <a:xfrm>
            <a:off x="5747485" y="4329794"/>
            <a:ext cx="1338828" cy="369332"/>
          </a:xfrm>
          <a:prstGeom prst="rect">
            <a:avLst/>
          </a:prstGeom>
          <a:noFill/>
        </p:spPr>
        <p:txBody>
          <a:bodyPr wrap="square" rtlCol="0">
            <a:spAutoFit/>
          </a:bodyPr>
          <a:lstStyle/>
          <a:p>
            <a:r>
              <a:rPr kumimoji="1" lang="ja-JP" altLang="en-US" dirty="0"/>
              <a:t>基底クラス</a:t>
            </a:r>
          </a:p>
        </p:txBody>
      </p:sp>
      <p:sp>
        <p:nvSpPr>
          <p:cNvPr id="24" name="テキスト ボックス 23">
            <a:extLst>
              <a:ext uri="{FF2B5EF4-FFF2-40B4-BE49-F238E27FC236}">
                <a16:creationId xmlns:a16="http://schemas.microsoft.com/office/drawing/2014/main" id="{162B184B-1A82-4E50-8FD4-1B974A0E95C9}"/>
              </a:ext>
            </a:extLst>
          </p:cNvPr>
          <p:cNvSpPr txBox="1"/>
          <p:nvPr/>
        </p:nvSpPr>
        <p:spPr>
          <a:xfrm>
            <a:off x="10604450" y="2814561"/>
            <a:ext cx="1338828" cy="369332"/>
          </a:xfrm>
          <a:prstGeom prst="rect">
            <a:avLst/>
          </a:prstGeom>
          <a:noFill/>
        </p:spPr>
        <p:txBody>
          <a:bodyPr wrap="square" rtlCol="0">
            <a:spAutoFit/>
          </a:bodyPr>
          <a:lstStyle/>
          <a:p>
            <a:r>
              <a:rPr kumimoji="1" lang="ja-JP" altLang="en-US" dirty="0"/>
              <a:t>派生クラス</a:t>
            </a:r>
          </a:p>
        </p:txBody>
      </p:sp>
      <p:sp>
        <p:nvSpPr>
          <p:cNvPr id="27" name="テキスト ボックス 26">
            <a:extLst>
              <a:ext uri="{FF2B5EF4-FFF2-40B4-BE49-F238E27FC236}">
                <a16:creationId xmlns:a16="http://schemas.microsoft.com/office/drawing/2014/main" id="{A941C0B0-53E4-403A-86AE-A4503CBF1E12}"/>
              </a:ext>
            </a:extLst>
          </p:cNvPr>
          <p:cNvSpPr txBox="1"/>
          <p:nvPr/>
        </p:nvSpPr>
        <p:spPr>
          <a:xfrm>
            <a:off x="10604450" y="4350974"/>
            <a:ext cx="1338828" cy="369332"/>
          </a:xfrm>
          <a:prstGeom prst="rect">
            <a:avLst/>
          </a:prstGeom>
          <a:noFill/>
        </p:spPr>
        <p:txBody>
          <a:bodyPr wrap="square" rtlCol="0">
            <a:spAutoFit/>
          </a:bodyPr>
          <a:lstStyle/>
          <a:p>
            <a:r>
              <a:rPr kumimoji="1" lang="ja-JP" altLang="en-US" dirty="0"/>
              <a:t>派生クラス</a:t>
            </a:r>
          </a:p>
        </p:txBody>
      </p:sp>
      <p:sp>
        <p:nvSpPr>
          <p:cNvPr id="28" name="テキスト ボックス 27">
            <a:extLst>
              <a:ext uri="{FF2B5EF4-FFF2-40B4-BE49-F238E27FC236}">
                <a16:creationId xmlns:a16="http://schemas.microsoft.com/office/drawing/2014/main" id="{25DD79E5-8749-473B-9CE3-F34060610FFD}"/>
              </a:ext>
            </a:extLst>
          </p:cNvPr>
          <p:cNvSpPr txBox="1"/>
          <p:nvPr/>
        </p:nvSpPr>
        <p:spPr>
          <a:xfrm>
            <a:off x="10604450" y="5828871"/>
            <a:ext cx="1338828" cy="369332"/>
          </a:xfrm>
          <a:prstGeom prst="rect">
            <a:avLst/>
          </a:prstGeom>
          <a:noFill/>
        </p:spPr>
        <p:txBody>
          <a:bodyPr wrap="square" rtlCol="0">
            <a:spAutoFit/>
          </a:bodyPr>
          <a:lstStyle/>
          <a:p>
            <a:r>
              <a:rPr kumimoji="1" lang="ja-JP" altLang="en-US" dirty="0"/>
              <a:t>派生クラス</a:t>
            </a:r>
          </a:p>
        </p:txBody>
      </p:sp>
      <p:sp>
        <p:nvSpPr>
          <p:cNvPr id="30" name="正方形/長方形 29">
            <a:extLst>
              <a:ext uri="{FF2B5EF4-FFF2-40B4-BE49-F238E27FC236}">
                <a16:creationId xmlns:a16="http://schemas.microsoft.com/office/drawing/2014/main" id="{B8F11D11-CFF5-42B3-A5F2-AAAEFEEF71C6}"/>
              </a:ext>
            </a:extLst>
          </p:cNvPr>
          <p:cNvSpPr/>
          <p:nvPr/>
        </p:nvSpPr>
        <p:spPr>
          <a:xfrm>
            <a:off x="1805366" y="1311124"/>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ysClr val="windowText" lastClr="000000"/>
                </a:solidFill>
              </a:rPr>
              <a:t>Player</a:t>
            </a:r>
            <a:endParaRPr kumimoji="1" lang="ja-JP" altLang="en-US" sz="4400" b="1" dirty="0">
              <a:solidFill>
                <a:sysClr val="windowText" lastClr="000000"/>
              </a:solidFill>
            </a:endParaRPr>
          </a:p>
        </p:txBody>
      </p:sp>
      <p:cxnSp>
        <p:nvCxnSpPr>
          <p:cNvPr id="32" name="直線矢印コネクタ 31">
            <a:extLst>
              <a:ext uri="{FF2B5EF4-FFF2-40B4-BE49-F238E27FC236}">
                <a16:creationId xmlns:a16="http://schemas.microsoft.com/office/drawing/2014/main" id="{D4C10EEF-B605-439D-B57C-65E92A9A4C34}"/>
              </a:ext>
            </a:extLst>
          </p:cNvPr>
          <p:cNvCxnSpPr>
            <a:stCxn id="3" idx="1"/>
            <a:endCxn id="30" idx="3"/>
          </p:cNvCxnSpPr>
          <p:nvPr/>
        </p:nvCxnSpPr>
        <p:spPr>
          <a:xfrm flipH="1" flipV="1">
            <a:off x="3819696" y="1932320"/>
            <a:ext cx="1166191" cy="84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125005E4-8DA7-43B3-8946-6E0211E69F65}"/>
              </a:ext>
            </a:extLst>
          </p:cNvPr>
          <p:cNvSpPr txBox="1"/>
          <p:nvPr/>
        </p:nvSpPr>
        <p:spPr>
          <a:xfrm>
            <a:off x="5669886" y="2223769"/>
            <a:ext cx="1338828" cy="369332"/>
          </a:xfrm>
          <a:prstGeom prst="rect">
            <a:avLst/>
          </a:prstGeom>
          <a:noFill/>
        </p:spPr>
        <p:txBody>
          <a:bodyPr wrap="square" rtlCol="0">
            <a:spAutoFit/>
          </a:bodyPr>
          <a:lstStyle/>
          <a:p>
            <a:r>
              <a:rPr kumimoji="1" lang="ja-JP" altLang="en-US" dirty="0"/>
              <a:t>基底クラス</a:t>
            </a:r>
          </a:p>
        </p:txBody>
      </p:sp>
      <p:sp>
        <p:nvSpPr>
          <p:cNvPr id="36" name="テキスト ボックス 35">
            <a:extLst>
              <a:ext uri="{FF2B5EF4-FFF2-40B4-BE49-F238E27FC236}">
                <a16:creationId xmlns:a16="http://schemas.microsoft.com/office/drawing/2014/main" id="{585E6324-9066-4643-9C50-709B9457AF91}"/>
              </a:ext>
            </a:extLst>
          </p:cNvPr>
          <p:cNvSpPr txBox="1"/>
          <p:nvPr/>
        </p:nvSpPr>
        <p:spPr>
          <a:xfrm>
            <a:off x="2474063" y="2223769"/>
            <a:ext cx="1338828" cy="369332"/>
          </a:xfrm>
          <a:prstGeom prst="rect">
            <a:avLst/>
          </a:prstGeom>
          <a:noFill/>
        </p:spPr>
        <p:txBody>
          <a:bodyPr wrap="square" rtlCol="0">
            <a:spAutoFit/>
          </a:bodyPr>
          <a:lstStyle/>
          <a:p>
            <a:r>
              <a:rPr kumimoji="1" lang="ja-JP" altLang="en-US" dirty="0"/>
              <a:t>派生クラス</a:t>
            </a:r>
          </a:p>
        </p:txBody>
      </p:sp>
      <p:sp>
        <p:nvSpPr>
          <p:cNvPr id="37" name="正方形/長方形 36">
            <a:extLst>
              <a:ext uri="{FF2B5EF4-FFF2-40B4-BE49-F238E27FC236}">
                <a16:creationId xmlns:a16="http://schemas.microsoft.com/office/drawing/2014/main" id="{8A0255BF-B77A-4E14-AB04-9B5E8A59BB5E}"/>
              </a:ext>
            </a:extLst>
          </p:cNvPr>
          <p:cNvSpPr/>
          <p:nvPr/>
        </p:nvSpPr>
        <p:spPr>
          <a:xfrm>
            <a:off x="1810104" y="2826793"/>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ysClr val="windowText" lastClr="000000"/>
                </a:solidFill>
              </a:rPr>
              <a:t>Enemy</a:t>
            </a:r>
            <a:endParaRPr kumimoji="1" lang="ja-JP" altLang="en-US" sz="4000" b="1" dirty="0">
              <a:solidFill>
                <a:sysClr val="windowText" lastClr="000000"/>
              </a:solidFill>
            </a:endParaRPr>
          </a:p>
        </p:txBody>
      </p:sp>
      <p:sp>
        <p:nvSpPr>
          <p:cNvPr id="38" name="テキスト ボックス 37">
            <a:extLst>
              <a:ext uri="{FF2B5EF4-FFF2-40B4-BE49-F238E27FC236}">
                <a16:creationId xmlns:a16="http://schemas.microsoft.com/office/drawing/2014/main" id="{4CF0824E-6308-4A39-A8A8-B3F4454C47C4}"/>
              </a:ext>
            </a:extLst>
          </p:cNvPr>
          <p:cNvSpPr txBox="1"/>
          <p:nvPr/>
        </p:nvSpPr>
        <p:spPr>
          <a:xfrm>
            <a:off x="2478801" y="3739438"/>
            <a:ext cx="1338828" cy="369332"/>
          </a:xfrm>
          <a:prstGeom prst="rect">
            <a:avLst/>
          </a:prstGeom>
          <a:noFill/>
        </p:spPr>
        <p:txBody>
          <a:bodyPr wrap="square" rtlCol="0">
            <a:spAutoFit/>
          </a:bodyPr>
          <a:lstStyle/>
          <a:p>
            <a:r>
              <a:rPr kumimoji="1" lang="ja-JP" altLang="en-US" dirty="0"/>
              <a:t>派生クラス</a:t>
            </a:r>
          </a:p>
        </p:txBody>
      </p:sp>
      <p:cxnSp>
        <p:nvCxnSpPr>
          <p:cNvPr id="40" name="コネクタ: カギ線 39">
            <a:extLst>
              <a:ext uri="{FF2B5EF4-FFF2-40B4-BE49-F238E27FC236}">
                <a16:creationId xmlns:a16="http://schemas.microsoft.com/office/drawing/2014/main" id="{03B504C2-A0C0-4598-810D-BF3B853E469C}"/>
              </a:ext>
            </a:extLst>
          </p:cNvPr>
          <p:cNvCxnSpPr>
            <a:stCxn id="3" idx="1"/>
            <a:endCxn id="37" idx="3"/>
          </p:cNvCxnSpPr>
          <p:nvPr/>
        </p:nvCxnSpPr>
        <p:spPr>
          <a:xfrm rot="10800000" flipV="1">
            <a:off x="3824435" y="1933161"/>
            <a:ext cx="1161453" cy="151482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41" name="正方形/長方形 40">
            <a:extLst>
              <a:ext uri="{FF2B5EF4-FFF2-40B4-BE49-F238E27FC236}">
                <a16:creationId xmlns:a16="http://schemas.microsoft.com/office/drawing/2014/main" id="{88541ACD-D2AA-4D1C-B0B1-95E6BBC31476}"/>
              </a:ext>
            </a:extLst>
          </p:cNvPr>
          <p:cNvSpPr/>
          <p:nvPr/>
        </p:nvSpPr>
        <p:spPr>
          <a:xfrm>
            <a:off x="248722" y="5207675"/>
            <a:ext cx="2014330" cy="1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ysClr val="windowText" lastClr="000000"/>
                </a:solidFill>
              </a:rPr>
              <a:t>Game</a:t>
            </a:r>
            <a:endParaRPr kumimoji="1" lang="ja-JP" altLang="en-US" sz="4000" b="1" dirty="0">
              <a:solidFill>
                <a:sysClr val="windowText" lastClr="000000"/>
              </a:solidFill>
            </a:endParaRPr>
          </a:p>
        </p:txBody>
      </p:sp>
      <p:sp>
        <p:nvSpPr>
          <p:cNvPr id="47" name="テキスト ボックス 46">
            <a:extLst>
              <a:ext uri="{FF2B5EF4-FFF2-40B4-BE49-F238E27FC236}">
                <a16:creationId xmlns:a16="http://schemas.microsoft.com/office/drawing/2014/main" id="{3F137E27-5CD6-49EE-BBC0-01C711A50AAF}"/>
              </a:ext>
            </a:extLst>
          </p:cNvPr>
          <p:cNvSpPr txBox="1"/>
          <p:nvPr/>
        </p:nvSpPr>
        <p:spPr>
          <a:xfrm>
            <a:off x="1246254" y="4672231"/>
            <a:ext cx="877163" cy="369332"/>
          </a:xfrm>
          <a:prstGeom prst="rect">
            <a:avLst/>
          </a:prstGeom>
          <a:noFill/>
        </p:spPr>
        <p:txBody>
          <a:bodyPr wrap="none" rtlCol="0">
            <a:spAutoFit/>
          </a:bodyPr>
          <a:lstStyle/>
          <a:p>
            <a:r>
              <a:rPr kumimoji="1" lang="ja-JP" altLang="en-US" dirty="0"/>
              <a:t>実態化</a:t>
            </a:r>
          </a:p>
        </p:txBody>
      </p:sp>
      <p:sp>
        <p:nvSpPr>
          <p:cNvPr id="5" name="星: 16 pt 4">
            <a:extLst>
              <a:ext uri="{FF2B5EF4-FFF2-40B4-BE49-F238E27FC236}">
                <a16:creationId xmlns:a16="http://schemas.microsoft.com/office/drawing/2014/main" id="{21FABC46-FB30-4E35-A5CF-F9E55AC8064D}"/>
              </a:ext>
            </a:extLst>
          </p:cNvPr>
          <p:cNvSpPr/>
          <p:nvPr/>
        </p:nvSpPr>
        <p:spPr>
          <a:xfrm>
            <a:off x="2676418" y="4796691"/>
            <a:ext cx="5550795" cy="1940999"/>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この図のような設計です！</a:t>
            </a:r>
          </a:p>
        </p:txBody>
      </p:sp>
      <p:cxnSp>
        <p:nvCxnSpPr>
          <p:cNvPr id="12" name="コネクタ: カギ線 11">
            <a:extLst>
              <a:ext uri="{FF2B5EF4-FFF2-40B4-BE49-F238E27FC236}">
                <a16:creationId xmlns:a16="http://schemas.microsoft.com/office/drawing/2014/main" id="{B65885E8-9A0F-4F49-914E-9DCDAA52CF32}"/>
              </a:ext>
            </a:extLst>
          </p:cNvPr>
          <p:cNvCxnSpPr>
            <a:stCxn id="30" idx="1"/>
            <a:endCxn id="41" idx="0"/>
          </p:cNvCxnSpPr>
          <p:nvPr/>
        </p:nvCxnSpPr>
        <p:spPr>
          <a:xfrm rot="10800000" flipV="1">
            <a:off x="1255888" y="1932319"/>
            <a:ext cx="549479" cy="3275355"/>
          </a:xfrm>
          <a:prstGeom prst="bentConnector2">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4" name="コネクタ: カギ線 13">
            <a:extLst>
              <a:ext uri="{FF2B5EF4-FFF2-40B4-BE49-F238E27FC236}">
                <a16:creationId xmlns:a16="http://schemas.microsoft.com/office/drawing/2014/main" id="{49FE7AA4-8123-49C1-90FA-9E9549E003A0}"/>
              </a:ext>
            </a:extLst>
          </p:cNvPr>
          <p:cNvCxnSpPr>
            <a:stCxn id="37" idx="1"/>
            <a:endCxn id="41" idx="0"/>
          </p:cNvCxnSpPr>
          <p:nvPr/>
        </p:nvCxnSpPr>
        <p:spPr>
          <a:xfrm rot="10800000" flipV="1">
            <a:off x="1255888" y="3447989"/>
            <a:ext cx="554217" cy="1759686"/>
          </a:xfrm>
          <a:prstGeom prst="bentConnector2">
            <a:avLst/>
          </a:prstGeom>
          <a:ln w="38100">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30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FD2D25F-860D-4389-BEB2-BED378D86AAE}"/>
              </a:ext>
            </a:extLst>
          </p:cNvPr>
          <p:cNvSpPr/>
          <p:nvPr/>
        </p:nvSpPr>
        <p:spPr>
          <a:xfrm>
            <a:off x="483726" y="295835"/>
            <a:ext cx="11224548"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プロジェクトの設計について</a:t>
            </a:r>
            <a:r>
              <a:rPr lang="en-US" altLang="ja-JP" sz="5400" b="0" cap="none" spc="0" dirty="0">
                <a:ln w="0"/>
                <a:solidFill>
                  <a:schemeClr val="tx1"/>
                </a:solidFill>
                <a:effectLst>
                  <a:outerShdw blurRad="38100" dist="19050" dir="2700000" algn="tl" rotWithShape="0">
                    <a:schemeClr val="dk1">
                      <a:alpha val="40000"/>
                    </a:schemeClr>
                  </a:outerShdw>
                </a:effectLst>
              </a:rPr>
              <a:t>:Entity</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テキスト ボックス 4">
            <a:extLst>
              <a:ext uri="{FF2B5EF4-FFF2-40B4-BE49-F238E27FC236}">
                <a16:creationId xmlns:a16="http://schemas.microsoft.com/office/drawing/2014/main" id="{929E542B-B5FC-41B8-85F9-EFC7782DA6EB}"/>
              </a:ext>
            </a:extLst>
          </p:cNvPr>
          <p:cNvSpPr txBox="1"/>
          <p:nvPr/>
        </p:nvSpPr>
        <p:spPr>
          <a:xfrm>
            <a:off x="483726" y="1115181"/>
            <a:ext cx="5724644" cy="369332"/>
          </a:xfrm>
          <a:prstGeom prst="rect">
            <a:avLst/>
          </a:prstGeom>
          <a:noFill/>
        </p:spPr>
        <p:txBody>
          <a:bodyPr wrap="none" rtlCol="0">
            <a:spAutoFit/>
          </a:bodyPr>
          <a:lstStyle/>
          <a:p>
            <a:r>
              <a:rPr kumimoji="1" lang="en-US" altLang="ja-JP" dirty="0"/>
              <a:t>※</a:t>
            </a:r>
            <a:r>
              <a:rPr kumimoji="1" lang="ja-JP" altLang="en-US" dirty="0"/>
              <a:t>コードが見にくい場合はズームをお願い致します。</a:t>
            </a:r>
          </a:p>
        </p:txBody>
      </p:sp>
      <p:sp>
        <p:nvSpPr>
          <p:cNvPr id="7" name="正方形/長方形 6">
            <a:extLst>
              <a:ext uri="{FF2B5EF4-FFF2-40B4-BE49-F238E27FC236}">
                <a16:creationId xmlns:a16="http://schemas.microsoft.com/office/drawing/2014/main" id="{C0C4286C-6444-4112-A465-24ABC8AD5FED}"/>
              </a:ext>
            </a:extLst>
          </p:cNvPr>
          <p:cNvSpPr/>
          <p:nvPr/>
        </p:nvSpPr>
        <p:spPr>
          <a:xfrm>
            <a:off x="243921" y="1942352"/>
            <a:ext cx="5579165" cy="2241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C2B315B-EB12-4CDE-B99D-B60EC5D3AD44}"/>
              </a:ext>
            </a:extLst>
          </p:cNvPr>
          <p:cNvSpPr/>
          <p:nvPr/>
        </p:nvSpPr>
        <p:spPr>
          <a:xfrm>
            <a:off x="339892" y="1677004"/>
            <a:ext cx="3110147" cy="584775"/>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AddComponent</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8" name="テキスト ボックス 7">
            <a:extLst>
              <a:ext uri="{FF2B5EF4-FFF2-40B4-BE49-F238E27FC236}">
                <a16:creationId xmlns:a16="http://schemas.microsoft.com/office/drawing/2014/main" id="{6EF93041-5835-4418-997D-B6716F98B486}"/>
              </a:ext>
            </a:extLst>
          </p:cNvPr>
          <p:cNvSpPr txBox="1"/>
          <p:nvPr/>
        </p:nvSpPr>
        <p:spPr>
          <a:xfrm>
            <a:off x="291906" y="2303859"/>
            <a:ext cx="5579164" cy="1754326"/>
          </a:xfrm>
          <a:prstGeom prst="rect">
            <a:avLst/>
          </a:prstGeom>
          <a:noFill/>
        </p:spPr>
        <p:txBody>
          <a:bodyPr wrap="square" rtlCol="0">
            <a:spAutoFit/>
          </a:bodyPr>
          <a:lstStyle/>
          <a:p>
            <a:r>
              <a:rPr lang="ja-JP" altLang="en-US" dirty="0"/>
              <a:t>継承先のオブジェクトで</a:t>
            </a:r>
            <a:r>
              <a:rPr lang="en-US" altLang="ja-JP" dirty="0"/>
              <a:t>Component</a:t>
            </a:r>
            <a:r>
              <a:rPr lang="ja-JP" altLang="en-US" dirty="0"/>
              <a:t>をインスタンス化するために使用する関数。</a:t>
            </a:r>
            <a:endParaRPr lang="en-US" altLang="ja-JP" dirty="0"/>
          </a:p>
          <a:p>
            <a:r>
              <a:rPr lang="en-US" altLang="ja-JP" dirty="0"/>
              <a:t>Template</a:t>
            </a:r>
            <a:r>
              <a:rPr lang="ja-JP" altLang="en-US" dirty="0"/>
              <a:t>で任意の型を指定できるようにし</a:t>
            </a:r>
            <a:r>
              <a:rPr lang="en-US" altLang="ja-JP" dirty="0"/>
              <a:t>,</a:t>
            </a:r>
          </a:p>
          <a:p>
            <a:r>
              <a:rPr lang="en-US" altLang="ja-JP" dirty="0"/>
              <a:t>Args&amp;&amp;… _args</a:t>
            </a:r>
            <a:r>
              <a:rPr lang="ja-JP" altLang="en-US" dirty="0"/>
              <a:t>で一つ以上の引数を指定できるようにしました。これにより、いろんなクラスで汎用的に扱うことができるようになりました。</a:t>
            </a:r>
            <a:endParaRPr lang="en-US" altLang="ja-JP" dirty="0"/>
          </a:p>
        </p:txBody>
      </p:sp>
      <p:sp>
        <p:nvSpPr>
          <p:cNvPr id="9" name="正方形/長方形 8">
            <a:extLst>
              <a:ext uri="{FF2B5EF4-FFF2-40B4-BE49-F238E27FC236}">
                <a16:creationId xmlns:a16="http://schemas.microsoft.com/office/drawing/2014/main" id="{69C02D36-8B35-4392-BB2B-5EF6B2D5985D}"/>
              </a:ext>
            </a:extLst>
          </p:cNvPr>
          <p:cNvSpPr/>
          <p:nvPr/>
        </p:nvSpPr>
        <p:spPr>
          <a:xfrm>
            <a:off x="243921" y="4487378"/>
            <a:ext cx="5579165" cy="2241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2F85DDC-7604-4B07-AC9F-B192C460418E}"/>
              </a:ext>
            </a:extLst>
          </p:cNvPr>
          <p:cNvSpPr/>
          <p:nvPr/>
        </p:nvSpPr>
        <p:spPr>
          <a:xfrm>
            <a:off x="374358" y="4222030"/>
            <a:ext cx="3041217" cy="584775"/>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ja-JP" sz="3200" b="0" cap="none" spc="0" dirty="0">
                <a:ln w="0"/>
                <a:solidFill>
                  <a:schemeClr val="tx1"/>
                </a:solidFill>
                <a:effectLst>
                  <a:outerShdw blurRad="38100" dist="19050" dir="2700000" algn="tl" rotWithShape="0">
                    <a:schemeClr val="dk1">
                      <a:alpha val="40000"/>
                    </a:schemeClr>
                  </a:outerShdw>
                </a:effectLst>
              </a:rPr>
              <a:t>GetComponent</a:t>
            </a:r>
            <a:endParaRPr lang="ja-JP"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1" name="テキスト ボックス 10">
            <a:extLst>
              <a:ext uri="{FF2B5EF4-FFF2-40B4-BE49-F238E27FC236}">
                <a16:creationId xmlns:a16="http://schemas.microsoft.com/office/drawing/2014/main" id="{0A67E82C-AF2C-4B62-8B34-4DAFCA56C5F5}"/>
              </a:ext>
            </a:extLst>
          </p:cNvPr>
          <p:cNvSpPr txBox="1"/>
          <p:nvPr/>
        </p:nvSpPr>
        <p:spPr>
          <a:xfrm>
            <a:off x="339892" y="4877531"/>
            <a:ext cx="5385047" cy="1754326"/>
          </a:xfrm>
          <a:prstGeom prst="rect">
            <a:avLst/>
          </a:prstGeom>
          <a:noFill/>
        </p:spPr>
        <p:txBody>
          <a:bodyPr wrap="square" rtlCol="0">
            <a:spAutoFit/>
          </a:bodyPr>
          <a:lstStyle/>
          <a:p>
            <a:r>
              <a:rPr kumimoji="1" lang="ja-JP" altLang="en-US" dirty="0"/>
              <a:t>継承先でインスタンス宣言を任意の型でキャストするために使用する関数。</a:t>
            </a:r>
            <a:endParaRPr lang="en-US" altLang="ja-JP" dirty="0"/>
          </a:p>
          <a:p>
            <a:r>
              <a:rPr lang="ja-JP" altLang="en-US" dirty="0"/>
              <a:t>イテレーターで任意の型を検索して、作成されたコンポーネントの数が空になるまで肩をインスタンスにキャストすることが可能。また、引数の指定ミスや参照のエラーをここで拾ってくれる！</a:t>
            </a:r>
            <a:endParaRPr lang="en-US" altLang="ja-JP" dirty="0"/>
          </a:p>
        </p:txBody>
      </p:sp>
      <p:sp>
        <p:nvSpPr>
          <p:cNvPr id="12" name="正方形/長方形 11">
            <a:extLst>
              <a:ext uri="{FF2B5EF4-FFF2-40B4-BE49-F238E27FC236}">
                <a16:creationId xmlns:a16="http://schemas.microsoft.com/office/drawing/2014/main" id="{7C946B67-F260-4EE0-B668-E01676C6DB0A}"/>
              </a:ext>
            </a:extLst>
          </p:cNvPr>
          <p:cNvSpPr/>
          <p:nvPr/>
        </p:nvSpPr>
        <p:spPr>
          <a:xfrm>
            <a:off x="6129109" y="1942351"/>
            <a:ext cx="5579165" cy="2241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21EE960-7418-4C55-A237-0C6D9CC9FF95}"/>
              </a:ext>
            </a:extLst>
          </p:cNvPr>
          <p:cNvSpPr/>
          <p:nvPr/>
        </p:nvSpPr>
        <p:spPr>
          <a:xfrm>
            <a:off x="6497107" y="1711519"/>
            <a:ext cx="5001689" cy="461665"/>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ja-JP" sz="2400" b="0" cap="none" spc="0" dirty="0">
                <a:ln w="0"/>
                <a:solidFill>
                  <a:schemeClr val="tx1"/>
                </a:solidFill>
                <a:effectLst>
                  <a:outerShdw blurRad="38100" dist="19050" dir="2700000" algn="tl" rotWithShape="0">
                    <a:schemeClr val="dk1">
                      <a:alpha val="40000"/>
                    </a:schemeClr>
                  </a:outerShdw>
                </a:effectLst>
              </a:rPr>
              <a:t>Init,Update,Draw,FinalComponent</a:t>
            </a:r>
            <a:endParaRPr lang="ja-JP"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テキスト ボックス 13">
            <a:extLst>
              <a:ext uri="{FF2B5EF4-FFF2-40B4-BE49-F238E27FC236}">
                <a16:creationId xmlns:a16="http://schemas.microsoft.com/office/drawing/2014/main" id="{E7C96100-EC7B-4E81-98A0-4B3A8FB7E4F7}"/>
              </a:ext>
            </a:extLst>
          </p:cNvPr>
          <p:cNvSpPr txBox="1"/>
          <p:nvPr/>
        </p:nvSpPr>
        <p:spPr>
          <a:xfrm>
            <a:off x="6304280" y="2857856"/>
            <a:ext cx="5387342" cy="646331"/>
          </a:xfrm>
          <a:prstGeom prst="rect">
            <a:avLst/>
          </a:prstGeom>
          <a:noFill/>
        </p:spPr>
        <p:txBody>
          <a:bodyPr wrap="square" rtlCol="0">
            <a:spAutoFit/>
          </a:bodyPr>
          <a:lstStyle/>
          <a:p>
            <a:r>
              <a:rPr kumimoji="1" lang="ja-JP" altLang="en-US" dirty="0"/>
              <a:t>全てのコンポーネントを生成順に処理する関数。</a:t>
            </a:r>
            <a:endParaRPr kumimoji="1" lang="en-US" altLang="ja-JP" dirty="0"/>
          </a:p>
          <a:p>
            <a:r>
              <a:rPr lang="ja-JP" altLang="en-US" dirty="0"/>
              <a:t>これにより宣言先で簡単に処理を行ってくれる！</a:t>
            </a:r>
            <a:endParaRPr lang="en-US" altLang="ja-JP" dirty="0"/>
          </a:p>
        </p:txBody>
      </p:sp>
      <p:sp>
        <p:nvSpPr>
          <p:cNvPr id="16" name="正方形/長方形 15">
            <a:extLst>
              <a:ext uri="{FF2B5EF4-FFF2-40B4-BE49-F238E27FC236}">
                <a16:creationId xmlns:a16="http://schemas.microsoft.com/office/drawing/2014/main" id="{47803D8C-2D8E-45A0-8B3C-698C431B2F89}"/>
              </a:ext>
            </a:extLst>
          </p:cNvPr>
          <p:cNvSpPr/>
          <p:nvPr/>
        </p:nvSpPr>
        <p:spPr>
          <a:xfrm>
            <a:off x="6129109" y="4487378"/>
            <a:ext cx="5579165" cy="1255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8E8574DD-28C7-4F33-9F1A-8E2E0E3A98FE}"/>
              </a:ext>
            </a:extLst>
          </p:cNvPr>
          <p:cNvSpPr/>
          <p:nvPr/>
        </p:nvSpPr>
        <p:spPr>
          <a:xfrm>
            <a:off x="7641406" y="4256546"/>
            <a:ext cx="2646879" cy="461665"/>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ja-JP" altLang="en-US" sz="2400" b="0" cap="none" spc="0" dirty="0">
                <a:ln w="0"/>
                <a:solidFill>
                  <a:schemeClr val="tx1"/>
                </a:solidFill>
                <a:effectLst>
                  <a:outerShdw blurRad="38100" dist="19050" dir="2700000" algn="tl" rotWithShape="0">
                    <a:schemeClr val="dk1">
                      <a:alpha val="40000"/>
                    </a:schemeClr>
                  </a:outerShdw>
                </a:effectLst>
              </a:rPr>
              <a:t>ヘッダーについて</a:t>
            </a:r>
          </a:p>
        </p:txBody>
      </p:sp>
      <p:sp>
        <p:nvSpPr>
          <p:cNvPr id="18" name="テキスト ボックス 17">
            <a:extLst>
              <a:ext uri="{FF2B5EF4-FFF2-40B4-BE49-F238E27FC236}">
                <a16:creationId xmlns:a16="http://schemas.microsoft.com/office/drawing/2014/main" id="{F1366A5F-D2D8-4C5D-9624-B3EEAC713DA1}"/>
              </a:ext>
            </a:extLst>
          </p:cNvPr>
          <p:cNvSpPr txBox="1"/>
          <p:nvPr/>
        </p:nvSpPr>
        <p:spPr>
          <a:xfrm>
            <a:off x="6273478" y="4868964"/>
            <a:ext cx="5290426" cy="646331"/>
          </a:xfrm>
          <a:prstGeom prst="rect">
            <a:avLst/>
          </a:prstGeom>
          <a:noFill/>
        </p:spPr>
        <p:txBody>
          <a:bodyPr wrap="square" rtlCol="0">
            <a:spAutoFit/>
          </a:bodyPr>
          <a:lstStyle/>
          <a:p>
            <a:r>
              <a:rPr lang="ja-JP" altLang="en-US" dirty="0"/>
              <a:t>ここで</a:t>
            </a:r>
            <a:r>
              <a:rPr lang="en-US" altLang="ja-JP" dirty="0"/>
              <a:t>ComponentCommon</a:t>
            </a:r>
            <a:r>
              <a:rPr lang="ja-JP" altLang="en-US" dirty="0"/>
              <a:t>を呼び出して宣言先で楽に</a:t>
            </a:r>
            <a:r>
              <a:rPr lang="en-US" altLang="ja-JP" dirty="0"/>
              <a:t>Component</a:t>
            </a:r>
            <a:r>
              <a:rPr lang="ja-JP" altLang="en-US" dirty="0"/>
              <a:t>を扱うことができる！</a:t>
            </a:r>
            <a:endParaRPr kumimoji="1" lang="ja-JP" altLang="en-US" dirty="0"/>
          </a:p>
        </p:txBody>
      </p:sp>
      <p:sp>
        <p:nvSpPr>
          <p:cNvPr id="19" name="正方形/長方形 18">
            <a:extLst>
              <a:ext uri="{FF2B5EF4-FFF2-40B4-BE49-F238E27FC236}">
                <a16:creationId xmlns:a16="http://schemas.microsoft.com/office/drawing/2014/main" id="{89656CF2-C626-4C4E-B4F0-86CD5E3CFDBE}"/>
              </a:ext>
            </a:extLst>
          </p:cNvPr>
          <p:cNvSpPr/>
          <p:nvPr/>
        </p:nvSpPr>
        <p:spPr>
          <a:xfrm>
            <a:off x="5871070" y="5973651"/>
            <a:ext cx="6340197" cy="707886"/>
          </a:xfrm>
          <a:prstGeom prst="rect">
            <a:avLst/>
          </a:prstGeom>
          <a:noFill/>
        </p:spPr>
        <p:txBody>
          <a:bodyPr wrap="none" lIns="91440" tIns="45720" rIns="91440" bIns="45720">
            <a:spAutoFit/>
          </a:bodyPr>
          <a:lstStyle/>
          <a:p>
            <a:pPr algn="ctr"/>
            <a:r>
              <a:rPr lang="ja-JP" altLang="en-US" sz="4000" b="0" cap="none" spc="0" dirty="0">
                <a:ln w="0"/>
                <a:solidFill>
                  <a:schemeClr val="tx1"/>
                </a:solidFill>
                <a:effectLst>
                  <a:outerShdw blurRad="38100" dist="19050" dir="2700000" algn="tl" rotWithShape="0">
                    <a:schemeClr val="dk1">
                      <a:alpha val="40000"/>
                    </a:schemeClr>
                  </a:outerShdw>
                </a:effectLst>
              </a:rPr>
              <a:t>次のページはコードです！</a:t>
            </a:r>
          </a:p>
        </p:txBody>
      </p:sp>
    </p:spTree>
    <p:extLst>
      <p:ext uri="{BB962C8B-B14F-4D97-AF65-F5344CB8AC3E}">
        <p14:creationId xmlns:p14="http://schemas.microsoft.com/office/powerpoint/2010/main" val="376329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7802ECF-435F-4937-AD8D-08390242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1309913"/>
            <a:ext cx="5963478" cy="5172740"/>
          </a:xfrm>
          <a:prstGeom prst="rect">
            <a:avLst/>
          </a:prstGeom>
        </p:spPr>
      </p:pic>
      <p:pic>
        <p:nvPicPr>
          <p:cNvPr id="8" name="図 7">
            <a:extLst>
              <a:ext uri="{FF2B5EF4-FFF2-40B4-BE49-F238E27FC236}">
                <a16:creationId xmlns:a16="http://schemas.microsoft.com/office/drawing/2014/main" id="{D39A8861-7FA7-43F7-952B-ECF21BC5E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510" y="1323466"/>
            <a:ext cx="4509604" cy="5159187"/>
          </a:xfrm>
          <a:prstGeom prst="rect">
            <a:avLst/>
          </a:prstGeom>
        </p:spPr>
      </p:pic>
      <p:sp>
        <p:nvSpPr>
          <p:cNvPr id="11" name="正方形/長方形 10">
            <a:extLst>
              <a:ext uri="{FF2B5EF4-FFF2-40B4-BE49-F238E27FC236}">
                <a16:creationId xmlns:a16="http://schemas.microsoft.com/office/drawing/2014/main" id="{AB95F44E-12CF-424B-8495-7F12EEDA20F9}"/>
              </a:ext>
            </a:extLst>
          </p:cNvPr>
          <p:cNvSpPr/>
          <p:nvPr/>
        </p:nvSpPr>
        <p:spPr>
          <a:xfrm>
            <a:off x="0" y="375347"/>
            <a:ext cx="11844909" cy="830997"/>
          </a:xfrm>
          <a:prstGeom prst="rect">
            <a:avLst/>
          </a:prstGeom>
          <a:noFill/>
        </p:spPr>
        <p:txBody>
          <a:bodyPr wrap="none" lIns="91440" tIns="45720" rIns="91440" bIns="45720">
            <a:spAutoFit/>
          </a:bodyPr>
          <a:lstStyle/>
          <a:p>
            <a:pPr algn="ctr"/>
            <a:r>
              <a:rPr lang="ja-JP" altLang="en-US" sz="4800" b="0" cap="none" spc="0" dirty="0">
                <a:ln w="0"/>
                <a:solidFill>
                  <a:schemeClr val="tx1"/>
                </a:solidFill>
                <a:effectLst>
                  <a:outerShdw blurRad="38100" dist="19050" dir="2700000" algn="tl" rotWithShape="0">
                    <a:schemeClr val="dk1">
                      <a:alpha val="40000"/>
                    </a:schemeClr>
                  </a:outerShdw>
                </a:effectLst>
              </a:rPr>
              <a:t>プロジェクトの設計について</a:t>
            </a:r>
            <a:r>
              <a:rPr lang="en-US" altLang="ja-JP" sz="4800" b="0" cap="none" spc="0" dirty="0">
                <a:ln w="0"/>
                <a:solidFill>
                  <a:schemeClr val="tx1"/>
                </a:solidFill>
                <a:effectLst>
                  <a:outerShdw blurRad="38100" dist="19050" dir="2700000" algn="tl" rotWithShape="0">
                    <a:schemeClr val="dk1">
                      <a:alpha val="40000"/>
                    </a:schemeClr>
                  </a:outerShdw>
                </a:effectLst>
              </a:rPr>
              <a:t>:Entity</a:t>
            </a:r>
            <a:r>
              <a:rPr lang="ja-JP" altLang="en-US" sz="4800" b="0" cap="none" spc="0" dirty="0">
                <a:ln w="0"/>
                <a:solidFill>
                  <a:schemeClr val="tx1"/>
                </a:solidFill>
                <a:effectLst>
                  <a:outerShdw blurRad="38100" dist="19050" dir="2700000" algn="tl" rotWithShape="0">
                    <a:schemeClr val="dk1">
                      <a:alpha val="40000"/>
                    </a:schemeClr>
                  </a:outerShdw>
                </a:effectLst>
              </a:rPr>
              <a:t>コード</a:t>
            </a:r>
          </a:p>
        </p:txBody>
      </p:sp>
    </p:spTree>
    <p:extLst>
      <p:ext uri="{BB962C8B-B14F-4D97-AF65-F5344CB8AC3E}">
        <p14:creationId xmlns:p14="http://schemas.microsoft.com/office/powerpoint/2010/main" val="150838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77C6669-40FE-4182-BB1B-6B98FD76F7F1}"/>
              </a:ext>
            </a:extLst>
          </p:cNvPr>
          <p:cNvSpPr/>
          <p:nvPr/>
        </p:nvSpPr>
        <p:spPr>
          <a:xfrm>
            <a:off x="478116" y="275650"/>
            <a:ext cx="11235768"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CSV</a:t>
            </a:r>
            <a:r>
              <a:rPr lang="ja-JP" altLang="en-US" sz="5400" b="0" cap="none" spc="0" dirty="0">
                <a:ln w="0"/>
                <a:solidFill>
                  <a:schemeClr val="tx1"/>
                </a:solidFill>
                <a:effectLst>
                  <a:outerShdw blurRad="38100" dist="19050" dir="2700000" algn="tl" rotWithShape="0">
                    <a:schemeClr val="dk1">
                      <a:alpha val="40000"/>
                    </a:schemeClr>
                  </a:outerShdw>
                </a:effectLst>
              </a:rPr>
              <a:t>ファイルで外部から数値を設定</a:t>
            </a:r>
          </a:p>
        </p:txBody>
      </p:sp>
      <p:pic>
        <p:nvPicPr>
          <p:cNvPr id="4" name="図 3">
            <a:extLst>
              <a:ext uri="{FF2B5EF4-FFF2-40B4-BE49-F238E27FC236}">
                <a16:creationId xmlns:a16="http://schemas.microsoft.com/office/drawing/2014/main" id="{641849E7-9C18-4A62-BE04-B77D75B53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868" y="1716080"/>
            <a:ext cx="6261016" cy="3425839"/>
          </a:xfrm>
          <a:prstGeom prst="rect">
            <a:avLst/>
          </a:prstGeom>
          <a:ln>
            <a:noFill/>
          </a:ln>
          <a:effectLst>
            <a:outerShdw blurRad="292100" dist="139700" dir="2700000" algn="tl" rotWithShape="0">
              <a:srgbClr val="333333">
                <a:alpha val="65000"/>
              </a:srgbClr>
            </a:outerShdw>
          </a:effectLst>
        </p:spPr>
      </p:pic>
      <p:sp>
        <p:nvSpPr>
          <p:cNvPr id="5" name="テキスト ボックス 4">
            <a:extLst>
              <a:ext uri="{FF2B5EF4-FFF2-40B4-BE49-F238E27FC236}">
                <a16:creationId xmlns:a16="http://schemas.microsoft.com/office/drawing/2014/main" id="{00A17C6C-CB3D-401F-9528-8E415254052E}"/>
              </a:ext>
            </a:extLst>
          </p:cNvPr>
          <p:cNvSpPr txBox="1"/>
          <p:nvPr/>
        </p:nvSpPr>
        <p:spPr>
          <a:xfrm>
            <a:off x="386366" y="1455313"/>
            <a:ext cx="4816699" cy="3139321"/>
          </a:xfrm>
          <a:prstGeom prst="rect">
            <a:avLst/>
          </a:prstGeom>
          <a:noFill/>
        </p:spPr>
        <p:txBody>
          <a:bodyPr wrap="square" rtlCol="0">
            <a:spAutoFit/>
          </a:bodyPr>
          <a:lstStyle/>
          <a:p>
            <a:r>
              <a:rPr lang="ja-JP" altLang="en-US" dirty="0"/>
              <a:t>自作した</a:t>
            </a:r>
            <a:r>
              <a:rPr lang="en-US" altLang="ja-JP" dirty="0"/>
              <a:t>CSVLI</a:t>
            </a:r>
            <a:r>
              <a:rPr lang="ja-JP" altLang="en-US" dirty="0"/>
              <a:t>ｂでファイルの読み込みと</a:t>
            </a:r>
            <a:endParaRPr lang="en-US" altLang="ja-JP" dirty="0"/>
          </a:p>
          <a:p>
            <a:r>
              <a:rPr kumimoji="1" lang="ja-JP" altLang="en-US" dirty="0"/>
              <a:t>値の指定をらくらくに！</a:t>
            </a:r>
            <a:endParaRPr lang="en-US" altLang="ja-JP" dirty="0"/>
          </a:p>
          <a:p>
            <a:r>
              <a:rPr kumimoji="1" lang="ja-JP" altLang="en-US" dirty="0"/>
              <a:t>またエラーが発生した場合、</a:t>
            </a:r>
            <a:r>
              <a:rPr kumimoji="1" lang="en-US" altLang="ja-JP" dirty="0" err="1"/>
              <a:t>try:catch</a:t>
            </a:r>
            <a:r>
              <a:rPr kumimoji="1" lang="ja-JP" altLang="en-US" dirty="0"/>
              <a:t>や</a:t>
            </a:r>
            <a:r>
              <a:rPr kumimoji="1" lang="en-US" altLang="ja-JP" dirty="0"/>
              <a:t>throw</a:t>
            </a:r>
            <a:r>
              <a:rPr lang="ja-JP" altLang="en-US" dirty="0"/>
              <a:t>を使用していることで、エラーの特定を行いやすくしております。</a:t>
            </a:r>
            <a:endParaRPr lang="en-US" altLang="ja-JP" dirty="0"/>
          </a:p>
          <a:p>
            <a:endParaRPr lang="en-US" altLang="ja-JP" dirty="0"/>
          </a:p>
          <a:p>
            <a:r>
              <a:rPr kumimoji="1" lang="en-US" altLang="ja-JP" dirty="0"/>
              <a:t>CSV</a:t>
            </a:r>
            <a:r>
              <a:rPr kumimoji="1" lang="ja-JP" altLang="en-US" dirty="0"/>
              <a:t>による外部ファイルをおこなうことで、</a:t>
            </a:r>
            <a:endParaRPr kumimoji="1" lang="en-US" altLang="ja-JP" dirty="0"/>
          </a:p>
          <a:p>
            <a:r>
              <a:rPr lang="ja-JP" altLang="en-US" dirty="0"/>
              <a:t>プログラマー以外のメンバーが簡単にバランス、レベル調整などを行いやすくなります！</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68744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7AD2B5E-0CFA-40BA-856B-5C45F2EB7329}"/>
              </a:ext>
            </a:extLst>
          </p:cNvPr>
          <p:cNvSpPr/>
          <p:nvPr/>
        </p:nvSpPr>
        <p:spPr>
          <a:xfrm>
            <a:off x="147196" y="133983"/>
            <a:ext cx="7802136"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ジャンプ操作のこだわり</a:t>
            </a:r>
          </a:p>
        </p:txBody>
      </p:sp>
      <p:sp>
        <p:nvSpPr>
          <p:cNvPr id="3" name="テキスト ボックス 2">
            <a:extLst>
              <a:ext uri="{FF2B5EF4-FFF2-40B4-BE49-F238E27FC236}">
                <a16:creationId xmlns:a16="http://schemas.microsoft.com/office/drawing/2014/main" id="{0A617A94-1BA7-47EF-807E-503969ABB947}"/>
              </a:ext>
            </a:extLst>
          </p:cNvPr>
          <p:cNvSpPr txBox="1"/>
          <p:nvPr/>
        </p:nvSpPr>
        <p:spPr>
          <a:xfrm>
            <a:off x="270456" y="1057313"/>
            <a:ext cx="11359167" cy="2585323"/>
          </a:xfrm>
          <a:prstGeom prst="rect">
            <a:avLst/>
          </a:prstGeom>
          <a:noFill/>
        </p:spPr>
        <p:txBody>
          <a:bodyPr wrap="square" rtlCol="0">
            <a:spAutoFit/>
          </a:bodyPr>
          <a:lstStyle/>
          <a:p>
            <a:r>
              <a:rPr kumimoji="1" lang="ja-JP" altLang="en-US" dirty="0"/>
              <a:t>■ボタンを押し込む長さによって変わるジャンプ力</a:t>
            </a:r>
            <a:endParaRPr kumimoji="1" lang="en-US" altLang="ja-JP" dirty="0"/>
          </a:p>
          <a:p>
            <a:r>
              <a:rPr lang="ja-JP" altLang="en-US" dirty="0"/>
              <a:t>説明：ジャンプボタンを押している時間を最大時間で割ると、</a:t>
            </a:r>
            <a:r>
              <a:rPr lang="en-US" altLang="ja-JP" dirty="0"/>
              <a:t>0</a:t>
            </a:r>
            <a:r>
              <a:rPr lang="ja-JP" altLang="en-US" dirty="0"/>
              <a:t>から</a:t>
            </a:r>
            <a:r>
              <a:rPr lang="en-US" altLang="ja-JP" dirty="0"/>
              <a:t>1</a:t>
            </a:r>
            <a:r>
              <a:rPr lang="ja-JP" altLang="en-US" dirty="0"/>
              <a:t>の範囲でクランプしてくれます！</a:t>
            </a:r>
            <a:endParaRPr lang="en-US" altLang="ja-JP" dirty="0"/>
          </a:p>
          <a:p>
            <a:r>
              <a:rPr kumimoji="1" lang="ja-JP" altLang="en-US" dirty="0"/>
              <a:t>これによりジャンプボタンがどれだけ長く押されているかを割合で表します。</a:t>
            </a:r>
            <a:endParaRPr kumimoji="1" lang="en-US" altLang="ja-JP" dirty="0"/>
          </a:p>
          <a:p>
            <a:r>
              <a:rPr lang="ja-JP" altLang="en-US" dirty="0"/>
              <a:t>次に最大ジャンプ力から最小ジャンプ力を引くことで、ジャンプ力の範囲を求めます。</a:t>
            </a:r>
            <a:endParaRPr lang="en-US" altLang="ja-JP" dirty="0"/>
          </a:p>
          <a:p>
            <a:r>
              <a:rPr lang="ja-JP" altLang="en-US" dirty="0"/>
              <a:t>最後に最小ジャンプ力を加えることで、最終的なジャンプ力を計算します！</a:t>
            </a:r>
            <a:endParaRPr lang="en-US" altLang="ja-JP" dirty="0"/>
          </a:p>
          <a:p>
            <a:r>
              <a:rPr lang="ja-JP" altLang="en-US" dirty="0"/>
              <a:t>これにより押し込む長さで変化するジャンプ力が実装できます！</a:t>
            </a:r>
            <a:endParaRPr lang="en-US" altLang="ja-JP" dirty="0"/>
          </a:p>
          <a:p>
            <a:endParaRPr kumimoji="1"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843F0E0A-A8DE-45B4-9907-3064F1402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860" y="2851392"/>
            <a:ext cx="8278280" cy="3872625"/>
          </a:xfrm>
          <a:prstGeom prst="rect">
            <a:avLst/>
          </a:prstGeom>
        </p:spPr>
      </p:pic>
    </p:spTree>
    <p:extLst>
      <p:ext uri="{BB962C8B-B14F-4D97-AF65-F5344CB8AC3E}">
        <p14:creationId xmlns:p14="http://schemas.microsoft.com/office/powerpoint/2010/main" val="8244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F132CF3-5E2C-F157-DD54-D273928E9F7A}"/>
              </a:ext>
            </a:extLst>
          </p:cNvPr>
          <p:cNvSpPr/>
          <p:nvPr/>
        </p:nvSpPr>
        <p:spPr>
          <a:xfrm>
            <a:off x="2359825" y="329066"/>
            <a:ext cx="7802136"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非同期読み込みについて</a:t>
            </a:r>
          </a:p>
        </p:txBody>
      </p:sp>
      <p:sp>
        <p:nvSpPr>
          <p:cNvPr id="3" name="テキスト ボックス 2">
            <a:extLst>
              <a:ext uri="{FF2B5EF4-FFF2-40B4-BE49-F238E27FC236}">
                <a16:creationId xmlns:a16="http://schemas.microsoft.com/office/drawing/2014/main" id="{3EAF9364-269D-C28C-22AD-429A19F49E77}"/>
              </a:ext>
            </a:extLst>
          </p:cNvPr>
          <p:cNvSpPr txBox="1"/>
          <p:nvPr/>
        </p:nvSpPr>
        <p:spPr>
          <a:xfrm>
            <a:off x="584616" y="1134262"/>
            <a:ext cx="10777928" cy="1754326"/>
          </a:xfrm>
          <a:prstGeom prst="rect">
            <a:avLst/>
          </a:prstGeom>
          <a:noFill/>
        </p:spPr>
        <p:txBody>
          <a:bodyPr wrap="square" rtlCol="0">
            <a:spAutoFit/>
          </a:bodyPr>
          <a:lstStyle/>
          <a:p>
            <a:r>
              <a:rPr kumimoji="1" lang="ja-JP" altLang="en-US" dirty="0"/>
              <a:t>この実装の非同期読み込みは、リソース系</a:t>
            </a:r>
            <a:r>
              <a:rPr kumimoji="1" lang="en-US" altLang="ja-JP" dirty="0"/>
              <a:t>Component</a:t>
            </a:r>
            <a:r>
              <a:rPr kumimoji="1" lang="ja-JP" altLang="en-US" dirty="0"/>
              <a:t>で行っております。</a:t>
            </a:r>
            <a:br>
              <a:rPr kumimoji="1" lang="en-US" altLang="ja-JP" dirty="0"/>
            </a:br>
            <a:r>
              <a:rPr kumimoji="1" lang="ja-JP" altLang="en-US" dirty="0"/>
              <a:t>その非同期読み込みを</a:t>
            </a:r>
            <a:r>
              <a:rPr kumimoji="1" lang="en-US" altLang="ja-JP" dirty="0" err="1"/>
              <a:t>DxLib</a:t>
            </a:r>
            <a:r>
              <a:rPr kumimoji="1" lang="ja-JP" altLang="en-US" dirty="0"/>
              <a:t>の処理で取得して、各シーンでローディングを実装しております。</a:t>
            </a:r>
            <a:br>
              <a:rPr kumimoji="1" lang="en-US" altLang="ja-JP" dirty="0"/>
            </a:br>
            <a:endParaRPr kumimoji="1" lang="en-US" altLang="ja-JP" dirty="0"/>
          </a:p>
          <a:p>
            <a:r>
              <a:rPr lang="ja-JP" altLang="en-US" dirty="0"/>
              <a:t>これにより、</a:t>
            </a:r>
            <a:r>
              <a:rPr lang="en-US" altLang="ja-JP" dirty="0"/>
              <a:t>Player</a:t>
            </a:r>
            <a:r>
              <a:rPr lang="ja-JP" altLang="en-US" dirty="0"/>
              <a:t>や</a:t>
            </a:r>
            <a:r>
              <a:rPr lang="en-US" altLang="ja-JP" dirty="0" err="1"/>
              <a:t>Enemy,UI</a:t>
            </a:r>
            <a:r>
              <a:rPr lang="ja-JP" altLang="en-US" dirty="0"/>
              <a:t>などのクラスで、何度も非同期読み込みの処理を記入せずに済み、</a:t>
            </a:r>
            <a:endParaRPr lang="en-US" altLang="ja-JP" dirty="0"/>
          </a:p>
          <a:p>
            <a:r>
              <a:rPr lang="ja-JP" altLang="en-US" dirty="0"/>
              <a:t>簡易的でわかりやすいコードにまとめることに成功しました！　（</a:t>
            </a:r>
            <a:r>
              <a:rPr lang="en-US" altLang="ja-JP" dirty="0">
                <a:solidFill>
                  <a:srgbClr val="FF0000"/>
                </a:solidFill>
              </a:rPr>
              <a:t>※</a:t>
            </a:r>
            <a:r>
              <a:rPr lang="ja-JP" altLang="en-US" dirty="0">
                <a:solidFill>
                  <a:srgbClr val="FF0000"/>
                </a:solidFill>
              </a:rPr>
              <a:t>以下一例です！</a:t>
            </a:r>
            <a:r>
              <a:rPr lang="ja-JP" altLang="en-US" dirty="0"/>
              <a:t>）</a:t>
            </a:r>
            <a:br>
              <a:rPr lang="en-US" altLang="ja-JP" dirty="0"/>
            </a:br>
            <a:endParaRPr lang="en-US" altLang="ja-JP" dirty="0"/>
          </a:p>
        </p:txBody>
      </p:sp>
      <p:pic>
        <p:nvPicPr>
          <p:cNvPr id="5" name="図 4" descr="テキスト&#10;&#10;AI によって生成されたコンテンツは間違っている可能性があります。">
            <a:extLst>
              <a:ext uri="{FF2B5EF4-FFF2-40B4-BE49-F238E27FC236}">
                <a16:creationId xmlns:a16="http://schemas.microsoft.com/office/drawing/2014/main" id="{FA8041D1-C8C9-B79A-7E7E-F074D3C03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701" y="2888588"/>
            <a:ext cx="8225420" cy="3640346"/>
          </a:xfrm>
          <a:prstGeom prst="rect">
            <a:avLst/>
          </a:prstGeom>
        </p:spPr>
      </p:pic>
      <p:cxnSp>
        <p:nvCxnSpPr>
          <p:cNvPr id="7" name="直線矢印コネクタ 6">
            <a:extLst>
              <a:ext uri="{FF2B5EF4-FFF2-40B4-BE49-F238E27FC236}">
                <a16:creationId xmlns:a16="http://schemas.microsoft.com/office/drawing/2014/main" id="{074EA6F5-40B3-C3CE-E6F5-1BBD60B2FC34}"/>
              </a:ext>
            </a:extLst>
          </p:cNvPr>
          <p:cNvCxnSpPr>
            <a:cxnSpLocks/>
          </p:cNvCxnSpPr>
          <p:nvPr/>
        </p:nvCxnSpPr>
        <p:spPr>
          <a:xfrm>
            <a:off x="3537679" y="3429000"/>
            <a:ext cx="877162"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8" name="直線矢印コネクタ 7">
            <a:extLst>
              <a:ext uri="{FF2B5EF4-FFF2-40B4-BE49-F238E27FC236}">
                <a16:creationId xmlns:a16="http://schemas.microsoft.com/office/drawing/2014/main" id="{D76CDC6E-57E2-B7FE-A92E-46B0D249A228}"/>
              </a:ext>
            </a:extLst>
          </p:cNvPr>
          <p:cNvCxnSpPr>
            <a:cxnSpLocks/>
          </p:cNvCxnSpPr>
          <p:nvPr/>
        </p:nvCxnSpPr>
        <p:spPr>
          <a:xfrm>
            <a:off x="3537679" y="4119880"/>
            <a:ext cx="877162"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9" name="正方形/長方形 8">
            <a:extLst>
              <a:ext uri="{FF2B5EF4-FFF2-40B4-BE49-F238E27FC236}">
                <a16:creationId xmlns:a16="http://schemas.microsoft.com/office/drawing/2014/main" id="{E85D88D7-B639-5B65-0F82-E911B93172B4}"/>
              </a:ext>
            </a:extLst>
          </p:cNvPr>
          <p:cNvSpPr/>
          <p:nvPr/>
        </p:nvSpPr>
        <p:spPr>
          <a:xfrm>
            <a:off x="121359" y="3167390"/>
            <a:ext cx="3416320" cy="523220"/>
          </a:xfrm>
          <a:prstGeom prst="rect">
            <a:avLst/>
          </a:prstGeom>
          <a:noFill/>
        </p:spPr>
        <p:txBody>
          <a:bodyPr wrap="none" lIns="91440" tIns="45720" rIns="91440" bIns="45720">
            <a:spAutoFit/>
          </a:bodyPr>
          <a:lstStyle/>
          <a:p>
            <a:pPr algn="ctr"/>
            <a:r>
              <a:rPr lang="ja-JP" altLang="en-US" sz="2800" b="0" cap="none" spc="0" dirty="0">
                <a:ln w="0"/>
                <a:solidFill>
                  <a:schemeClr val="tx1"/>
                </a:solidFill>
                <a:effectLst>
                  <a:outerShdw blurRad="38100" dist="19050" dir="2700000" algn="tl" rotWithShape="0">
                    <a:schemeClr val="dk1">
                      <a:alpha val="40000"/>
                    </a:schemeClr>
                  </a:outerShdw>
                </a:effectLst>
              </a:rPr>
              <a:t>非同期読み込み適応</a:t>
            </a:r>
          </a:p>
        </p:txBody>
      </p:sp>
      <p:sp>
        <p:nvSpPr>
          <p:cNvPr id="12" name="正方形/長方形 11">
            <a:extLst>
              <a:ext uri="{FF2B5EF4-FFF2-40B4-BE49-F238E27FC236}">
                <a16:creationId xmlns:a16="http://schemas.microsoft.com/office/drawing/2014/main" id="{8D4887E1-074F-ADA7-2637-8F29AB80CD08}"/>
              </a:ext>
            </a:extLst>
          </p:cNvPr>
          <p:cNvSpPr/>
          <p:nvPr/>
        </p:nvSpPr>
        <p:spPr>
          <a:xfrm>
            <a:off x="121358" y="3858270"/>
            <a:ext cx="3416320" cy="523220"/>
          </a:xfrm>
          <a:prstGeom prst="rect">
            <a:avLst/>
          </a:prstGeom>
          <a:noFill/>
        </p:spPr>
        <p:txBody>
          <a:bodyPr wrap="none" lIns="91440" tIns="45720" rIns="91440" bIns="45720">
            <a:spAutoFit/>
          </a:bodyPr>
          <a:lstStyle/>
          <a:p>
            <a:pPr algn="ctr"/>
            <a:r>
              <a:rPr lang="ja-JP" altLang="en-US" sz="2800" b="0" cap="none" spc="0" dirty="0">
                <a:ln w="0"/>
                <a:solidFill>
                  <a:schemeClr val="tx1"/>
                </a:solidFill>
                <a:effectLst>
                  <a:outerShdw blurRad="38100" dist="19050" dir="2700000" algn="tl" rotWithShape="0">
                    <a:schemeClr val="dk1">
                      <a:alpha val="40000"/>
                    </a:schemeClr>
                  </a:outerShdw>
                </a:effectLst>
              </a:rPr>
              <a:t>非同期読み込み解除</a:t>
            </a:r>
          </a:p>
        </p:txBody>
      </p:sp>
    </p:spTree>
    <p:extLst>
      <p:ext uri="{BB962C8B-B14F-4D97-AF65-F5344CB8AC3E}">
        <p14:creationId xmlns:p14="http://schemas.microsoft.com/office/powerpoint/2010/main" val="37380939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812</Words>
  <Application>Microsoft Office PowerPoint</Application>
  <PresentationFormat>ワイド画面</PresentationFormat>
  <Paragraphs>102</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山口　武瑠</dc:creator>
  <cp:lastModifiedBy>TAKERU YAMAGUCHI</cp:lastModifiedBy>
  <cp:revision>36</cp:revision>
  <dcterms:created xsi:type="dcterms:W3CDTF">2025-02-17T04:47:09Z</dcterms:created>
  <dcterms:modified xsi:type="dcterms:W3CDTF">2025-04-22T12:50:42Z</dcterms:modified>
</cp:coreProperties>
</file>