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口　武瑠" initials="山口　武瑠" lastIdx="1" clrIdx="0">
    <p:extLst>
      <p:ext uri="{19B8F6BF-5375-455C-9EA6-DF929625EA0E}">
        <p15:presenceInfo xmlns:p15="http://schemas.microsoft.com/office/powerpoint/2012/main" userId="S::fko2347069@stu.o-hara.ac.jp::d1b131ad-a93f-40c7-a6c2-79a99c06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5T14:57:59.3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AA57-23C7-47AE-8900-269161CB80BB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4B79A-945F-405D-B872-61C499635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14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B79A-945F-405D-B872-61C4996354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3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A1323-DF76-4C1D-B1F4-9691E352A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9AFFDF-531D-4A65-A85F-D9C267500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D6A68-9E21-4150-865A-D9871642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7AF7D7-760F-4AD9-958B-5394806D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F5F03-3D42-42E0-BE2D-D1D300E4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02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74CB1-B823-4997-9E15-01A4A310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3646D3-3BDF-4C50-8DF6-225A42CE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EC62B-EA16-401F-9292-0DB7A34D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7C95D-0E88-480F-8C0D-FAD30884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3FC21A-7605-41FA-8ABC-B4F35ED9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2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03ED48-0FDD-4E51-A96E-328AE2DDF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A1CA57-6D50-415E-9129-B0FF01D8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E532E0-F7AD-490C-9114-3750D6F1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C6F9AD-4F5C-4D34-B5B2-79CCED36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8B287-83AD-4188-9189-9B23059E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212D8-DFBA-4E28-BF72-FDCB2C4E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58A473-BA28-4DC5-9442-FA433482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CFAC4-8075-4031-B3FE-61774F4E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7BE3E-C143-458B-B5E6-679ED3A1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E9A50-241D-44B1-B436-7178482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8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2B561-4180-497E-95AF-A130DF3F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90783-0BB0-4AA6-AD9B-7F7CFB64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5E57-CA1D-4B45-82CD-A91DFC55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B343-6E0D-4C29-8E41-309BA14C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EE987F-0CA1-408F-80DD-97BD82AD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1DBB-C04E-4638-BD8C-482212AC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8F3AF-1251-448F-8E08-213EEEA2C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4B8B61-E760-46AE-9A9D-249D5E8F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A5B72F-E1EF-47AC-96A5-05DCA7BE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4CDDF0-F375-47EA-AABD-8ADD0C5B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AE82B6-B14A-404B-9494-5EC790A8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61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88461-DE78-454B-8412-7AAF8F8E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6B5C9-4937-49CE-81EE-5D38D9C2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465F06-D597-4912-88F0-56612250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889CBA-B965-43C4-82BE-8501A629A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A934DB-E832-4F2C-B3C0-66E66386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B90E59-C5CC-4764-8EEB-C54D8989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BBCA20-6F1C-40B0-8855-61458EB0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E8CFEB-1757-4B5A-AB64-4258228D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CB73A-78AD-4A3D-A772-AD5C23BC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1D637F-6824-4CDE-8271-5973D1F7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7DCB5D-7760-43E5-91F3-80792508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0AD719-42F2-4494-91F4-E602A3DB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158514-22AC-4D8D-9247-5CF46237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D76D81-1FC4-40C5-8F04-01EDE86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3FDF9A-1DE5-418D-B600-4CC5DC98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E1D10-0630-4BEF-9D93-C4D4CF07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6DEF26-1252-4573-A50E-8D75D68C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3391CF-0702-46BA-B432-8B2F8B14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6DCF-5DE0-4F0E-BF9D-28EB017D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C291DC-6BB7-48FA-ADCB-69281F7E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C4D0EE-5C78-430C-8748-B70BAAB0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8D27F-CC96-4405-8512-7293656A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C7FADA-7AEF-4D1D-B61B-A35625EEB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03036C-FB9E-4F99-A12E-F3E02C01E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4CB159-3F45-4FF2-B82D-41251F4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1C8B73-DF6F-4C61-860E-6C94B511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B5F362-3FEC-4096-BC5C-6C12A433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29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275DF3-2FC8-4F97-842C-C63907D3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CAE5D-40D0-46D1-8058-41B1608F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B7A05F-75EB-436C-8673-96D019B04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1118-620D-40E4-A1A9-8907143CF8FF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2E1BE-8892-48F8-8EC9-2F163AB52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05E76-85BC-4C92-9B5E-A076611F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B048-C8BB-4AB5-8A37-F6BF98AC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1E3892-8ABA-43CE-8BC6-353C74281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8" y="482972"/>
            <a:ext cx="5634506" cy="35327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74B6E6-C5C9-4C9C-8587-9909925C859A}"/>
              </a:ext>
            </a:extLst>
          </p:cNvPr>
          <p:cNvSpPr/>
          <p:nvPr/>
        </p:nvSpPr>
        <p:spPr>
          <a:xfrm>
            <a:off x="-358747" y="962387"/>
            <a:ext cx="78959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150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Kingdom Hearts" pitchFamily="2" charset="0"/>
              </a:rPr>
              <a:t>TakeruHearts</a:t>
            </a:r>
            <a:endParaRPr lang="ja-JP" altLang="en-US" sz="440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Kingdom Hearts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D6FE900-76BA-4E7B-98CB-37DC42FDB469}"/>
              </a:ext>
            </a:extLst>
          </p:cNvPr>
          <p:cNvSpPr/>
          <p:nvPr/>
        </p:nvSpPr>
        <p:spPr>
          <a:xfrm>
            <a:off x="1888852" y="1004427"/>
            <a:ext cx="1297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Takeru</a:t>
            </a:r>
            <a:endParaRPr lang="ja-JP" altLang="en-US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" name="星: 5 pt 8">
            <a:extLst>
              <a:ext uri="{FF2B5EF4-FFF2-40B4-BE49-F238E27FC236}">
                <a16:creationId xmlns:a16="http://schemas.microsoft.com/office/drawing/2014/main" id="{72E9A640-3554-498D-94AD-B88BCF2D64EF}"/>
              </a:ext>
            </a:extLst>
          </p:cNvPr>
          <p:cNvSpPr/>
          <p:nvPr/>
        </p:nvSpPr>
        <p:spPr>
          <a:xfrm>
            <a:off x="3229577" y="1116985"/>
            <a:ext cx="359657" cy="359657"/>
          </a:xfrm>
          <a:prstGeom prst="star5">
            <a:avLst>
              <a:gd name="adj" fmla="val 27198"/>
              <a:gd name="hf" fmla="val 105146"/>
              <a:gd name="vf" fmla="val 110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03BB7C-F2DE-40CD-AADB-9F3270BE564A}"/>
              </a:ext>
            </a:extLst>
          </p:cNvPr>
          <p:cNvSpPr/>
          <p:nvPr/>
        </p:nvSpPr>
        <p:spPr>
          <a:xfrm>
            <a:off x="3602601" y="1004425"/>
            <a:ext cx="20559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yamaguchi</a:t>
            </a:r>
            <a:endParaRPr lang="ja-JP" altLang="en-US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FA2DC29-F28C-4CC2-8ADF-8B673EF5AA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0" t="31518" r="-1" b="27814"/>
          <a:stretch/>
        </p:blipFill>
        <p:spPr>
          <a:xfrm>
            <a:off x="5915775" y="124495"/>
            <a:ext cx="5531068" cy="449869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FE3590-02F4-46DA-A9E0-8FB1E5580D7D}"/>
              </a:ext>
            </a:extLst>
          </p:cNvPr>
          <p:cNvSpPr/>
          <p:nvPr/>
        </p:nvSpPr>
        <p:spPr>
          <a:xfrm>
            <a:off x="450690" y="4821692"/>
            <a:ext cx="518615" cy="5137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1E1D59F-498F-4785-A5DC-A3AE21A54382}"/>
              </a:ext>
            </a:extLst>
          </p:cNvPr>
          <p:cNvSpPr/>
          <p:nvPr/>
        </p:nvSpPr>
        <p:spPr>
          <a:xfrm>
            <a:off x="450690" y="5319936"/>
            <a:ext cx="11263952" cy="45719"/>
          </a:xfrm>
          <a:prstGeom prst="rect">
            <a:avLst/>
          </a:prstGeom>
          <a:gradFill>
            <a:gsLst>
              <a:gs pos="35000">
                <a:srgbClr val="C4C4C4"/>
              </a:gs>
              <a:gs pos="57000">
                <a:srgbClr val="949494"/>
              </a:gs>
              <a:gs pos="0">
                <a:schemeClr val="bg1"/>
              </a:gs>
              <a:gs pos="80000">
                <a:schemeClr val="tx1"/>
              </a:gs>
              <a:gs pos="89000">
                <a:schemeClr val="tx1"/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BD68E97-DCEF-4945-AD58-8C4AC281FC2A}"/>
              </a:ext>
            </a:extLst>
          </p:cNvPr>
          <p:cNvSpPr/>
          <p:nvPr/>
        </p:nvSpPr>
        <p:spPr>
          <a:xfrm>
            <a:off x="512104" y="4897086"/>
            <a:ext cx="395785" cy="38587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307A7DA-B0F6-462D-B3DF-9B96B72EA0F0}"/>
              </a:ext>
            </a:extLst>
          </p:cNvPr>
          <p:cNvSpPr/>
          <p:nvPr/>
        </p:nvSpPr>
        <p:spPr>
          <a:xfrm>
            <a:off x="709996" y="4777789"/>
            <a:ext cx="91856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Producer_By</a:t>
            </a:r>
            <a:r>
              <a:rPr lang="en-US" altLang="ja-JP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_</a:t>
            </a:r>
            <a:r>
              <a:rPr lang="en-US" altLang="ja-JP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Programmer</a:t>
            </a:r>
            <a:r>
              <a:rPr lang="en-US" altLang="ja-JP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_</a:t>
            </a:r>
            <a:r>
              <a:rPr lang="en-US" altLang="ja-JP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Yamguchi</a:t>
            </a:r>
            <a:r>
              <a:rPr lang="en-US" altLang="ja-JP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_T</a:t>
            </a:r>
            <a:r>
              <a:rPr lang="en-US" altLang="ja-JP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akeru</a:t>
            </a:r>
            <a:endParaRPr lang="ja-JP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9A54DAF-7DD5-41AF-93A6-F943D519C544}"/>
              </a:ext>
            </a:extLst>
          </p:cNvPr>
          <p:cNvSpPr/>
          <p:nvPr/>
        </p:nvSpPr>
        <p:spPr>
          <a:xfrm>
            <a:off x="450690" y="5520243"/>
            <a:ext cx="518615" cy="5137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5359B4C-DA73-4A4B-9218-E892A18E2823}"/>
              </a:ext>
            </a:extLst>
          </p:cNvPr>
          <p:cNvSpPr/>
          <p:nvPr/>
        </p:nvSpPr>
        <p:spPr>
          <a:xfrm>
            <a:off x="512104" y="5595637"/>
            <a:ext cx="395785" cy="38587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FDE093C-AF9D-4A26-884F-0D46BD376223}"/>
              </a:ext>
            </a:extLst>
          </p:cNvPr>
          <p:cNvSpPr/>
          <p:nvPr/>
        </p:nvSpPr>
        <p:spPr>
          <a:xfrm>
            <a:off x="955127" y="5517162"/>
            <a:ext cx="91856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Producer_By</a:t>
            </a:r>
            <a:r>
              <a:rPr lang="en-US" altLang="ja-JP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_CG_Koyanagi</a:t>
            </a:r>
            <a:endParaRPr lang="ja-JP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5B066F8-3657-47B8-A1CC-25753B93EA5D}"/>
              </a:ext>
            </a:extLst>
          </p:cNvPr>
          <p:cNvSpPr/>
          <p:nvPr/>
        </p:nvSpPr>
        <p:spPr>
          <a:xfrm>
            <a:off x="450690" y="6022863"/>
            <a:ext cx="11263952" cy="45719"/>
          </a:xfrm>
          <a:prstGeom prst="rect">
            <a:avLst/>
          </a:prstGeom>
          <a:gradFill>
            <a:gsLst>
              <a:gs pos="35000">
                <a:srgbClr val="C4C4C4"/>
              </a:gs>
              <a:gs pos="57000">
                <a:srgbClr val="949494"/>
              </a:gs>
              <a:gs pos="0">
                <a:schemeClr val="bg1"/>
              </a:gs>
              <a:gs pos="80000">
                <a:schemeClr val="tx1"/>
              </a:gs>
              <a:gs pos="89000">
                <a:schemeClr val="tx1"/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2DC6E28-D749-4368-981C-DB71BAE59F20}"/>
              </a:ext>
            </a:extLst>
          </p:cNvPr>
          <p:cNvSpPr/>
          <p:nvPr/>
        </p:nvSpPr>
        <p:spPr>
          <a:xfrm>
            <a:off x="464024" y="6188591"/>
            <a:ext cx="518615" cy="5137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13D0979-2EC3-4EBC-8F7B-F2261CD065CF}"/>
              </a:ext>
            </a:extLst>
          </p:cNvPr>
          <p:cNvSpPr/>
          <p:nvPr/>
        </p:nvSpPr>
        <p:spPr>
          <a:xfrm>
            <a:off x="525438" y="6263985"/>
            <a:ext cx="395785" cy="38587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062F18-1EF3-45A2-8A06-C3DA18B4D9BE}"/>
              </a:ext>
            </a:extLst>
          </p:cNvPr>
          <p:cNvSpPr/>
          <p:nvPr/>
        </p:nvSpPr>
        <p:spPr>
          <a:xfrm>
            <a:off x="464024" y="6691211"/>
            <a:ext cx="11263952" cy="45719"/>
          </a:xfrm>
          <a:prstGeom prst="rect">
            <a:avLst/>
          </a:prstGeom>
          <a:gradFill>
            <a:gsLst>
              <a:gs pos="35000">
                <a:srgbClr val="C4C4C4"/>
              </a:gs>
              <a:gs pos="57000">
                <a:srgbClr val="949494"/>
              </a:gs>
              <a:gs pos="0">
                <a:schemeClr val="bg1"/>
              </a:gs>
              <a:gs pos="80000">
                <a:schemeClr val="tx1"/>
              </a:gs>
              <a:gs pos="89000">
                <a:schemeClr val="tx1"/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D13EA3-5E03-43C9-8967-A82580953214}"/>
              </a:ext>
            </a:extLst>
          </p:cNvPr>
          <p:cNvSpPr/>
          <p:nvPr/>
        </p:nvSpPr>
        <p:spPr>
          <a:xfrm>
            <a:off x="969305" y="6133482"/>
            <a:ext cx="91856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Cosole:PC </a:t>
            </a:r>
          </a:p>
        </p:txBody>
      </p:sp>
    </p:spTree>
    <p:extLst>
      <p:ext uri="{BB962C8B-B14F-4D97-AF65-F5344CB8AC3E}">
        <p14:creationId xmlns:p14="http://schemas.microsoft.com/office/powerpoint/2010/main" val="171522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42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23</Words>
  <Application>Microsoft Office PowerPoint</Application>
  <PresentationFormat>ワイド画面</PresentationFormat>
  <Paragraphs>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Forte</vt:lpstr>
      <vt:lpstr>Kingdom Hearts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武瑠</dc:creator>
  <cp:lastModifiedBy>山口　武瑠</cp:lastModifiedBy>
  <cp:revision>6</cp:revision>
  <dcterms:created xsi:type="dcterms:W3CDTF">2024-07-05T04:51:17Z</dcterms:created>
  <dcterms:modified xsi:type="dcterms:W3CDTF">2024-07-05T07:52:31Z</dcterms:modified>
</cp:coreProperties>
</file>