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CE355-20E9-44F8-A626-ECD62C6F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4ACC48-9C7E-41B4-8A91-577A2ABCD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2004C-1D7A-495C-8192-DFAE0CE8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D5356-816C-4914-AE42-65D47309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923CB-AA76-4E72-98DD-24C430B3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5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47042-D85C-44FB-B655-9F90ECD8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D65CB7-0B70-43B7-90EF-3BACAD21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7DF9AB-6337-4C72-BFD3-2CD5C58E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FB31-46B2-4156-85FE-B589C5F4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FB24F0-C9B1-4CCF-AFB8-0E26CAA2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701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762EBC-7AE5-4975-A90E-1566FB2D1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946E52-7432-4C88-93DA-E581943E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5FA5AD-E755-4267-ACA2-BDDAA4E8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FD74A-50A5-4D84-8E4C-7EC4867F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ED858-A193-40CA-87FF-4F03DEF8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988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1EEC0-BA8A-412F-83F0-F4B39D2A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CBCBCB-DECD-4853-BDDD-662EF93A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88935-9B4C-4ADA-A8F4-4A063114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D4A7BB-DA81-45C1-AA3F-31F6B18C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E1ADD8-9223-4F0B-ADB3-1B3175D6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6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A5653-0AC1-413B-86FA-1E7E84A8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0E8503-5077-41E0-BCE9-D3838039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EDDCA-F27B-47C1-83B8-C739A990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8F4EFB-DB5B-4436-9ABB-5984BABA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E4CB01-F666-4108-A0E3-0BC52C33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43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03726-3B36-4AC6-8084-3B7B466D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09AE3-4948-4A48-AE5B-94DC6277D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44F90C-B216-42FB-80C7-A23ED917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4B5189-12F2-4A45-A540-73E12C05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6D6805-28BB-457F-97E7-85AD8BCC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B76822-0647-4802-A7E5-0DCB75FF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352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82283-F6A8-4525-BDEC-2C5046A6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86268E-69EC-4C43-96F3-F1562D81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08A6EE-EE2C-4C1F-81B2-A91DA1CFC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9D1186-52D7-4AF7-979F-48322B14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4AE9A7-ADF7-491F-B3B9-CC7D2EA29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80C81A-6F43-4501-93A5-A4A14F90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244188-48E3-47DF-9786-130C720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7D05-EE5E-4B0E-A261-A2646DB0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4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87806-5624-4822-8602-72C7C9E9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39CC20-54A2-460B-9208-5E7FB380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07AA64-E352-49A3-B0D1-852D22A9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E95F00-4DD4-4B46-9D0B-46A5F404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1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7BA9C7-FC65-4D62-8367-6216CE56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9232CB-4FC9-402F-A118-E644A17C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791385-54A3-43D5-8022-53B8011F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25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AA76-2127-406C-892C-877C5DAF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0AA52-FC6F-466A-84BD-6203E4EC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911EC4-D7B5-490F-95FB-7021F5A4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B3B71-F6F9-4499-9980-66F1318A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609AD9-4D63-4701-9E79-8BB045B0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D38FF-DCA8-487C-AB46-940331CC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6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BFFF8-A283-4A37-B894-77E8E068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A883C7-A92B-4CE3-8938-7617F23B2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5059B6-7A04-4B0D-9624-EF9C31E5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6A4BF-72F8-4E4A-AFFA-E0E20501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CE1BF-5A58-4A32-869E-58247932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3BCA8-C152-4D4F-B502-F5A81865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04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AA3276-F8BC-4B54-8753-E57EBD11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A9BC81-7822-494B-B6C7-58898784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A3F83-146B-41E0-A281-243F9BC34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CD60-7125-4A5B-B738-0BE7D59AB6FB}" type="datetimeFigureOut">
              <a:rPr kumimoji="1" lang="ja-JP" altLang="en-US" smtClean="0"/>
              <a:t>2024/11/12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0F98A-111C-4383-84B5-7E82E1BA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2CDB3-B775-436E-8D26-3AFB53E16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3F539-C23E-49F0-AB8C-47B97452D2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60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9689DB0-37EF-4585-9D02-CAAC1D8B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1" y="842211"/>
            <a:ext cx="4161654" cy="480661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94A17A-89B8-4364-AD9A-22B7EB517B38}"/>
              </a:ext>
            </a:extLst>
          </p:cNvPr>
          <p:cNvSpPr txBox="1"/>
          <p:nvPr/>
        </p:nvSpPr>
        <p:spPr>
          <a:xfrm>
            <a:off x="6096000" y="1961146"/>
            <a:ext cx="44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これが自分の名前になっているか確認！</a:t>
            </a:r>
          </a:p>
        </p:txBody>
      </p:sp>
    </p:spTree>
    <p:extLst>
      <p:ext uri="{BB962C8B-B14F-4D97-AF65-F5344CB8AC3E}">
        <p14:creationId xmlns:p14="http://schemas.microsoft.com/office/powerpoint/2010/main" val="138385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DFE411-5D08-4346-80F3-E9016856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00" y="1054938"/>
            <a:ext cx="4789532" cy="47481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9CEEBA-0F00-497C-A184-1D6F493C9CDF}"/>
              </a:ext>
            </a:extLst>
          </p:cNvPr>
          <p:cNvSpPr txBox="1"/>
          <p:nvPr/>
        </p:nvSpPr>
        <p:spPr>
          <a:xfrm>
            <a:off x="6096000" y="1961146"/>
            <a:ext cx="44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Code</a:t>
            </a:r>
            <a:r>
              <a:rPr lang="ja-JP" altLang="en-US" dirty="0"/>
              <a:t>をおしてこれをコピーする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43BEADE-C0B5-47E4-BDCC-FFE53350D2AA}"/>
              </a:ext>
            </a:extLst>
          </p:cNvPr>
          <p:cNvSpPr/>
          <p:nvPr/>
        </p:nvSpPr>
        <p:spPr>
          <a:xfrm>
            <a:off x="5257800" y="3209423"/>
            <a:ext cx="433137" cy="439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A810D3-12F8-4BB6-9E8C-4BA65721BF92}"/>
              </a:ext>
            </a:extLst>
          </p:cNvPr>
          <p:cNvCxnSpPr>
            <a:cxnSpLocks/>
          </p:cNvCxnSpPr>
          <p:nvPr/>
        </p:nvCxnSpPr>
        <p:spPr>
          <a:xfrm flipH="1" flipV="1">
            <a:off x="5636795" y="3573380"/>
            <a:ext cx="415089" cy="1684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3B7F1F-5B67-4F60-A551-6611F11F3236}"/>
              </a:ext>
            </a:extLst>
          </p:cNvPr>
          <p:cNvSpPr txBox="1"/>
          <p:nvPr/>
        </p:nvSpPr>
        <p:spPr>
          <a:xfrm>
            <a:off x="5955632" y="3573380"/>
            <a:ext cx="181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コピーする場所</a:t>
            </a:r>
          </a:p>
        </p:txBody>
      </p:sp>
    </p:spTree>
    <p:extLst>
      <p:ext uri="{BB962C8B-B14F-4D97-AF65-F5344CB8AC3E}">
        <p14:creationId xmlns:p14="http://schemas.microsoft.com/office/powerpoint/2010/main" val="315848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A3980FF-4205-4393-86A3-886635B5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71" y="1714501"/>
            <a:ext cx="3200481" cy="353418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99077-AAE6-418F-AAAB-D6AE038ABFEA}"/>
              </a:ext>
            </a:extLst>
          </p:cNvPr>
          <p:cNvSpPr txBox="1"/>
          <p:nvPr/>
        </p:nvSpPr>
        <p:spPr>
          <a:xfrm>
            <a:off x="5482389" y="2550694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デスクトップで新規ファイルを作成する！</a:t>
            </a:r>
          </a:p>
        </p:txBody>
      </p:sp>
    </p:spTree>
    <p:extLst>
      <p:ext uri="{BB962C8B-B14F-4D97-AF65-F5344CB8AC3E}">
        <p14:creationId xmlns:p14="http://schemas.microsoft.com/office/powerpoint/2010/main" val="25154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9CEEBA-0F00-497C-A184-1D6F493C9CDF}"/>
              </a:ext>
            </a:extLst>
          </p:cNvPr>
          <p:cNvSpPr txBox="1"/>
          <p:nvPr/>
        </p:nvSpPr>
        <p:spPr>
          <a:xfrm>
            <a:off x="6096000" y="1961146"/>
            <a:ext cx="543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フォルダーを開いて右クリック→</a:t>
            </a:r>
            <a:r>
              <a:rPr kumimoji="1" lang="en-US" altLang="ja-JP" dirty="0"/>
              <a:t>gitbash</a:t>
            </a:r>
            <a:r>
              <a:rPr kumimoji="1" lang="ja-JP" altLang="en-US" dirty="0"/>
              <a:t>を開く！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3B7F1F-5B67-4F60-A551-6611F11F3236}"/>
              </a:ext>
            </a:extLst>
          </p:cNvPr>
          <p:cNvSpPr txBox="1"/>
          <p:nvPr/>
        </p:nvSpPr>
        <p:spPr>
          <a:xfrm>
            <a:off x="6325570" y="4465542"/>
            <a:ext cx="135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これを選択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5FE565-267F-46D3-B5D9-F824E31B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2" y="818148"/>
            <a:ext cx="5526640" cy="50292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643BEADE-C0B5-47E4-BDCC-FFE53350D2AA}"/>
              </a:ext>
            </a:extLst>
          </p:cNvPr>
          <p:cNvSpPr/>
          <p:nvPr/>
        </p:nvSpPr>
        <p:spPr>
          <a:xfrm>
            <a:off x="2672983" y="4650208"/>
            <a:ext cx="912428" cy="246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A810D3-12F8-4BB6-9E8C-4BA65721BF92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3585411" y="4650208"/>
            <a:ext cx="2845468" cy="1233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0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94A17A-89B8-4364-AD9A-22B7EB517B38}"/>
              </a:ext>
            </a:extLst>
          </p:cNvPr>
          <p:cNvSpPr txBox="1"/>
          <p:nvPr/>
        </p:nvSpPr>
        <p:spPr>
          <a:xfrm>
            <a:off x="5229726" y="5065293"/>
            <a:ext cx="44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git clone +</a:t>
            </a:r>
            <a:r>
              <a:rPr kumimoji="1" lang="ja-JP" altLang="en-US" dirty="0"/>
              <a:t>ペースト）を入力する！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0A20F6-B229-4FF8-8E76-12279316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3" y="669304"/>
            <a:ext cx="6485092" cy="38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94A17A-89B8-4364-AD9A-22B7EB517B38}"/>
              </a:ext>
            </a:extLst>
          </p:cNvPr>
          <p:cNvSpPr txBox="1"/>
          <p:nvPr/>
        </p:nvSpPr>
        <p:spPr>
          <a:xfrm>
            <a:off x="6980065" y="1353551"/>
            <a:ext cx="44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git clone +</a:t>
            </a:r>
            <a:r>
              <a:rPr kumimoji="1" lang="ja-JP" altLang="en-US" dirty="0"/>
              <a:t>ペースト）を入力する！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0A20F6-B229-4FF8-8E76-12279316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3" y="669304"/>
            <a:ext cx="6485092" cy="385821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E6F60A63-602D-43AC-93AF-B8D83CD9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673" y="3934326"/>
            <a:ext cx="3662348" cy="27492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E28D83-6894-4B02-AB6E-BC9DD5744C1B}"/>
              </a:ext>
            </a:extLst>
          </p:cNvPr>
          <p:cNvSpPr txBox="1"/>
          <p:nvPr/>
        </p:nvSpPr>
        <p:spPr>
          <a:xfrm>
            <a:off x="4916168" y="6188696"/>
            <a:ext cx="301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フォルダーに複製される→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790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94A17A-89B8-4364-AD9A-22B7EB517B38}"/>
              </a:ext>
            </a:extLst>
          </p:cNvPr>
          <p:cNvSpPr txBox="1"/>
          <p:nvPr/>
        </p:nvSpPr>
        <p:spPr>
          <a:xfrm>
            <a:off x="6980064" y="1353551"/>
            <a:ext cx="495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ページを開いてもう一回</a:t>
            </a:r>
            <a:r>
              <a:rPr kumimoji="1" lang="en-US" altLang="ja-JP" dirty="0"/>
              <a:t>gitbash</a:t>
            </a:r>
            <a:r>
              <a:rPr kumimoji="1" lang="ja-JP" altLang="en-US" dirty="0"/>
              <a:t>をクリック！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D9B9CD3-84EA-42EB-A0AC-2A88DCD4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7" y="577208"/>
            <a:ext cx="6745243" cy="37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0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94A17A-89B8-4364-AD9A-22B7EB517B38}"/>
              </a:ext>
            </a:extLst>
          </p:cNvPr>
          <p:cNvSpPr txBox="1"/>
          <p:nvPr/>
        </p:nvSpPr>
        <p:spPr>
          <a:xfrm>
            <a:off x="7162136" y="1499208"/>
            <a:ext cx="449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(git checkout +</a:t>
            </a:r>
            <a:r>
              <a:rPr kumimoji="1" lang="ja-JP" altLang="en-US" sz="1400" dirty="0"/>
              <a:t>自分の名前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を打って</a:t>
            </a:r>
            <a:r>
              <a:rPr kumimoji="1" lang="en-US" altLang="ja-JP" sz="1400" dirty="0"/>
              <a:t>main</a:t>
            </a:r>
            <a:r>
              <a:rPr kumimoji="1" lang="ja-JP" altLang="en-US" sz="1400" dirty="0"/>
              <a:t>から移動！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FCF5981-B970-4310-94D5-AC3B44CE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2" y="250942"/>
            <a:ext cx="6642422" cy="409448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87ABE58-E710-43B0-8B2A-C9BEF78A2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16" y="5433095"/>
            <a:ext cx="8402223" cy="105742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064FD5-723E-4BB6-98E2-16573DE978B0}"/>
              </a:ext>
            </a:extLst>
          </p:cNvPr>
          <p:cNvSpPr txBox="1"/>
          <p:nvPr/>
        </p:nvSpPr>
        <p:spPr>
          <a:xfrm>
            <a:off x="7274076" y="5125318"/>
            <a:ext cx="387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Main</a:t>
            </a:r>
            <a:r>
              <a:rPr kumimoji="1" lang="ja-JP" altLang="en-US" sz="1400" dirty="0"/>
              <a:t>が自分の名前になっていることを確認！</a:t>
            </a:r>
          </a:p>
        </p:txBody>
      </p:sp>
    </p:spTree>
    <p:extLst>
      <p:ext uri="{BB962C8B-B14F-4D97-AF65-F5344CB8AC3E}">
        <p14:creationId xmlns:p14="http://schemas.microsoft.com/office/powerpoint/2010/main" val="38537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103</Words>
  <Application>Microsoft Office PowerPoint</Application>
  <PresentationFormat>ワイド画面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春希</dc:creator>
  <cp:lastModifiedBy>ktc</cp:lastModifiedBy>
  <cp:revision>4</cp:revision>
  <dcterms:created xsi:type="dcterms:W3CDTF">2024-11-12T07:15:01Z</dcterms:created>
  <dcterms:modified xsi:type="dcterms:W3CDTF">2024-11-12T08:02:11Z</dcterms:modified>
</cp:coreProperties>
</file>