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9DEA5E-FEAB-4978-94B4-723E1A6D5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011FA8-7656-4792-A0D0-34F473639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AD3410-A43C-48A4-9781-6799CF74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2DE2-976B-4421-8D98-50D621F6F99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64D2E9-75A3-4907-99D0-0B221B52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09F66-AE36-45A6-80F8-1C81DDAE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1C09-3AC2-4AE2-995E-E625868B20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09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BDE6D-276E-42FC-93E7-E2464312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538957-5307-48A0-BFD1-17B373F8C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FAD37F-76A5-4B73-B7D0-D18302E1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2DE2-976B-4421-8D98-50D621F6F99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E8AA23-2E6B-4398-B8C3-C02814D1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F1B740-DC39-4319-9C23-001D8C2A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1C09-3AC2-4AE2-995E-E625868B20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4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E371DE3-1E5D-41F1-826A-0AC8710D7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6ECD6F-7ED1-4D4D-9024-22A65ACFE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D634B6-BD2C-4743-95ED-CEDCFFBF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2DE2-976B-4421-8D98-50D621F6F99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99D10-8F97-4C30-8E2E-74F76E86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48E50F-3EA9-4E96-8261-954F2496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1C09-3AC2-4AE2-995E-E625868B20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3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90AE9-3882-4EA3-AF7F-FACF8067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A10B8-5483-4A85-8AB0-3A91335AD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91A02-33D2-46E6-8B49-97B329E1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2DE2-976B-4421-8D98-50D621F6F99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F9CEF-80C0-4367-B35A-5364F065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0E6E75-4955-43C9-99D3-AA1F16B6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1C09-3AC2-4AE2-995E-E625868B20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92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FADD5-B346-47FA-AF92-04D6DCE0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CB5F90-3E84-410B-9682-E56FAA6BF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5F2D46-E198-4977-9E26-4560CB26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2DE2-976B-4421-8D98-50D621F6F99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350CF4-F5FC-4362-8F75-128D481E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F3AD54-B930-4773-A91F-73EDA09B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1C09-3AC2-4AE2-995E-E625868B20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97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C7EF02-2226-454D-97E2-E82996C4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FFD14-7BE9-421A-8CD1-EA1F96C26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356F9-A583-40E6-BB8D-AC78FC156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857252-A866-4112-8A2F-22369462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2DE2-976B-4421-8D98-50D621F6F99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8623A8-9DD2-47D7-B9C7-B288700A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E49067-8A9A-49CC-93A8-25D6DE65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1C09-3AC2-4AE2-995E-E625868B20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2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029DD-1DCE-4660-ADE6-6B707C67C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9976C7-5439-4D8A-A361-FFCA49452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A5A961-E992-475E-A4FD-C4FA31FF3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93CD75-7A36-48F7-BE7A-EC65B06FE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B48B1C-88F7-46CE-BF0D-2DB77E181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4476EB-E0D0-4667-9471-0552C49E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2DE2-976B-4421-8D98-50D621F6F99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ECEC01-A8C8-47AF-A6BF-A201E24E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2475F9-CDAE-4B5E-9CBC-95FC57FF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1C09-3AC2-4AE2-995E-E625868B20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06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CD28D-6D6B-48C2-81C2-AE896E81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B7AEC0-9358-414F-8FF8-204C9B68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2DE2-976B-4421-8D98-50D621F6F99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8281FF-DC9D-4730-817C-338F6E91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BED851-323E-45E3-A50F-A89E7824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1C09-3AC2-4AE2-995E-E625868B20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67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EB5514-F9EE-4307-9DE8-526D3CA3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2DE2-976B-4421-8D98-50D621F6F99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E86584C-5767-4AF1-AEEC-742F2062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8D187F-BAB8-4BE9-9445-A4175B51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1C09-3AC2-4AE2-995E-E625868B20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96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A1D097-FFD5-48F6-9D84-19DF1B6D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CFE084-BF36-4AB3-AF66-7FE14BD71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E28581-F451-45B4-A486-29040F25D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91A2A7-BE2A-4119-AE1F-8207AC0B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2DE2-976B-4421-8D98-50D621F6F99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4482F0-921A-4FDD-AD9D-5235A286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EA640B-7CA6-4D6F-B19C-71EA46DD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1C09-3AC2-4AE2-995E-E625868B20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2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95777-FE97-4677-B936-273D4C32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7A1C7F-13BA-4975-BD39-845462435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F51356-8F1E-4498-A90E-037FD60C6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B3015E-D654-4A55-B1CE-7CB1D63B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2DE2-976B-4421-8D98-50D621F6F99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67BDC7-70A6-483E-89D6-F06CEE0B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B2B2B9-C5B4-43DF-85CE-A64157CF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1C09-3AC2-4AE2-995E-E625868B20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90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BC8B47-5617-4677-BCF9-7EB89772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E0F170-FE98-41E1-88C7-69E70B57B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CA32C9-D6D6-4CD7-BC88-4F447495C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02DE2-976B-4421-8D98-50D621F6F99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12A331-1CAE-480C-B29A-5C51EE4D0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8EA18-CD20-49EB-8D11-04E9190D2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91C09-3AC2-4AE2-995E-E625868B20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03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6E76B62E-28CD-4EFA-A32A-4FC13BBB3CD1}"/>
              </a:ext>
            </a:extLst>
          </p:cNvPr>
          <p:cNvGrpSpPr/>
          <p:nvPr/>
        </p:nvGrpSpPr>
        <p:grpSpPr>
          <a:xfrm>
            <a:off x="3752088" y="595495"/>
            <a:ext cx="1011934" cy="1902341"/>
            <a:chOff x="3752088" y="595495"/>
            <a:chExt cx="1011934" cy="1902341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E177A6A5-28EB-4C31-9D82-EAA66DEF2B65}"/>
                </a:ext>
              </a:extLst>
            </p:cNvPr>
            <p:cNvSpPr/>
            <p:nvPr/>
          </p:nvSpPr>
          <p:spPr>
            <a:xfrm>
              <a:off x="3752088" y="595495"/>
              <a:ext cx="755903" cy="7559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CC2DC0C2-856E-4159-BB55-C5EDC815FF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4320" y="1351777"/>
              <a:ext cx="0" cy="9159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2039083-837A-4F9F-BA39-A34D4AD9BE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4320" y="1681729"/>
              <a:ext cx="219456" cy="1264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21B6859A-9004-4C1B-AB57-75E842F89A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4320" y="2267712"/>
              <a:ext cx="5120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667C31AB-A25E-4217-A7A8-B999525DE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760" y="2267712"/>
              <a:ext cx="420624" cy="1584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27617B7F-49F6-4984-8DCA-A0BA78EA8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4322" y="2267712"/>
              <a:ext cx="166114" cy="15849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DBB4F7C-84F3-4291-8584-91D549AF5C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043" y="2426208"/>
              <a:ext cx="475488" cy="7162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CA4C4006-851A-4682-A38F-472BDEA7E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3776" y="1700007"/>
              <a:ext cx="213360" cy="1219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44CDE428-15AF-442D-8631-2E57419517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6032" y="1681732"/>
              <a:ext cx="441959" cy="15200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80E400E7-CB20-41C1-B954-39CED9830D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1894" y="1611990"/>
              <a:ext cx="262128" cy="22174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5E9BD1DC-9B21-42D1-901C-E4816D5B62FA}"/>
                </a:ext>
              </a:extLst>
            </p:cNvPr>
            <p:cNvSpPr/>
            <p:nvPr/>
          </p:nvSpPr>
          <p:spPr>
            <a:xfrm>
              <a:off x="4259385" y="1741615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F50086A1-4BCD-4F99-8465-5AB346870036}"/>
                </a:ext>
              </a:extLst>
            </p:cNvPr>
            <p:cNvSpPr/>
            <p:nvPr/>
          </p:nvSpPr>
          <p:spPr>
            <a:xfrm>
              <a:off x="4436264" y="1751842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2365958F-2C9A-437F-97A9-7E624E33034B}"/>
                </a:ext>
              </a:extLst>
            </p:cNvPr>
            <p:cNvSpPr/>
            <p:nvPr/>
          </p:nvSpPr>
          <p:spPr>
            <a:xfrm>
              <a:off x="4502654" y="2194952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140BE82F-5D6A-4FA9-AE6B-8E18AD7650F4}"/>
                </a:ext>
              </a:extLst>
            </p:cNvPr>
            <p:cNvSpPr/>
            <p:nvPr/>
          </p:nvSpPr>
          <p:spPr>
            <a:xfrm>
              <a:off x="4154230" y="2346960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6" name="グループ化 285">
            <a:extLst>
              <a:ext uri="{FF2B5EF4-FFF2-40B4-BE49-F238E27FC236}">
                <a16:creationId xmlns:a16="http://schemas.microsoft.com/office/drawing/2014/main" id="{5A54E2E3-D8E1-4852-B5A8-0B5CA6EE41BA}"/>
              </a:ext>
            </a:extLst>
          </p:cNvPr>
          <p:cNvGrpSpPr/>
          <p:nvPr/>
        </p:nvGrpSpPr>
        <p:grpSpPr>
          <a:xfrm>
            <a:off x="1094232" y="595495"/>
            <a:ext cx="880872" cy="2180815"/>
            <a:chOff x="1094232" y="595495"/>
            <a:chExt cx="880872" cy="2180815"/>
          </a:xfrm>
        </p:grpSpPr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E2E5EC36-6962-4894-B153-24044175743D}"/>
                </a:ext>
              </a:extLst>
            </p:cNvPr>
            <p:cNvSpPr/>
            <p:nvPr/>
          </p:nvSpPr>
          <p:spPr>
            <a:xfrm>
              <a:off x="1094232" y="595495"/>
              <a:ext cx="755903" cy="7559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69E75C6B-72FB-4C93-92AA-84B001847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696" y="1351398"/>
              <a:ext cx="0" cy="9231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C8E4A9B-FB26-445D-AA48-EC7C9464B2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6934" y="1718680"/>
              <a:ext cx="212216" cy="390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5E19A760-B014-41F3-A95B-3068BAE64D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6482" y="1611990"/>
              <a:ext cx="173734" cy="15201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8DF9F55E-F3F2-4BFF-8AD6-BB13816D09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86842" y="1718679"/>
              <a:ext cx="286507" cy="21984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0F1D190C-91DD-4C78-BAED-23397C0E9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0776" y="1870689"/>
              <a:ext cx="314328" cy="667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7754E3D6-1E9B-4B6E-B6DB-2E55F2F7FC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6934" y="2252816"/>
              <a:ext cx="283842" cy="2092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D3E373CB-EB4A-4F9F-84C4-1F4BC3774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0776" y="2462022"/>
              <a:ext cx="0" cy="3142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A2E437BA-3F5B-4169-937C-2EF3173F6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1872" y="2267713"/>
              <a:ext cx="113730" cy="32114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D3CECD58-43C6-4BF8-91A8-9C3C5CC339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4233" y="2588860"/>
              <a:ext cx="166307" cy="18745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A80F9DBE-38F4-427F-B3A5-AB9C3ABEC4DB}"/>
                </a:ext>
              </a:extLst>
            </p:cNvPr>
            <p:cNvSpPr/>
            <p:nvPr/>
          </p:nvSpPr>
          <p:spPr>
            <a:xfrm>
              <a:off x="1536474" y="1688297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B57F1E78-604D-464D-A383-AF495EAFB6B4}"/>
                </a:ext>
              </a:extLst>
            </p:cNvPr>
            <p:cNvSpPr/>
            <p:nvPr/>
          </p:nvSpPr>
          <p:spPr>
            <a:xfrm>
              <a:off x="1602864" y="1860990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35E0CBCF-B49A-4B8A-914D-FB43BAB1E590}"/>
                </a:ext>
              </a:extLst>
            </p:cNvPr>
            <p:cNvSpPr/>
            <p:nvPr/>
          </p:nvSpPr>
          <p:spPr>
            <a:xfrm>
              <a:off x="1576952" y="2380281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5523FA81-3A48-4BD8-9482-38698A1766A9}"/>
                </a:ext>
              </a:extLst>
            </p:cNvPr>
            <p:cNvSpPr/>
            <p:nvPr/>
          </p:nvSpPr>
          <p:spPr>
            <a:xfrm>
              <a:off x="1198341" y="2516434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4" name="グループ化 153">
            <a:extLst>
              <a:ext uri="{FF2B5EF4-FFF2-40B4-BE49-F238E27FC236}">
                <a16:creationId xmlns:a16="http://schemas.microsoft.com/office/drawing/2014/main" id="{DB06C8D7-2672-47AA-8258-3FC57D2F7962}"/>
              </a:ext>
            </a:extLst>
          </p:cNvPr>
          <p:cNvGrpSpPr/>
          <p:nvPr/>
        </p:nvGrpSpPr>
        <p:grpSpPr>
          <a:xfrm>
            <a:off x="6166200" y="595495"/>
            <a:ext cx="966786" cy="2063250"/>
            <a:chOff x="6166200" y="595495"/>
            <a:chExt cx="966786" cy="2063250"/>
          </a:xfrm>
        </p:grpSpPr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9346320E-50E9-442C-8B95-2C53EDC70FAE}"/>
                </a:ext>
              </a:extLst>
            </p:cNvPr>
            <p:cNvSpPr/>
            <p:nvPr/>
          </p:nvSpPr>
          <p:spPr>
            <a:xfrm>
              <a:off x="6318506" y="595495"/>
              <a:ext cx="755903" cy="7559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8F874F5B-0A1B-4E14-918B-17C9360174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0738" y="1351777"/>
              <a:ext cx="0" cy="9159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34AB9497-B34E-4F9A-BB35-504C497F0C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0738" y="1681729"/>
              <a:ext cx="161640" cy="777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56E255A8-B431-46FC-A02E-97BD11CB5F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0738" y="2267712"/>
              <a:ext cx="423671" cy="1125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ED916DEB-F400-48A6-89A0-C898595AC3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74409" y="2380281"/>
              <a:ext cx="9145" cy="27846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9EE64EA5-7E9F-460F-88CE-DE9522C528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5025" y="2267712"/>
              <a:ext cx="25715" cy="18372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80640A32-126D-44CD-A2F1-3A5C80C0D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5172" y="2445070"/>
              <a:ext cx="347279" cy="21367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C76C0D85-40AB-4E37-AF20-0A7781037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6284" y="1675240"/>
              <a:ext cx="226973" cy="796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08DD56D0-4095-424F-9228-7E40F1A258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858" y="1681733"/>
              <a:ext cx="162593" cy="32156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6540742E-2614-4159-95B7-3255DD244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6200" y="1995970"/>
              <a:ext cx="304611" cy="7848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2037395A-CEA4-400E-8EE2-38D17A2AA0A0}"/>
                </a:ext>
              </a:extLst>
            </p:cNvPr>
            <p:cNvSpPr/>
            <p:nvPr/>
          </p:nvSpPr>
          <p:spPr>
            <a:xfrm>
              <a:off x="7000205" y="2313620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0F5D1DFB-101D-4E52-97A2-7E67036EEE63}"/>
                </a:ext>
              </a:extLst>
            </p:cNvPr>
            <p:cNvSpPr/>
            <p:nvPr/>
          </p:nvSpPr>
          <p:spPr>
            <a:xfrm>
              <a:off x="6749756" y="1684000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35C4376A-64DB-4A12-8D65-4BE2516D3C34}"/>
                </a:ext>
              </a:extLst>
            </p:cNvPr>
            <p:cNvSpPr/>
            <p:nvPr/>
          </p:nvSpPr>
          <p:spPr>
            <a:xfrm>
              <a:off x="6428426" y="1922040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F9BDEBB3-46D9-45D1-918A-369E7DBFB5E3}"/>
                </a:ext>
              </a:extLst>
            </p:cNvPr>
            <p:cNvSpPr/>
            <p:nvPr/>
          </p:nvSpPr>
          <p:spPr>
            <a:xfrm>
              <a:off x="6570633" y="2369250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7" name="グループ化 196">
            <a:extLst>
              <a:ext uri="{FF2B5EF4-FFF2-40B4-BE49-F238E27FC236}">
                <a16:creationId xmlns:a16="http://schemas.microsoft.com/office/drawing/2014/main" id="{6718E9DF-2E76-4606-A359-C5EBFF41A1BE}"/>
              </a:ext>
            </a:extLst>
          </p:cNvPr>
          <p:cNvGrpSpPr/>
          <p:nvPr/>
        </p:nvGrpSpPr>
        <p:grpSpPr>
          <a:xfrm>
            <a:off x="8460401" y="595495"/>
            <a:ext cx="755903" cy="2063250"/>
            <a:chOff x="8460401" y="595495"/>
            <a:chExt cx="755903" cy="2063250"/>
          </a:xfrm>
        </p:grpSpPr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CC5B178F-C948-44FD-9EA4-D542D16E75B1}"/>
                </a:ext>
              </a:extLst>
            </p:cNvPr>
            <p:cNvSpPr/>
            <p:nvPr/>
          </p:nvSpPr>
          <p:spPr>
            <a:xfrm>
              <a:off x="8460401" y="595495"/>
              <a:ext cx="755903" cy="7559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3EE4D8AE-FE06-4EA8-9DC1-7CDDD22283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2633" y="1351777"/>
              <a:ext cx="0" cy="9159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E8B0F254-3449-4EC1-835F-CCF8FBAC9A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2633" y="1681730"/>
              <a:ext cx="25714" cy="1735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1F34B489-D84F-4483-8F48-2D6374512B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2634" y="2267713"/>
              <a:ext cx="202689" cy="1170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4C727849-0EEA-4962-981E-C2D52E88CD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95323" y="2372329"/>
              <a:ext cx="9145" cy="27846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8157CCFF-E5FF-4F57-92C8-18C348A1D8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2635" y="2267712"/>
              <a:ext cx="69815" cy="1943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A5B8B1C0-1F7F-44B8-8563-0C7678C18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2041" y="2445071"/>
              <a:ext cx="238315" cy="21367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5528F7DF-651E-4365-8F83-BC7691793A23}"/>
                </a:ext>
              </a:extLst>
            </p:cNvPr>
            <p:cNvCxnSpPr>
              <a:cxnSpLocks/>
            </p:cNvCxnSpPr>
            <p:nvPr/>
          </p:nvCxnSpPr>
          <p:spPr>
            <a:xfrm>
              <a:off x="8807023" y="1842517"/>
              <a:ext cx="38771" cy="1355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6793931A-DC9D-426B-8F13-FC86015FA7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2632" y="1671381"/>
              <a:ext cx="143350" cy="26637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AB425A2E-6753-4039-A12E-4D3ED71DFC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8352" y="1938528"/>
              <a:ext cx="108392" cy="12880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513298F9-226D-4F0A-9410-C732FB71207B}"/>
                </a:ext>
              </a:extLst>
            </p:cNvPr>
            <p:cNvSpPr/>
            <p:nvPr/>
          </p:nvSpPr>
          <p:spPr>
            <a:xfrm>
              <a:off x="8935982" y="2319672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4B31EB63-99A4-4E1A-AD77-E5A33BC1BFB0}"/>
                </a:ext>
              </a:extLst>
            </p:cNvPr>
            <p:cNvSpPr/>
            <p:nvPr/>
          </p:nvSpPr>
          <p:spPr>
            <a:xfrm>
              <a:off x="8786977" y="2385270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A274D948-BA24-48D4-A021-34ADC2EB3600}"/>
                </a:ext>
              </a:extLst>
            </p:cNvPr>
            <p:cNvSpPr/>
            <p:nvPr/>
          </p:nvSpPr>
          <p:spPr>
            <a:xfrm>
              <a:off x="8899233" y="1872023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4537828F-B8D2-46F6-BD76-7634DA011E38}"/>
                </a:ext>
              </a:extLst>
            </p:cNvPr>
            <p:cNvSpPr/>
            <p:nvPr/>
          </p:nvSpPr>
          <p:spPr>
            <a:xfrm>
              <a:off x="8750642" y="1789049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2" name="グループ化 241">
            <a:extLst>
              <a:ext uri="{FF2B5EF4-FFF2-40B4-BE49-F238E27FC236}">
                <a16:creationId xmlns:a16="http://schemas.microsoft.com/office/drawing/2014/main" id="{3AFB15CF-6737-4D06-9357-D61535F64445}"/>
              </a:ext>
            </a:extLst>
          </p:cNvPr>
          <p:cNvGrpSpPr/>
          <p:nvPr/>
        </p:nvGrpSpPr>
        <p:grpSpPr>
          <a:xfrm>
            <a:off x="10231662" y="599677"/>
            <a:ext cx="769076" cy="2059068"/>
            <a:chOff x="10231662" y="599677"/>
            <a:chExt cx="769076" cy="2059068"/>
          </a:xfrm>
        </p:grpSpPr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9530CB0-4CA5-49A3-A81C-D1DA5E19FF27}"/>
                </a:ext>
              </a:extLst>
            </p:cNvPr>
            <p:cNvSpPr/>
            <p:nvPr/>
          </p:nvSpPr>
          <p:spPr>
            <a:xfrm>
              <a:off x="10231662" y="599677"/>
              <a:ext cx="755903" cy="7559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1625025E-69AA-4111-8978-562C94756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3894" y="1355959"/>
              <a:ext cx="0" cy="9159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7949FEC5-AE8C-4409-8778-0EDB4115BF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3706" y="1685912"/>
              <a:ext cx="90188" cy="2907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コネクタ 169">
              <a:extLst>
                <a:ext uri="{FF2B5EF4-FFF2-40B4-BE49-F238E27FC236}">
                  <a16:creationId xmlns:a16="http://schemas.microsoft.com/office/drawing/2014/main" id="{19BFA35E-C825-4B81-A470-1ED89B40BD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8332" y="2271895"/>
              <a:ext cx="75564" cy="2003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コネクタ 170">
              <a:extLst>
                <a:ext uri="{FF2B5EF4-FFF2-40B4-BE49-F238E27FC236}">
                  <a16:creationId xmlns:a16="http://schemas.microsoft.com/office/drawing/2014/main" id="{5B803461-5FB9-474D-B410-9734E746D3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3432" y="2472273"/>
              <a:ext cx="196170" cy="1785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8155F0A4-1F83-4169-B341-12F05ADF38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63899" y="2271896"/>
              <a:ext cx="276124" cy="16850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E2D92500-2BF4-4DAF-A88E-5942B4922B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36804" y="2430465"/>
              <a:ext cx="71706" cy="22828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F433FCCE-24F9-453B-A497-460AE5B4C7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6068" y="1941195"/>
              <a:ext cx="33961" cy="15116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E5838B6B-61AD-4162-802C-A36866BEE1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63893" y="1675564"/>
              <a:ext cx="231799" cy="2787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5AC5AEB5-9983-4D3A-8F31-40FD49D9B948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147" y="1949367"/>
              <a:ext cx="217591" cy="5741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59CFFEBD-672D-4F53-A369-F7927691EF14}"/>
                </a:ext>
              </a:extLst>
            </p:cNvPr>
            <p:cNvSpPr/>
            <p:nvPr/>
          </p:nvSpPr>
          <p:spPr>
            <a:xfrm>
              <a:off x="10409018" y="1853659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楕円 177">
              <a:extLst>
                <a:ext uri="{FF2B5EF4-FFF2-40B4-BE49-F238E27FC236}">
                  <a16:creationId xmlns:a16="http://schemas.microsoft.com/office/drawing/2014/main" id="{86577D99-E8DC-460F-ABC0-A227870FE6B8}"/>
                </a:ext>
              </a:extLst>
            </p:cNvPr>
            <p:cNvSpPr/>
            <p:nvPr/>
          </p:nvSpPr>
          <p:spPr>
            <a:xfrm>
              <a:off x="10735307" y="1872023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27E08D9D-2810-4871-AB5F-8B13D8F8DA05}"/>
                </a:ext>
              </a:extLst>
            </p:cNvPr>
            <p:cNvSpPr/>
            <p:nvPr/>
          </p:nvSpPr>
          <p:spPr>
            <a:xfrm>
              <a:off x="10428991" y="2426208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F155794F-04A0-4E0C-B9EA-BA46372BEA6B}"/>
                </a:ext>
              </a:extLst>
            </p:cNvPr>
            <p:cNvSpPr/>
            <p:nvPr/>
          </p:nvSpPr>
          <p:spPr>
            <a:xfrm>
              <a:off x="10775729" y="2369250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3" name="グループ化 242">
            <a:extLst>
              <a:ext uri="{FF2B5EF4-FFF2-40B4-BE49-F238E27FC236}">
                <a16:creationId xmlns:a16="http://schemas.microsoft.com/office/drawing/2014/main" id="{12C81543-0A0C-4D5F-8794-5988B4AE0334}"/>
              </a:ext>
            </a:extLst>
          </p:cNvPr>
          <p:cNvGrpSpPr/>
          <p:nvPr/>
        </p:nvGrpSpPr>
        <p:grpSpPr>
          <a:xfrm>
            <a:off x="7934568" y="3326081"/>
            <a:ext cx="755903" cy="2108899"/>
            <a:chOff x="10231662" y="3307260"/>
            <a:chExt cx="755903" cy="2108899"/>
          </a:xfrm>
        </p:grpSpPr>
        <p:sp>
          <p:nvSpPr>
            <p:cNvPr id="198" name="楕円 197">
              <a:extLst>
                <a:ext uri="{FF2B5EF4-FFF2-40B4-BE49-F238E27FC236}">
                  <a16:creationId xmlns:a16="http://schemas.microsoft.com/office/drawing/2014/main" id="{E22FDEC1-8330-452D-B5EE-FF76243C0D49}"/>
                </a:ext>
              </a:extLst>
            </p:cNvPr>
            <p:cNvSpPr/>
            <p:nvPr/>
          </p:nvSpPr>
          <p:spPr>
            <a:xfrm>
              <a:off x="10231662" y="3307260"/>
              <a:ext cx="755903" cy="7559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D9FFF731-9002-401F-A3EF-B4043E759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3894" y="4063542"/>
              <a:ext cx="0" cy="9159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610CABD3-5210-4DBC-8831-7BB83A84E7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63895" y="4393495"/>
              <a:ext cx="123441" cy="26599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D6F4509E-BCB8-489D-81DC-7E2CB92EEC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3706" y="4979479"/>
              <a:ext cx="90190" cy="2581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>
              <a:extLst>
                <a:ext uri="{FF2B5EF4-FFF2-40B4-BE49-F238E27FC236}">
                  <a16:creationId xmlns:a16="http://schemas.microsoft.com/office/drawing/2014/main" id="{069C556D-F9CD-4BB8-B47D-7511BCEE3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2162" y="5237639"/>
              <a:ext cx="196170" cy="1785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87498D50-D591-4F1D-B5A0-412377F25A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63900" y="4979481"/>
              <a:ext cx="61715" cy="18815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コネクタ 203">
              <a:extLst>
                <a:ext uri="{FF2B5EF4-FFF2-40B4-BE49-F238E27FC236}">
                  <a16:creationId xmlns:a16="http://schemas.microsoft.com/office/drawing/2014/main" id="{2E5E0C81-BF6D-45D2-9896-6401155F22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25866" y="5154976"/>
              <a:ext cx="53926" cy="26118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972F53CB-9D12-40CC-99BD-F6FF34D867EB}"/>
                </a:ext>
              </a:extLst>
            </p:cNvPr>
            <p:cNvCxnSpPr>
              <a:cxnSpLocks/>
            </p:cNvCxnSpPr>
            <p:nvPr/>
          </p:nvCxnSpPr>
          <p:spPr>
            <a:xfrm>
              <a:off x="10687337" y="4644048"/>
              <a:ext cx="149467" cy="1170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CC780CBF-8E66-4EAD-9970-B172B83677C2}"/>
                </a:ext>
              </a:extLst>
            </p:cNvPr>
            <p:cNvCxnSpPr>
              <a:cxnSpLocks/>
            </p:cNvCxnSpPr>
            <p:nvPr/>
          </p:nvCxnSpPr>
          <p:spPr>
            <a:xfrm>
              <a:off x="10488332" y="4358380"/>
              <a:ext cx="75562" cy="2476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6972F95B-C55D-4162-9458-ABB7CE3C82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3706" y="4289145"/>
              <a:ext cx="213630" cy="526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楕円 207">
              <a:extLst>
                <a:ext uri="{FF2B5EF4-FFF2-40B4-BE49-F238E27FC236}">
                  <a16:creationId xmlns:a16="http://schemas.microsoft.com/office/drawing/2014/main" id="{5837FE9D-AF76-4ED1-94AE-8C612C752195}"/>
                </a:ext>
              </a:extLst>
            </p:cNvPr>
            <p:cNvSpPr/>
            <p:nvPr/>
          </p:nvSpPr>
          <p:spPr>
            <a:xfrm>
              <a:off x="10410135" y="4281641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楕円 208">
              <a:extLst>
                <a:ext uri="{FF2B5EF4-FFF2-40B4-BE49-F238E27FC236}">
                  <a16:creationId xmlns:a16="http://schemas.microsoft.com/office/drawing/2014/main" id="{BDAFA05B-AD61-4CBA-83A4-ED41B070C092}"/>
                </a:ext>
              </a:extLst>
            </p:cNvPr>
            <p:cNvSpPr/>
            <p:nvPr/>
          </p:nvSpPr>
          <p:spPr>
            <a:xfrm>
              <a:off x="10417980" y="5154976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楕円 209">
              <a:extLst>
                <a:ext uri="{FF2B5EF4-FFF2-40B4-BE49-F238E27FC236}">
                  <a16:creationId xmlns:a16="http://schemas.microsoft.com/office/drawing/2014/main" id="{AA8189D3-DC7D-4806-BD6E-D4BD4C07E251}"/>
                </a:ext>
              </a:extLst>
            </p:cNvPr>
            <p:cNvSpPr/>
            <p:nvPr/>
          </p:nvSpPr>
          <p:spPr>
            <a:xfrm>
              <a:off x="10578766" y="5125152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楕円 210">
              <a:extLst>
                <a:ext uri="{FF2B5EF4-FFF2-40B4-BE49-F238E27FC236}">
                  <a16:creationId xmlns:a16="http://schemas.microsoft.com/office/drawing/2014/main" id="{3771B63E-5A49-4A4C-9882-24FCC7F9B5E1}"/>
                </a:ext>
              </a:extLst>
            </p:cNvPr>
            <p:cNvSpPr/>
            <p:nvPr/>
          </p:nvSpPr>
          <p:spPr>
            <a:xfrm>
              <a:off x="10621600" y="4586517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E5675DC4-EF76-4F4D-87A6-8D69A0ECFA8A}"/>
              </a:ext>
            </a:extLst>
          </p:cNvPr>
          <p:cNvGrpSpPr/>
          <p:nvPr/>
        </p:nvGrpSpPr>
        <p:grpSpPr>
          <a:xfrm>
            <a:off x="6320277" y="3324167"/>
            <a:ext cx="755903" cy="2059068"/>
            <a:chOff x="8617371" y="3305346"/>
            <a:chExt cx="755903" cy="2059068"/>
          </a:xfrm>
        </p:grpSpPr>
        <p:sp>
          <p:nvSpPr>
            <p:cNvPr id="228" name="楕円 227">
              <a:extLst>
                <a:ext uri="{FF2B5EF4-FFF2-40B4-BE49-F238E27FC236}">
                  <a16:creationId xmlns:a16="http://schemas.microsoft.com/office/drawing/2014/main" id="{215D7D0D-B6F1-4ADC-93E8-B8D68D3FF316}"/>
                </a:ext>
              </a:extLst>
            </p:cNvPr>
            <p:cNvSpPr/>
            <p:nvPr/>
          </p:nvSpPr>
          <p:spPr>
            <a:xfrm>
              <a:off x="8617371" y="3305346"/>
              <a:ext cx="755903" cy="7559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9" name="直線コネクタ 228">
              <a:extLst>
                <a:ext uri="{FF2B5EF4-FFF2-40B4-BE49-F238E27FC236}">
                  <a16:creationId xmlns:a16="http://schemas.microsoft.com/office/drawing/2014/main" id="{95783ED9-3435-4E9B-84BD-466919D8B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9603" y="4061628"/>
              <a:ext cx="0" cy="9159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コネクタ 229">
              <a:extLst>
                <a:ext uri="{FF2B5EF4-FFF2-40B4-BE49-F238E27FC236}">
                  <a16:creationId xmlns:a16="http://schemas.microsoft.com/office/drawing/2014/main" id="{4F363F60-4C5B-42DB-A76D-81A3526043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61314" y="4439483"/>
              <a:ext cx="213557" cy="1652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コネクタ 230">
              <a:extLst>
                <a:ext uri="{FF2B5EF4-FFF2-40B4-BE49-F238E27FC236}">
                  <a16:creationId xmlns:a16="http://schemas.microsoft.com/office/drawing/2014/main" id="{0431393D-44F2-43FF-91B9-9C76C34805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5982" y="4953441"/>
              <a:ext cx="207263" cy="1900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コネクタ 231">
              <a:extLst>
                <a:ext uri="{FF2B5EF4-FFF2-40B4-BE49-F238E27FC236}">
                  <a16:creationId xmlns:a16="http://schemas.microsoft.com/office/drawing/2014/main" id="{D7BD6769-9C6B-4D8B-8B0F-7650B3FFB0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8092" y="5142750"/>
              <a:ext cx="75153" cy="22166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FB5D33D0-59AE-463B-87EF-06D9303809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5206" y="4955128"/>
              <a:ext cx="46962" cy="23149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コネクタ 233">
              <a:extLst>
                <a:ext uri="{FF2B5EF4-FFF2-40B4-BE49-F238E27FC236}">
                  <a16:creationId xmlns:a16="http://schemas.microsoft.com/office/drawing/2014/main" id="{1C98A4A7-9C0F-466E-82AE-D0E2FB0A5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2777" y="5167637"/>
              <a:ext cx="59772" cy="15926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125A3345-905B-4D35-883A-F4D90AC994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2621" y="4526494"/>
              <a:ext cx="217104" cy="931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コネクタ 235">
              <a:extLst>
                <a:ext uri="{FF2B5EF4-FFF2-40B4-BE49-F238E27FC236}">
                  <a16:creationId xmlns:a16="http://schemas.microsoft.com/office/drawing/2014/main" id="{1A05CD96-3EBC-40EE-BA87-DB0955FB4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8729" y="4429682"/>
              <a:ext cx="189275" cy="24193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コネクタ 236">
              <a:extLst>
                <a:ext uri="{FF2B5EF4-FFF2-40B4-BE49-F238E27FC236}">
                  <a16:creationId xmlns:a16="http://schemas.microsoft.com/office/drawing/2014/main" id="{0B60BB1E-1FF1-4384-8737-F02E64EF2E68}"/>
                </a:ext>
              </a:extLst>
            </p:cNvPr>
            <p:cNvCxnSpPr>
              <a:cxnSpLocks/>
            </p:cNvCxnSpPr>
            <p:nvPr/>
          </p:nvCxnSpPr>
          <p:spPr>
            <a:xfrm>
              <a:off x="8756372" y="4647910"/>
              <a:ext cx="225268" cy="12336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楕円 237">
              <a:extLst>
                <a:ext uri="{FF2B5EF4-FFF2-40B4-BE49-F238E27FC236}">
                  <a16:creationId xmlns:a16="http://schemas.microsoft.com/office/drawing/2014/main" id="{2F26118A-B60E-414C-AAE7-70A355D7DF43}"/>
                </a:ext>
              </a:extLst>
            </p:cNvPr>
            <p:cNvSpPr/>
            <p:nvPr/>
          </p:nvSpPr>
          <p:spPr>
            <a:xfrm>
              <a:off x="9083422" y="5063087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DC0E45B9-2CED-4363-A6A4-6C38C6A69C2F}"/>
                </a:ext>
              </a:extLst>
            </p:cNvPr>
            <p:cNvSpPr/>
            <p:nvPr/>
          </p:nvSpPr>
          <p:spPr>
            <a:xfrm>
              <a:off x="8724449" y="4586517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楕円 239">
              <a:extLst>
                <a:ext uri="{FF2B5EF4-FFF2-40B4-BE49-F238E27FC236}">
                  <a16:creationId xmlns:a16="http://schemas.microsoft.com/office/drawing/2014/main" id="{3CB7A9C5-08D6-4CC3-84F2-25FB16BD0B81}"/>
                </a:ext>
              </a:extLst>
            </p:cNvPr>
            <p:cNvSpPr/>
            <p:nvPr/>
          </p:nvSpPr>
          <p:spPr>
            <a:xfrm>
              <a:off x="9107125" y="4519595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楕円 240">
              <a:extLst>
                <a:ext uri="{FF2B5EF4-FFF2-40B4-BE49-F238E27FC236}">
                  <a16:creationId xmlns:a16="http://schemas.microsoft.com/office/drawing/2014/main" id="{D39C4830-2FF8-4AF7-821C-63034C60200F}"/>
                </a:ext>
              </a:extLst>
            </p:cNvPr>
            <p:cNvSpPr/>
            <p:nvPr/>
          </p:nvSpPr>
          <p:spPr>
            <a:xfrm>
              <a:off x="8828533" y="5093911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6" name="グループ化 305">
            <a:extLst>
              <a:ext uri="{FF2B5EF4-FFF2-40B4-BE49-F238E27FC236}">
                <a16:creationId xmlns:a16="http://schemas.microsoft.com/office/drawing/2014/main" id="{A8FCA33A-C12F-462D-86F4-1447B8DE66C7}"/>
              </a:ext>
            </a:extLst>
          </p:cNvPr>
          <p:cNvGrpSpPr/>
          <p:nvPr/>
        </p:nvGrpSpPr>
        <p:grpSpPr>
          <a:xfrm>
            <a:off x="1059667" y="3305346"/>
            <a:ext cx="880872" cy="2216212"/>
            <a:chOff x="1059667" y="3305346"/>
            <a:chExt cx="880872" cy="2216212"/>
          </a:xfrm>
        </p:grpSpPr>
        <p:sp>
          <p:nvSpPr>
            <p:cNvPr id="272" name="楕円 271">
              <a:extLst>
                <a:ext uri="{FF2B5EF4-FFF2-40B4-BE49-F238E27FC236}">
                  <a16:creationId xmlns:a16="http://schemas.microsoft.com/office/drawing/2014/main" id="{59C9266A-AB9B-4510-B17B-AA66FFDE35F6}"/>
                </a:ext>
              </a:extLst>
            </p:cNvPr>
            <p:cNvSpPr/>
            <p:nvPr/>
          </p:nvSpPr>
          <p:spPr>
            <a:xfrm>
              <a:off x="1059667" y="3305346"/>
              <a:ext cx="755903" cy="7559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5A9DF2D9-3D15-4FC1-940A-EF5506902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131" y="4061249"/>
              <a:ext cx="0" cy="9231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17A05B39-B4C0-401B-B502-D1A5C237E5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42369" y="4428531"/>
              <a:ext cx="212216" cy="390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08A39185-5293-47AE-81C6-94F1182E7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1917" y="4321841"/>
              <a:ext cx="173734" cy="15201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コネクタ 275">
              <a:extLst>
                <a:ext uri="{FF2B5EF4-FFF2-40B4-BE49-F238E27FC236}">
                  <a16:creationId xmlns:a16="http://schemas.microsoft.com/office/drawing/2014/main" id="{0B7D7CE9-EDF4-4F9C-8578-7D1F950682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2277" y="4428530"/>
              <a:ext cx="286507" cy="21984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A768E88A-E117-4D6D-B4F4-7369552C6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6211" y="4580540"/>
              <a:ext cx="314328" cy="667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F5864F86-5B4F-4AD1-968E-25B278AB5E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42370" y="4962667"/>
              <a:ext cx="73772" cy="26346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51822981-EA5A-4247-A4BA-D5D572DA96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6913" y="5207270"/>
              <a:ext cx="0" cy="3142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9EDE2034-E142-414C-8E6B-6FC9806F5B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41037" y="4977565"/>
              <a:ext cx="8623" cy="28989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コネクタ 280">
              <a:extLst>
                <a:ext uri="{FF2B5EF4-FFF2-40B4-BE49-F238E27FC236}">
                  <a16:creationId xmlns:a16="http://schemas.microsoft.com/office/drawing/2014/main" id="{3C622C15-967E-4439-BE1A-99873BA58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3477" y="5243219"/>
              <a:ext cx="136183" cy="2540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楕円 281">
              <a:extLst>
                <a:ext uri="{FF2B5EF4-FFF2-40B4-BE49-F238E27FC236}">
                  <a16:creationId xmlns:a16="http://schemas.microsoft.com/office/drawing/2014/main" id="{818A1BBE-5B11-4976-8CEA-11EFAE50AB7C}"/>
                </a:ext>
              </a:extLst>
            </p:cNvPr>
            <p:cNvSpPr/>
            <p:nvPr/>
          </p:nvSpPr>
          <p:spPr>
            <a:xfrm>
              <a:off x="1507602" y="4380531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楕円 282">
              <a:extLst>
                <a:ext uri="{FF2B5EF4-FFF2-40B4-BE49-F238E27FC236}">
                  <a16:creationId xmlns:a16="http://schemas.microsoft.com/office/drawing/2014/main" id="{D9513C53-76E9-4E69-9902-E721EA56B8BA}"/>
                </a:ext>
              </a:extLst>
            </p:cNvPr>
            <p:cNvSpPr/>
            <p:nvPr/>
          </p:nvSpPr>
          <p:spPr>
            <a:xfrm>
              <a:off x="1254431" y="5175642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楕円 283">
              <a:extLst>
                <a:ext uri="{FF2B5EF4-FFF2-40B4-BE49-F238E27FC236}">
                  <a16:creationId xmlns:a16="http://schemas.microsoft.com/office/drawing/2014/main" id="{A237F2BC-B20F-4EA1-8806-70F2DE6022FF}"/>
                </a:ext>
              </a:extLst>
            </p:cNvPr>
            <p:cNvSpPr/>
            <p:nvPr/>
          </p:nvSpPr>
          <p:spPr>
            <a:xfrm>
              <a:off x="1349660" y="5154976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楕円 284">
              <a:extLst>
                <a:ext uri="{FF2B5EF4-FFF2-40B4-BE49-F238E27FC236}">
                  <a16:creationId xmlns:a16="http://schemas.microsoft.com/office/drawing/2014/main" id="{BB2D36F6-F3E4-4738-84F6-02D9B9D3C5AD}"/>
                </a:ext>
              </a:extLst>
            </p:cNvPr>
            <p:cNvSpPr/>
            <p:nvPr/>
          </p:nvSpPr>
          <p:spPr>
            <a:xfrm>
              <a:off x="1563708" y="4568524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8" name="グループ化 327">
            <a:extLst>
              <a:ext uri="{FF2B5EF4-FFF2-40B4-BE49-F238E27FC236}">
                <a16:creationId xmlns:a16="http://schemas.microsoft.com/office/drawing/2014/main" id="{1117D0DB-D6F2-4479-8E9B-DB728568BFAA}"/>
              </a:ext>
            </a:extLst>
          </p:cNvPr>
          <p:cNvGrpSpPr/>
          <p:nvPr/>
        </p:nvGrpSpPr>
        <p:grpSpPr>
          <a:xfrm>
            <a:off x="3030765" y="3305346"/>
            <a:ext cx="880872" cy="2223143"/>
            <a:chOff x="3030765" y="3305346"/>
            <a:chExt cx="880872" cy="2223143"/>
          </a:xfrm>
        </p:grpSpPr>
        <p:sp>
          <p:nvSpPr>
            <p:cNvPr id="292" name="楕円 291">
              <a:extLst>
                <a:ext uri="{FF2B5EF4-FFF2-40B4-BE49-F238E27FC236}">
                  <a16:creationId xmlns:a16="http://schemas.microsoft.com/office/drawing/2014/main" id="{7BACAE94-D79E-4718-91DA-1660FD4B4F57}"/>
                </a:ext>
              </a:extLst>
            </p:cNvPr>
            <p:cNvSpPr/>
            <p:nvPr/>
          </p:nvSpPr>
          <p:spPr>
            <a:xfrm>
              <a:off x="3030765" y="3305346"/>
              <a:ext cx="755903" cy="7559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3" name="直線コネクタ 292">
              <a:extLst>
                <a:ext uri="{FF2B5EF4-FFF2-40B4-BE49-F238E27FC236}">
                  <a16:creationId xmlns:a16="http://schemas.microsoft.com/office/drawing/2014/main" id="{6AC9B4D5-3F2B-4F4E-8ED9-BD686F36D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4229" y="4061249"/>
              <a:ext cx="0" cy="9231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コネクタ 293">
              <a:extLst>
                <a:ext uri="{FF2B5EF4-FFF2-40B4-BE49-F238E27FC236}">
                  <a16:creationId xmlns:a16="http://schemas.microsoft.com/office/drawing/2014/main" id="{940C59B5-8FA3-4695-BB72-8D7F2F6F60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3467" y="4428531"/>
              <a:ext cx="212216" cy="390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E6199B8E-A3C7-49B8-9693-8F7FB95E1B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3015" y="4321841"/>
              <a:ext cx="173734" cy="15201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58F70288-1B2A-445A-B907-FE60037C4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3375" y="4428530"/>
              <a:ext cx="286507" cy="21984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コネクタ 296">
              <a:extLst>
                <a:ext uri="{FF2B5EF4-FFF2-40B4-BE49-F238E27FC236}">
                  <a16:creationId xmlns:a16="http://schemas.microsoft.com/office/drawing/2014/main" id="{DF0EDA56-F5F9-41A0-B43E-C9E4909F4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7309" y="4580540"/>
              <a:ext cx="314328" cy="667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コネクタ 297">
              <a:extLst>
                <a:ext uri="{FF2B5EF4-FFF2-40B4-BE49-F238E27FC236}">
                  <a16:creationId xmlns:a16="http://schemas.microsoft.com/office/drawing/2014/main" id="{F2F929EC-69DC-4184-BFBD-8BA62474A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8259" y="4962667"/>
              <a:ext cx="85209" cy="2909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コネクタ 298">
              <a:extLst>
                <a:ext uri="{FF2B5EF4-FFF2-40B4-BE49-F238E27FC236}">
                  <a16:creationId xmlns:a16="http://schemas.microsoft.com/office/drawing/2014/main" id="{5A682D26-053C-40A4-9C05-E555744E4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0289" y="5243153"/>
              <a:ext cx="193937" cy="2853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コネクタ 299">
              <a:extLst>
                <a:ext uri="{FF2B5EF4-FFF2-40B4-BE49-F238E27FC236}">
                  <a16:creationId xmlns:a16="http://schemas.microsoft.com/office/drawing/2014/main" id="{DCC36E38-5E85-4BE4-A975-3891A6C541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1331" y="4960477"/>
              <a:ext cx="200922" cy="26565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7A9A3A7F-B197-4C80-AFFE-F529DEF42848}"/>
                </a:ext>
              </a:extLst>
            </p:cNvPr>
            <p:cNvCxnSpPr>
              <a:cxnSpLocks/>
            </p:cNvCxnSpPr>
            <p:nvPr/>
          </p:nvCxnSpPr>
          <p:spPr>
            <a:xfrm>
              <a:off x="3502432" y="5226131"/>
              <a:ext cx="37941" cy="29542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楕円 301">
              <a:extLst>
                <a:ext uri="{FF2B5EF4-FFF2-40B4-BE49-F238E27FC236}">
                  <a16:creationId xmlns:a16="http://schemas.microsoft.com/office/drawing/2014/main" id="{D7B3C44C-601D-4C92-89C2-536433E85079}"/>
                </a:ext>
              </a:extLst>
            </p:cNvPr>
            <p:cNvSpPr/>
            <p:nvPr/>
          </p:nvSpPr>
          <p:spPr>
            <a:xfrm>
              <a:off x="3478700" y="4380531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" name="楕円 302">
              <a:extLst>
                <a:ext uri="{FF2B5EF4-FFF2-40B4-BE49-F238E27FC236}">
                  <a16:creationId xmlns:a16="http://schemas.microsoft.com/office/drawing/2014/main" id="{B54F1814-51DF-4B6D-8DBA-5A52F44556B2}"/>
                </a:ext>
              </a:extLst>
            </p:cNvPr>
            <p:cNvSpPr/>
            <p:nvPr/>
          </p:nvSpPr>
          <p:spPr>
            <a:xfrm>
              <a:off x="3449769" y="5152736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" name="楕円 303">
              <a:extLst>
                <a:ext uri="{FF2B5EF4-FFF2-40B4-BE49-F238E27FC236}">
                  <a16:creationId xmlns:a16="http://schemas.microsoft.com/office/drawing/2014/main" id="{4155A7CA-BAB9-4E7C-A2D3-704403380B54}"/>
                </a:ext>
              </a:extLst>
            </p:cNvPr>
            <p:cNvSpPr/>
            <p:nvPr/>
          </p:nvSpPr>
          <p:spPr>
            <a:xfrm>
              <a:off x="3167391" y="5171997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5" name="楕円 304">
              <a:extLst>
                <a:ext uri="{FF2B5EF4-FFF2-40B4-BE49-F238E27FC236}">
                  <a16:creationId xmlns:a16="http://schemas.microsoft.com/office/drawing/2014/main" id="{FA21E51E-6204-43BF-B86C-A5260BF6ABC6}"/>
                </a:ext>
              </a:extLst>
            </p:cNvPr>
            <p:cNvSpPr/>
            <p:nvPr/>
          </p:nvSpPr>
          <p:spPr>
            <a:xfrm>
              <a:off x="3534806" y="4568524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9" name="グループ化 328">
            <a:extLst>
              <a:ext uri="{FF2B5EF4-FFF2-40B4-BE49-F238E27FC236}">
                <a16:creationId xmlns:a16="http://schemas.microsoft.com/office/drawing/2014/main" id="{56CB3BC8-02F8-4265-9915-5FCD339C5972}"/>
              </a:ext>
            </a:extLst>
          </p:cNvPr>
          <p:cNvGrpSpPr/>
          <p:nvPr/>
        </p:nvGrpSpPr>
        <p:grpSpPr>
          <a:xfrm>
            <a:off x="4726664" y="3312755"/>
            <a:ext cx="880872" cy="2234919"/>
            <a:chOff x="4726664" y="3312755"/>
            <a:chExt cx="880872" cy="2234919"/>
          </a:xfrm>
        </p:grpSpPr>
        <p:sp>
          <p:nvSpPr>
            <p:cNvPr id="311" name="楕円 310">
              <a:extLst>
                <a:ext uri="{FF2B5EF4-FFF2-40B4-BE49-F238E27FC236}">
                  <a16:creationId xmlns:a16="http://schemas.microsoft.com/office/drawing/2014/main" id="{D6D1712C-97CC-45BB-BEF2-E38F2134BA3A}"/>
                </a:ext>
              </a:extLst>
            </p:cNvPr>
            <p:cNvSpPr/>
            <p:nvPr/>
          </p:nvSpPr>
          <p:spPr>
            <a:xfrm>
              <a:off x="4726664" y="3312755"/>
              <a:ext cx="755903" cy="7559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2" name="直線コネクタ 311">
              <a:extLst>
                <a:ext uri="{FF2B5EF4-FFF2-40B4-BE49-F238E27FC236}">
                  <a16:creationId xmlns:a16="http://schemas.microsoft.com/office/drawing/2014/main" id="{D1226A3E-4571-4A7B-9983-5CFD29BE9D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128" y="4068658"/>
              <a:ext cx="0" cy="9231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コネクタ 312">
              <a:extLst>
                <a:ext uri="{FF2B5EF4-FFF2-40B4-BE49-F238E27FC236}">
                  <a16:creationId xmlns:a16="http://schemas.microsoft.com/office/drawing/2014/main" id="{A161D1FE-81CB-4F17-AA87-DFF7098F2F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9366" y="4435940"/>
              <a:ext cx="212216" cy="390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コネクタ 313">
              <a:extLst>
                <a:ext uri="{FF2B5EF4-FFF2-40B4-BE49-F238E27FC236}">
                  <a16:creationId xmlns:a16="http://schemas.microsoft.com/office/drawing/2014/main" id="{C763DC91-119A-4A00-A9A5-184C9E63E1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8914" y="4329250"/>
              <a:ext cx="173734" cy="15201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コネクタ 314">
              <a:extLst>
                <a:ext uri="{FF2B5EF4-FFF2-40B4-BE49-F238E27FC236}">
                  <a16:creationId xmlns:a16="http://schemas.microsoft.com/office/drawing/2014/main" id="{78F7A553-2715-4721-8FCC-56BF39AEA8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9274" y="4435939"/>
              <a:ext cx="286507" cy="21984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コネクタ 315">
              <a:extLst>
                <a:ext uri="{FF2B5EF4-FFF2-40B4-BE49-F238E27FC236}">
                  <a16:creationId xmlns:a16="http://schemas.microsoft.com/office/drawing/2014/main" id="{C1C7D443-BF4A-41D2-9BA6-BA03DEA522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3208" y="4587949"/>
              <a:ext cx="314328" cy="6670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コネクタ 316">
              <a:extLst>
                <a:ext uri="{FF2B5EF4-FFF2-40B4-BE49-F238E27FC236}">
                  <a16:creationId xmlns:a16="http://schemas.microsoft.com/office/drawing/2014/main" id="{531303D4-7845-4850-9AE8-5189BD40E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9755" y="4970077"/>
              <a:ext cx="29612" cy="3442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コネクタ 317">
              <a:extLst>
                <a:ext uri="{FF2B5EF4-FFF2-40B4-BE49-F238E27FC236}">
                  <a16:creationId xmlns:a16="http://schemas.microsoft.com/office/drawing/2014/main" id="{4640F448-7F39-48DE-BB81-17D1871AE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252" y="5273491"/>
              <a:ext cx="119188" cy="2741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コネクタ 318">
              <a:extLst>
                <a:ext uri="{FF2B5EF4-FFF2-40B4-BE49-F238E27FC236}">
                  <a16:creationId xmlns:a16="http://schemas.microsoft.com/office/drawing/2014/main" id="{F2D17B38-4502-4C5E-99C4-29C44CD5E4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7230" y="4967886"/>
              <a:ext cx="83205" cy="29310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コネクタ 319">
              <a:extLst>
                <a:ext uri="{FF2B5EF4-FFF2-40B4-BE49-F238E27FC236}">
                  <a16:creationId xmlns:a16="http://schemas.microsoft.com/office/drawing/2014/main" id="{8DF8A1AC-F651-45FF-9FC6-F9E1D73C45AC}"/>
                </a:ext>
              </a:extLst>
            </p:cNvPr>
            <p:cNvCxnSpPr>
              <a:cxnSpLocks/>
            </p:cNvCxnSpPr>
            <p:nvPr/>
          </p:nvCxnSpPr>
          <p:spPr>
            <a:xfrm>
              <a:off x="5090275" y="5233062"/>
              <a:ext cx="37941" cy="29542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楕円 320">
              <a:extLst>
                <a:ext uri="{FF2B5EF4-FFF2-40B4-BE49-F238E27FC236}">
                  <a16:creationId xmlns:a16="http://schemas.microsoft.com/office/drawing/2014/main" id="{A7E10C03-933B-46D2-AA69-7AC87A9DDA12}"/>
                </a:ext>
              </a:extLst>
            </p:cNvPr>
            <p:cNvSpPr/>
            <p:nvPr/>
          </p:nvSpPr>
          <p:spPr>
            <a:xfrm>
              <a:off x="5174599" y="4387940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" name="楕円 321">
              <a:extLst>
                <a:ext uri="{FF2B5EF4-FFF2-40B4-BE49-F238E27FC236}">
                  <a16:creationId xmlns:a16="http://schemas.microsoft.com/office/drawing/2014/main" id="{687CAF4E-FB5B-450B-BFA8-658583AEA41B}"/>
                </a:ext>
              </a:extLst>
            </p:cNvPr>
            <p:cNvSpPr/>
            <p:nvPr/>
          </p:nvSpPr>
          <p:spPr>
            <a:xfrm>
              <a:off x="5049977" y="5189835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3" name="楕円 322">
              <a:extLst>
                <a:ext uri="{FF2B5EF4-FFF2-40B4-BE49-F238E27FC236}">
                  <a16:creationId xmlns:a16="http://schemas.microsoft.com/office/drawing/2014/main" id="{2EF0208F-35A7-4AC0-9E0D-6050162F01A4}"/>
                </a:ext>
              </a:extLst>
            </p:cNvPr>
            <p:cNvSpPr/>
            <p:nvPr/>
          </p:nvSpPr>
          <p:spPr>
            <a:xfrm>
              <a:off x="4915074" y="5232774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4" name="楕円 323">
              <a:extLst>
                <a:ext uri="{FF2B5EF4-FFF2-40B4-BE49-F238E27FC236}">
                  <a16:creationId xmlns:a16="http://schemas.microsoft.com/office/drawing/2014/main" id="{6C65BE62-B645-46B3-A842-E03D44C0DB78}"/>
                </a:ext>
              </a:extLst>
            </p:cNvPr>
            <p:cNvSpPr/>
            <p:nvPr/>
          </p:nvSpPr>
          <p:spPr>
            <a:xfrm>
              <a:off x="5230705" y="4575933"/>
              <a:ext cx="132781" cy="1423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3" name="グループ化 352">
            <a:extLst>
              <a:ext uri="{FF2B5EF4-FFF2-40B4-BE49-F238E27FC236}">
                <a16:creationId xmlns:a16="http://schemas.microsoft.com/office/drawing/2014/main" id="{9629EDC7-DF0E-43E8-BE68-71CFD75FA2F9}"/>
              </a:ext>
            </a:extLst>
          </p:cNvPr>
          <p:cNvGrpSpPr/>
          <p:nvPr/>
        </p:nvGrpSpPr>
        <p:grpSpPr>
          <a:xfrm>
            <a:off x="9777426" y="3229953"/>
            <a:ext cx="998303" cy="2435402"/>
            <a:chOff x="9777426" y="3229953"/>
            <a:chExt cx="998303" cy="2435402"/>
          </a:xfrm>
        </p:grpSpPr>
        <p:sp>
          <p:nvSpPr>
            <p:cNvPr id="345" name="楕円 344">
              <a:extLst>
                <a:ext uri="{FF2B5EF4-FFF2-40B4-BE49-F238E27FC236}">
                  <a16:creationId xmlns:a16="http://schemas.microsoft.com/office/drawing/2014/main" id="{D7A80462-BF8B-4E10-9C36-D1F3EB2E7E44}"/>
                </a:ext>
              </a:extLst>
            </p:cNvPr>
            <p:cNvSpPr/>
            <p:nvPr/>
          </p:nvSpPr>
          <p:spPr>
            <a:xfrm>
              <a:off x="9777426" y="3229953"/>
              <a:ext cx="883750" cy="91339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6" name="楕円 345">
              <a:extLst>
                <a:ext uri="{FF2B5EF4-FFF2-40B4-BE49-F238E27FC236}">
                  <a16:creationId xmlns:a16="http://schemas.microsoft.com/office/drawing/2014/main" id="{B0BC0281-1977-4F59-8D96-490A2701B9BA}"/>
                </a:ext>
              </a:extLst>
            </p:cNvPr>
            <p:cNvSpPr/>
            <p:nvPr/>
          </p:nvSpPr>
          <p:spPr>
            <a:xfrm>
              <a:off x="9947974" y="3968872"/>
              <a:ext cx="390797" cy="102942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" name="楕円 346">
              <a:extLst>
                <a:ext uri="{FF2B5EF4-FFF2-40B4-BE49-F238E27FC236}">
                  <a16:creationId xmlns:a16="http://schemas.microsoft.com/office/drawing/2014/main" id="{18929CEF-08C6-4966-90F0-E417FD63B74F}"/>
                </a:ext>
              </a:extLst>
            </p:cNvPr>
            <p:cNvSpPr/>
            <p:nvPr/>
          </p:nvSpPr>
          <p:spPr>
            <a:xfrm rot="4021880">
              <a:off x="10284918" y="4162252"/>
              <a:ext cx="208628" cy="5254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" name="楕円 347">
              <a:extLst>
                <a:ext uri="{FF2B5EF4-FFF2-40B4-BE49-F238E27FC236}">
                  <a16:creationId xmlns:a16="http://schemas.microsoft.com/office/drawing/2014/main" id="{50D73E16-7044-4817-915A-200576D7FA62}"/>
                </a:ext>
              </a:extLst>
            </p:cNvPr>
            <p:cNvSpPr/>
            <p:nvPr/>
          </p:nvSpPr>
          <p:spPr>
            <a:xfrm rot="5400000">
              <a:off x="10408676" y="4360298"/>
              <a:ext cx="208628" cy="5254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" name="楕円 348">
              <a:extLst>
                <a:ext uri="{FF2B5EF4-FFF2-40B4-BE49-F238E27FC236}">
                  <a16:creationId xmlns:a16="http://schemas.microsoft.com/office/drawing/2014/main" id="{ADA25029-FDB0-4BBF-B88E-FB4326BACEA4}"/>
                </a:ext>
              </a:extLst>
            </p:cNvPr>
            <p:cNvSpPr/>
            <p:nvPr/>
          </p:nvSpPr>
          <p:spPr>
            <a:xfrm rot="7947994">
              <a:off x="10223096" y="4800958"/>
              <a:ext cx="208628" cy="5254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0" name="楕円 349">
              <a:extLst>
                <a:ext uri="{FF2B5EF4-FFF2-40B4-BE49-F238E27FC236}">
                  <a16:creationId xmlns:a16="http://schemas.microsoft.com/office/drawing/2014/main" id="{A4006179-A0A6-410C-8BF2-F3E43A6172FF}"/>
                </a:ext>
              </a:extLst>
            </p:cNvPr>
            <p:cNvSpPr/>
            <p:nvPr/>
          </p:nvSpPr>
          <p:spPr>
            <a:xfrm rot="10800000">
              <a:off x="10341754" y="5117799"/>
              <a:ext cx="208628" cy="5254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1" name="楕円 350">
              <a:extLst>
                <a:ext uri="{FF2B5EF4-FFF2-40B4-BE49-F238E27FC236}">
                  <a16:creationId xmlns:a16="http://schemas.microsoft.com/office/drawing/2014/main" id="{0E7E2C06-108B-4345-85EB-B6DD543D9B67}"/>
                </a:ext>
              </a:extLst>
            </p:cNvPr>
            <p:cNvSpPr/>
            <p:nvPr/>
          </p:nvSpPr>
          <p:spPr>
            <a:xfrm rot="12096216">
              <a:off x="9977077" y="4865155"/>
              <a:ext cx="208628" cy="5254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楕円 351">
              <a:extLst>
                <a:ext uri="{FF2B5EF4-FFF2-40B4-BE49-F238E27FC236}">
                  <a16:creationId xmlns:a16="http://schemas.microsoft.com/office/drawing/2014/main" id="{0B4E135F-1942-4AC7-9AF8-A04ED8CCFD63}"/>
                </a:ext>
              </a:extLst>
            </p:cNvPr>
            <p:cNvSpPr/>
            <p:nvPr/>
          </p:nvSpPr>
          <p:spPr>
            <a:xfrm rot="13021908">
              <a:off x="9831672" y="5139877"/>
              <a:ext cx="208628" cy="5254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0" name="グループ化 329">
              <a:extLst>
                <a:ext uri="{FF2B5EF4-FFF2-40B4-BE49-F238E27FC236}">
                  <a16:creationId xmlns:a16="http://schemas.microsoft.com/office/drawing/2014/main" id="{E5610ADE-9400-440E-B28F-43DD3D9D3158}"/>
                </a:ext>
              </a:extLst>
            </p:cNvPr>
            <p:cNvGrpSpPr/>
            <p:nvPr/>
          </p:nvGrpSpPr>
          <p:grpSpPr>
            <a:xfrm>
              <a:off x="9841350" y="3307438"/>
              <a:ext cx="880872" cy="2180815"/>
              <a:chOff x="1094232" y="595495"/>
              <a:chExt cx="880872" cy="2180815"/>
            </a:xfrm>
          </p:grpSpPr>
          <p:sp>
            <p:nvSpPr>
              <p:cNvPr id="331" name="楕円 330">
                <a:extLst>
                  <a:ext uri="{FF2B5EF4-FFF2-40B4-BE49-F238E27FC236}">
                    <a16:creationId xmlns:a16="http://schemas.microsoft.com/office/drawing/2014/main" id="{5C8D05F0-ABE5-436B-9DED-92721CC849BC}"/>
                  </a:ext>
                </a:extLst>
              </p:cNvPr>
              <p:cNvSpPr/>
              <p:nvPr/>
            </p:nvSpPr>
            <p:spPr>
              <a:xfrm>
                <a:off x="1094232" y="595495"/>
                <a:ext cx="755903" cy="75590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2" name="直線コネクタ 331">
                <a:extLst>
                  <a:ext uri="{FF2B5EF4-FFF2-40B4-BE49-F238E27FC236}">
                    <a16:creationId xmlns:a16="http://schemas.microsoft.com/office/drawing/2014/main" id="{9164E6C5-BD29-41CF-8382-E98709063E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77696" y="1351398"/>
                <a:ext cx="0" cy="9231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直線コネクタ 332">
                <a:extLst>
                  <a:ext uri="{FF2B5EF4-FFF2-40B4-BE49-F238E27FC236}">
                    <a16:creationId xmlns:a16="http://schemas.microsoft.com/office/drawing/2014/main" id="{C4DA292A-431A-45F5-9B0F-BA392D9D6E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76934" y="1718680"/>
                <a:ext cx="212216" cy="3905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線コネクタ 333">
                <a:extLst>
                  <a:ext uri="{FF2B5EF4-FFF2-40B4-BE49-F238E27FC236}">
                    <a16:creationId xmlns:a16="http://schemas.microsoft.com/office/drawing/2014/main" id="{04D9E2EF-C463-40E6-9BE5-4D6CD886E0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6482" y="1611990"/>
                <a:ext cx="173734" cy="1520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直線コネクタ 334">
                <a:extLst>
                  <a:ext uri="{FF2B5EF4-FFF2-40B4-BE49-F238E27FC236}">
                    <a16:creationId xmlns:a16="http://schemas.microsoft.com/office/drawing/2014/main" id="{6BA946FB-ACA1-4C6D-B51B-3EE5FC450B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86842" y="1718679"/>
                <a:ext cx="286507" cy="21984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線コネクタ 335">
                <a:extLst>
                  <a:ext uri="{FF2B5EF4-FFF2-40B4-BE49-F238E27FC236}">
                    <a16:creationId xmlns:a16="http://schemas.microsoft.com/office/drawing/2014/main" id="{5178F824-7AD4-4A06-948F-172DA66A00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0776" y="1870689"/>
                <a:ext cx="314328" cy="6670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直線コネクタ 336">
                <a:extLst>
                  <a:ext uri="{FF2B5EF4-FFF2-40B4-BE49-F238E27FC236}">
                    <a16:creationId xmlns:a16="http://schemas.microsoft.com/office/drawing/2014/main" id="{BCAAA191-CFB4-4DA2-AE1B-8057608794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76934" y="2252816"/>
                <a:ext cx="283842" cy="2092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線コネクタ 337">
                <a:extLst>
                  <a:ext uri="{FF2B5EF4-FFF2-40B4-BE49-F238E27FC236}">
                    <a16:creationId xmlns:a16="http://schemas.microsoft.com/office/drawing/2014/main" id="{ECC75341-A12F-4072-9D84-C2742C1109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60776" y="2462022"/>
                <a:ext cx="0" cy="3142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直線コネクタ 338">
                <a:extLst>
                  <a:ext uri="{FF2B5EF4-FFF2-40B4-BE49-F238E27FC236}">
                    <a16:creationId xmlns:a16="http://schemas.microsoft.com/office/drawing/2014/main" id="{A7E61D44-8EA6-45BB-B279-8D3461AF26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1872" y="2267713"/>
                <a:ext cx="113730" cy="321147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線コネクタ 339">
                <a:extLst>
                  <a:ext uri="{FF2B5EF4-FFF2-40B4-BE49-F238E27FC236}">
                    <a16:creationId xmlns:a16="http://schemas.microsoft.com/office/drawing/2014/main" id="{461D4D2E-489E-4074-829A-73C07180AB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4233" y="2588860"/>
                <a:ext cx="166307" cy="18745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楕円 340">
                <a:extLst>
                  <a:ext uri="{FF2B5EF4-FFF2-40B4-BE49-F238E27FC236}">
                    <a16:creationId xmlns:a16="http://schemas.microsoft.com/office/drawing/2014/main" id="{7228FE40-A08D-48BE-9905-42DD3C3ED23D}"/>
                  </a:ext>
                </a:extLst>
              </p:cNvPr>
              <p:cNvSpPr/>
              <p:nvPr/>
            </p:nvSpPr>
            <p:spPr>
              <a:xfrm>
                <a:off x="1536474" y="1688297"/>
                <a:ext cx="132781" cy="14231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2" name="楕円 341">
                <a:extLst>
                  <a:ext uri="{FF2B5EF4-FFF2-40B4-BE49-F238E27FC236}">
                    <a16:creationId xmlns:a16="http://schemas.microsoft.com/office/drawing/2014/main" id="{C0629AD4-C596-4CD1-B7D8-A308230B2F32}"/>
                  </a:ext>
                </a:extLst>
              </p:cNvPr>
              <p:cNvSpPr/>
              <p:nvPr/>
            </p:nvSpPr>
            <p:spPr>
              <a:xfrm>
                <a:off x="1602864" y="1860990"/>
                <a:ext cx="132781" cy="14231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3" name="楕円 342">
                <a:extLst>
                  <a:ext uri="{FF2B5EF4-FFF2-40B4-BE49-F238E27FC236}">
                    <a16:creationId xmlns:a16="http://schemas.microsoft.com/office/drawing/2014/main" id="{2DBBEBCA-FA19-4659-9920-DAFECC0A46E6}"/>
                  </a:ext>
                </a:extLst>
              </p:cNvPr>
              <p:cNvSpPr/>
              <p:nvPr/>
            </p:nvSpPr>
            <p:spPr>
              <a:xfrm>
                <a:off x="1576952" y="2380281"/>
                <a:ext cx="132781" cy="14231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4" name="楕円 343">
                <a:extLst>
                  <a:ext uri="{FF2B5EF4-FFF2-40B4-BE49-F238E27FC236}">
                    <a16:creationId xmlns:a16="http://schemas.microsoft.com/office/drawing/2014/main" id="{C6D75533-21D5-4564-A861-A956261F46CF}"/>
                  </a:ext>
                </a:extLst>
              </p:cNvPr>
              <p:cNvSpPr/>
              <p:nvPr/>
            </p:nvSpPr>
            <p:spPr>
              <a:xfrm>
                <a:off x="1198341" y="2516434"/>
                <a:ext cx="132781" cy="14231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107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019DB29-BF5F-44B2-9E89-994A84454975}"/>
              </a:ext>
            </a:extLst>
          </p:cNvPr>
          <p:cNvGrpSpPr/>
          <p:nvPr/>
        </p:nvGrpSpPr>
        <p:grpSpPr>
          <a:xfrm>
            <a:off x="3142407" y="612554"/>
            <a:ext cx="5759958" cy="2436544"/>
            <a:chOff x="3142407" y="612554"/>
            <a:chExt cx="5759958" cy="2436544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F9B0A0E7-CD01-4478-9A40-309203CA2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2407" y="612554"/>
              <a:ext cx="1200150" cy="229804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D8A60DF-AC52-4444-AA2F-A8E8BD849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2311" y="742401"/>
              <a:ext cx="1200150" cy="2038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B49AF33-4C25-471A-9188-6B9FE8F05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2215" y="612554"/>
              <a:ext cx="1200150" cy="2298045"/>
            </a:xfrm>
            <a:prstGeom prst="rect">
              <a:avLst/>
            </a:prstGeom>
          </p:spPr>
        </p:pic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3BCD3681-369B-46BA-8F0C-495643F66709}"/>
                </a:ext>
              </a:extLst>
            </p:cNvPr>
            <p:cNvCxnSpPr>
              <a:cxnSpLocks/>
              <a:stCxn id="2" idx="3"/>
              <a:endCxn id="1026" idx="1"/>
            </p:cNvCxnSpPr>
            <p:nvPr/>
          </p:nvCxnSpPr>
          <p:spPr>
            <a:xfrm flipV="1">
              <a:off x="4342557" y="1761576"/>
              <a:ext cx="107975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EF720122-9D91-4757-89EE-F44A86FFB2B4}"/>
                </a:ext>
              </a:extLst>
            </p:cNvPr>
            <p:cNvCxnSpPr>
              <a:cxnSpLocks/>
              <a:stCxn id="1026" idx="3"/>
              <a:endCxn id="5" idx="1"/>
            </p:cNvCxnSpPr>
            <p:nvPr/>
          </p:nvCxnSpPr>
          <p:spPr>
            <a:xfrm>
              <a:off x="6622461" y="1761576"/>
              <a:ext cx="107975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AF78E98-2B39-43B5-A81A-2C507F53493A}"/>
                </a:ext>
              </a:extLst>
            </p:cNvPr>
            <p:cNvSpPr txBox="1"/>
            <p:nvPr/>
          </p:nvSpPr>
          <p:spPr>
            <a:xfrm>
              <a:off x="3142407" y="2772099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通常モーション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9DB8C18-5BC1-4370-961A-245744715288}"/>
                </a:ext>
              </a:extLst>
            </p:cNvPr>
            <p:cNvSpPr txBox="1"/>
            <p:nvPr/>
          </p:nvSpPr>
          <p:spPr>
            <a:xfrm>
              <a:off x="7640481" y="2772098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通常モーション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C57350DD-4B5C-492A-8F8A-85253E516187}"/>
                </a:ext>
              </a:extLst>
            </p:cNvPr>
            <p:cNvSpPr txBox="1"/>
            <p:nvPr/>
          </p:nvSpPr>
          <p:spPr>
            <a:xfrm>
              <a:off x="5237556" y="2772097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ジャンプ</a:t>
              </a:r>
              <a:r>
                <a:rPr kumimoji="1" lang="ja-JP" altLang="en-US" sz="1200" dirty="0"/>
                <a:t>モーション</a:t>
              </a:r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DFA2C25D-A653-4FE6-AFDF-E4FAA011ABFB}"/>
              </a:ext>
            </a:extLst>
          </p:cNvPr>
          <p:cNvGrpSpPr/>
          <p:nvPr/>
        </p:nvGrpSpPr>
        <p:grpSpPr>
          <a:xfrm>
            <a:off x="766614" y="3378845"/>
            <a:ext cx="10765931" cy="2713538"/>
            <a:chOff x="766614" y="3378845"/>
            <a:chExt cx="10765931" cy="2713538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FBB0808-0F00-4857-91F2-509C8143B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029" y="3378845"/>
              <a:ext cx="1200150" cy="2298045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22322A0-F1C2-45D6-9C77-F1C4A9D7FEF2}"/>
                </a:ext>
              </a:extLst>
            </p:cNvPr>
            <p:cNvSpPr txBox="1"/>
            <p:nvPr/>
          </p:nvSpPr>
          <p:spPr>
            <a:xfrm>
              <a:off x="766614" y="5588546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通常モーション</a:t>
              </a:r>
            </a:p>
          </p:txBody>
        </p: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6D9F1A59-CBCD-47B8-B37F-AB6DAD35D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3638" y="3428998"/>
              <a:ext cx="1366161" cy="2197737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94F5822F-4B6D-44D7-83C8-F5757CD10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7035" y="3468366"/>
              <a:ext cx="1147569" cy="2118999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048AE294-F567-42A4-A8E7-C54CE5C1F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9739" y="3458135"/>
              <a:ext cx="1366161" cy="2139460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2A1C8598-54AF-4075-B71D-061FF9463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89801" y="3458135"/>
              <a:ext cx="1138663" cy="2139460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8816EBEB-1F76-427B-8CC0-23541C3A1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98513" y="3501002"/>
              <a:ext cx="1052794" cy="2053726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80F2007F-D86D-4A39-8B9C-D5EE96B92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1356" y="3378845"/>
              <a:ext cx="1200150" cy="2298045"/>
            </a:xfrm>
            <a:prstGeom prst="rect">
              <a:avLst/>
            </a:prstGeom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0AB57C30-4847-4364-A41F-1EC876754DE7}"/>
                </a:ext>
              </a:extLst>
            </p:cNvPr>
            <p:cNvSpPr txBox="1"/>
            <p:nvPr/>
          </p:nvSpPr>
          <p:spPr>
            <a:xfrm>
              <a:off x="10270661" y="5588545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通常モーション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B5BE9828-666D-40CF-9646-A86F928839A0}"/>
                </a:ext>
              </a:extLst>
            </p:cNvPr>
            <p:cNvSpPr txBox="1"/>
            <p:nvPr/>
          </p:nvSpPr>
          <p:spPr>
            <a:xfrm>
              <a:off x="2384525" y="5588545"/>
              <a:ext cx="1346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投げ</a:t>
              </a:r>
              <a:r>
                <a:rPr kumimoji="1" lang="ja-JP" altLang="en-US" sz="1200" dirty="0"/>
                <a:t>モーション</a:t>
              </a:r>
              <a:r>
                <a:rPr kumimoji="1" lang="en-US" altLang="ja-JP" sz="1200" dirty="0"/>
                <a:t>1</a:t>
              </a:r>
              <a:endParaRPr kumimoji="1" lang="ja-JP" altLang="en-US" sz="12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6EB90EE-7CF4-4BDE-B597-CC1F63DD87AC}"/>
                </a:ext>
              </a:extLst>
            </p:cNvPr>
            <p:cNvSpPr txBox="1"/>
            <p:nvPr/>
          </p:nvSpPr>
          <p:spPr>
            <a:xfrm>
              <a:off x="4064355" y="5588545"/>
              <a:ext cx="1346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投げ</a:t>
              </a:r>
              <a:r>
                <a:rPr kumimoji="1" lang="ja-JP" altLang="en-US" sz="1200" dirty="0"/>
                <a:t>モーション</a:t>
              </a:r>
              <a:r>
                <a:rPr lang="en-US" altLang="ja-JP" sz="1200" dirty="0"/>
                <a:t>2</a:t>
              </a:r>
              <a:endParaRPr kumimoji="1" lang="ja-JP" altLang="en-US" sz="1200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1DA077A-1359-45C1-8BB3-AA3027DA5381}"/>
                </a:ext>
              </a:extLst>
            </p:cNvPr>
            <p:cNvSpPr txBox="1"/>
            <p:nvPr/>
          </p:nvSpPr>
          <p:spPr>
            <a:xfrm>
              <a:off x="5652727" y="5588544"/>
              <a:ext cx="1346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投げ</a:t>
              </a:r>
              <a:r>
                <a:rPr kumimoji="1" lang="ja-JP" altLang="en-US" sz="1200" dirty="0"/>
                <a:t>モーション</a:t>
              </a:r>
              <a:r>
                <a:rPr kumimoji="1" lang="en-US" altLang="ja-JP" sz="1200" dirty="0"/>
                <a:t>3</a:t>
              </a:r>
              <a:endParaRPr kumimoji="1" lang="ja-JP" altLang="en-US" sz="1200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B717056B-05BC-4D07-B693-179C343B73DC}"/>
                </a:ext>
              </a:extLst>
            </p:cNvPr>
            <p:cNvSpPr txBox="1"/>
            <p:nvPr/>
          </p:nvSpPr>
          <p:spPr>
            <a:xfrm>
              <a:off x="7279593" y="5588543"/>
              <a:ext cx="1346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投げ</a:t>
              </a:r>
              <a:r>
                <a:rPr kumimoji="1" lang="ja-JP" altLang="en-US" sz="1200" dirty="0"/>
                <a:t>モーション</a:t>
              </a:r>
              <a:r>
                <a:rPr lang="en-US" altLang="ja-JP" sz="1200" dirty="0"/>
                <a:t>4</a:t>
              </a:r>
              <a:endParaRPr kumimoji="1" lang="ja-JP" altLang="en-US" sz="1200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5E060985-CD30-47C6-8929-CDA5220A3744}"/>
                </a:ext>
              </a:extLst>
            </p:cNvPr>
            <p:cNvSpPr txBox="1"/>
            <p:nvPr/>
          </p:nvSpPr>
          <p:spPr>
            <a:xfrm>
              <a:off x="8755340" y="5588543"/>
              <a:ext cx="1346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投げ</a:t>
              </a:r>
              <a:r>
                <a:rPr kumimoji="1" lang="ja-JP" altLang="en-US" sz="1200" dirty="0"/>
                <a:t>モーション</a:t>
              </a:r>
              <a:r>
                <a:rPr kumimoji="1" lang="en-US" altLang="ja-JP" sz="1200" dirty="0"/>
                <a:t>5</a:t>
              </a:r>
              <a:endParaRPr kumimoji="1" lang="ja-JP" altLang="en-US" sz="1200" dirty="0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198E7BD6-2FF3-4408-8B2C-6BE30EE3BB08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 flipV="1">
              <a:off x="2007179" y="4527867"/>
              <a:ext cx="3564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BDF97578-2EA4-4AC4-A1BC-8B571304E10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3729799" y="4527866"/>
              <a:ext cx="37723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7FFAEB5F-1026-4F73-99CD-BA6CBE11A307}"/>
                </a:ext>
              </a:extLst>
            </p:cNvPr>
            <p:cNvCxnSpPr>
              <a:cxnSpLocks/>
              <a:stCxn id="14" idx="3"/>
              <a:endCxn id="19" idx="1"/>
            </p:cNvCxnSpPr>
            <p:nvPr/>
          </p:nvCxnSpPr>
          <p:spPr>
            <a:xfrm flipV="1">
              <a:off x="5254604" y="4527865"/>
              <a:ext cx="39513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5E3DDFDF-3905-4395-8778-5732ED5BD86A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7015900" y="4527865"/>
              <a:ext cx="3739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A5E76D8C-CF2C-4951-9214-7C87B87CB8D7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8528464" y="4527865"/>
              <a:ext cx="37004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C60268F4-071F-4682-9256-6E9DA7C69917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9951307" y="4527865"/>
              <a:ext cx="370049" cy="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CD20D4F-A918-48CC-9BDE-12BB27B26A4A}"/>
                </a:ext>
              </a:extLst>
            </p:cNvPr>
            <p:cNvSpPr txBox="1"/>
            <p:nvPr/>
          </p:nvSpPr>
          <p:spPr>
            <a:xfrm>
              <a:off x="5246097" y="5815384"/>
              <a:ext cx="2185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（ここでアイテム系投げる）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03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3F982F1D-90B3-492B-BF20-7E7D1D9CD4FB}"/>
              </a:ext>
            </a:extLst>
          </p:cNvPr>
          <p:cNvGrpSpPr/>
          <p:nvPr/>
        </p:nvGrpSpPr>
        <p:grpSpPr>
          <a:xfrm>
            <a:off x="1392468" y="487011"/>
            <a:ext cx="8696337" cy="5883978"/>
            <a:chOff x="1392468" y="487011"/>
            <a:chExt cx="8696337" cy="5883978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4FDA90D-9C40-4348-BEEC-A1F4BF986A7B}"/>
                </a:ext>
              </a:extLst>
            </p:cNvPr>
            <p:cNvSpPr txBox="1"/>
            <p:nvPr/>
          </p:nvSpPr>
          <p:spPr>
            <a:xfrm>
              <a:off x="4234179" y="6093990"/>
              <a:ext cx="3416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肉付きに沿って当たり判定をつけてください。</a:t>
              </a:r>
            </a:p>
          </p:txBody>
        </p:sp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C0B2C274-1B4C-4590-BD34-C6B71DDE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3335" y="594266"/>
              <a:ext cx="1200150" cy="2298045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DB1A496A-F3F9-41A1-8AB7-AC54F13311EA}"/>
                </a:ext>
              </a:extLst>
            </p:cNvPr>
            <p:cNvSpPr txBox="1"/>
            <p:nvPr/>
          </p:nvSpPr>
          <p:spPr>
            <a:xfrm>
              <a:off x="1392468" y="2680659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通常モーション</a:t>
              </a:r>
            </a:p>
          </p:txBody>
        </p:sp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A08FE6BD-64BB-45C5-BD2A-2261C63D1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7661" y="563000"/>
              <a:ext cx="1379273" cy="2360575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DF589B9-5457-4DFC-83C6-7A542FEF5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9377" y="546189"/>
              <a:ext cx="1305925" cy="2394196"/>
            </a:xfrm>
            <a:prstGeom prst="rect">
              <a:avLst/>
            </a:prstGeom>
          </p:spPr>
        </p:pic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42FFD5BA-E612-4717-8CF0-F15E7D7D7C57}"/>
                </a:ext>
              </a:extLst>
            </p:cNvPr>
            <p:cNvCxnSpPr>
              <a:cxnSpLocks/>
              <a:stCxn id="2" idx="3"/>
              <a:endCxn id="4" idx="1"/>
            </p:cNvCxnSpPr>
            <p:nvPr/>
          </p:nvCxnSpPr>
          <p:spPr>
            <a:xfrm flipV="1">
              <a:off x="2623485" y="1743288"/>
              <a:ext cx="67417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B095DF18-02B2-41E0-BCEC-DB0A4A4A3B62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4676934" y="1743287"/>
              <a:ext cx="61244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27F2AA93-3657-4F13-8B3A-6E2DA9D34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7745" y="487011"/>
              <a:ext cx="1261884" cy="2512551"/>
            </a:xfrm>
            <a:prstGeom prst="rect">
              <a:avLst/>
            </a:prstGeom>
          </p:spPr>
        </p:pic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377BCD4D-587E-4F5C-A41C-591740C6015E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>
              <a:off x="6595302" y="1743287"/>
              <a:ext cx="6124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93730C65-B316-482B-A819-2B3FEA2F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57788" y="594266"/>
              <a:ext cx="1200150" cy="2298045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77BE82A-291B-4A0D-883E-3B58102A3543}"/>
                </a:ext>
              </a:extLst>
            </p:cNvPr>
            <p:cNvSpPr txBox="1"/>
            <p:nvPr/>
          </p:nvSpPr>
          <p:spPr>
            <a:xfrm>
              <a:off x="8826921" y="2680659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通常モーション</a:t>
              </a: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67E37212-8D79-48AB-9AA7-251639E48780}"/>
                </a:ext>
              </a:extLst>
            </p:cNvPr>
            <p:cNvCxnSpPr>
              <a:cxnSpLocks/>
              <a:stCxn id="14" idx="3"/>
              <a:endCxn id="19" idx="1"/>
            </p:cNvCxnSpPr>
            <p:nvPr/>
          </p:nvCxnSpPr>
          <p:spPr>
            <a:xfrm>
              <a:off x="8469629" y="1743287"/>
              <a:ext cx="388159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BA5FC32E-A653-4898-BF5E-3E85A6312E29}"/>
                </a:ext>
              </a:extLst>
            </p:cNvPr>
            <p:cNvSpPr txBox="1"/>
            <p:nvPr/>
          </p:nvSpPr>
          <p:spPr>
            <a:xfrm>
              <a:off x="3313875" y="2680659"/>
              <a:ext cx="1346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歩き</a:t>
              </a:r>
              <a:r>
                <a:rPr kumimoji="1" lang="ja-JP" altLang="en-US" sz="1200" dirty="0"/>
                <a:t>モーション</a:t>
              </a:r>
              <a:r>
                <a:rPr kumimoji="1" lang="en-US" altLang="ja-JP" sz="1200" dirty="0"/>
                <a:t>1</a:t>
              </a:r>
              <a:endParaRPr kumimoji="1" lang="ja-JP" altLang="en-US" sz="12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F7F24D40-42EC-4C23-9C54-7B84A72363F3}"/>
                </a:ext>
              </a:extLst>
            </p:cNvPr>
            <p:cNvSpPr txBox="1"/>
            <p:nvPr/>
          </p:nvSpPr>
          <p:spPr>
            <a:xfrm>
              <a:off x="5273162" y="2680659"/>
              <a:ext cx="1346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歩き</a:t>
              </a:r>
              <a:r>
                <a:rPr kumimoji="1" lang="ja-JP" altLang="en-US" sz="1200" dirty="0"/>
                <a:t>モーション</a:t>
              </a:r>
              <a:r>
                <a:rPr lang="en-US" altLang="ja-JP" sz="1200" dirty="0"/>
                <a:t>2</a:t>
              </a:r>
              <a:endParaRPr kumimoji="1" lang="ja-JP" altLang="en-US" sz="1200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50BA556-DDEB-49D1-AB19-02984339D1B5}"/>
                </a:ext>
              </a:extLst>
            </p:cNvPr>
            <p:cNvSpPr txBox="1"/>
            <p:nvPr/>
          </p:nvSpPr>
          <p:spPr>
            <a:xfrm>
              <a:off x="7165265" y="2685174"/>
              <a:ext cx="1346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歩き</a:t>
              </a:r>
              <a:r>
                <a:rPr kumimoji="1" lang="ja-JP" altLang="en-US" sz="1200" dirty="0"/>
                <a:t>モーション</a:t>
              </a:r>
              <a:r>
                <a:rPr kumimoji="1" lang="en-US" altLang="ja-JP" sz="1200" dirty="0"/>
                <a:t>3</a:t>
              </a:r>
              <a:endParaRPr kumimoji="1" lang="ja-JP" altLang="en-US" sz="1200" dirty="0"/>
            </a:p>
          </p:txBody>
        </p:sp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58324A97-D811-46B7-83EE-FB07DB4C81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785"/>
          <a:stretch/>
        </p:blipFill>
        <p:spPr>
          <a:xfrm>
            <a:off x="5103090" y="3093147"/>
            <a:ext cx="1577324" cy="30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6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53</Words>
  <Application>Microsoft Office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ktc</dc:creator>
  <cp:lastModifiedBy>ktc</cp:lastModifiedBy>
  <cp:revision>9</cp:revision>
  <dcterms:created xsi:type="dcterms:W3CDTF">2024-11-18T00:38:54Z</dcterms:created>
  <dcterms:modified xsi:type="dcterms:W3CDTF">2024-11-18T02:44:01Z</dcterms:modified>
</cp:coreProperties>
</file>