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16"/>
  </p:notesMasterIdLst>
  <p:handoutMasterIdLst>
    <p:handoutMasterId r:id="rId17"/>
  </p:handoutMasterIdLst>
  <p:sldIdLst>
    <p:sldId id="696" r:id="rId5"/>
    <p:sldId id="680" r:id="rId6"/>
    <p:sldId id="684" r:id="rId7"/>
    <p:sldId id="682" r:id="rId8"/>
    <p:sldId id="681" r:id="rId9"/>
    <p:sldId id="683" r:id="rId10"/>
    <p:sldId id="692" r:id="rId11"/>
    <p:sldId id="685" r:id="rId12"/>
    <p:sldId id="693" r:id="rId13"/>
    <p:sldId id="695" r:id="rId14"/>
    <p:sldId id="677" r:id="rId15"/>
  </p:sldIdLst>
  <p:sldSz cx="9906000" cy="6858000" type="A4"/>
  <p:notesSz cx="6743700" cy="9893300"/>
  <p:defaultTextStyle>
    <a:defPPr>
      <a:defRPr lang="en-GB"/>
    </a:defPPr>
    <a:lvl1pPr algn="ctr" rtl="0" eaLnBrk="0" fontAlgn="base" hangingPunct="0">
      <a:spcBef>
        <a:spcPct val="50000"/>
      </a:spcBef>
      <a:spcAft>
        <a:spcPct val="0"/>
      </a:spcAft>
      <a:defRPr kumimoji="1" sz="1400" b="1" kern="1200">
        <a:solidFill>
          <a:schemeClr val="tx1"/>
        </a:solidFill>
        <a:latin typeface="Arial" charset="0"/>
        <a:ea typeface="+mn-ea"/>
        <a:cs typeface="+mn-cs"/>
      </a:defRPr>
    </a:lvl1pPr>
    <a:lvl2pPr marL="457200" algn="ctr" rtl="0" eaLnBrk="0" fontAlgn="base" hangingPunct="0">
      <a:spcBef>
        <a:spcPct val="50000"/>
      </a:spcBef>
      <a:spcAft>
        <a:spcPct val="0"/>
      </a:spcAft>
      <a:defRPr kumimoji="1" sz="1400" b="1" kern="1200">
        <a:solidFill>
          <a:schemeClr val="tx1"/>
        </a:solidFill>
        <a:latin typeface="Arial" charset="0"/>
        <a:ea typeface="+mn-ea"/>
        <a:cs typeface="+mn-cs"/>
      </a:defRPr>
    </a:lvl2pPr>
    <a:lvl3pPr marL="914400" algn="ctr" rtl="0" eaLnBrk="0" fontAlgn="base" hangingPunct="0">
      <a:spcBef>
        <a:spcPct val="50000"/>
      </a:spcBef>
      <a:spcAft>
        <a:spcPct val="0"/>
      </a:spcAft>
      <a:defRPr kumimoji="1" sz="1400" b="1" kern="1200">
        <a:solidFill>
          <a:schemeClr val="tx1"/>
        </a:solidFill>
        <a:latin typeface="Arial" charset="0"/>
        <a:ea typeface="+mn-ea"/>
        <a:cs typeface="+mn-cs"/>
      </a:defRPr>
    </a:lvl3pPr>
    <a:lvl4pPr marL="1371600" algn="ctr" rtl="0" eaLnBrk="0" fontAlgn="base" hangingPunct="0">
      <a:spcBef>
        <a:spcPct val="50000"/>
      </a:spcBef>
      <a:spcAft>
        <a:spcPct val="0"/>
      </a:spcAft>
      <a:defRPr kumimoji="1" sz="1400" b="1" kern="1200">
        <a:solidFill>
          <a:schemeClr val="tx1"/>
        </a:solidFill>
        <a:latin typeface="Arial" charset="0"/>
        <a:ea typeface="+mn-ea"/>
        <a:cs typeface="+mn-cs"/>
      </a:defRPr>
    </a:lvl4pPr>
    <a:lvl5pPr marL="1828800" algn="ctr" rtl="0" eaLnBrk="0" fontAlgn="base" hangingPunct="0">
      <a:spcBef>
        <a:spcPct val="50000"/>
      </a:spcBef>
      <a:spcAft>
        <a:spcPct val="0"/>
      </a:spcAft>
      <a:defRPr kumimoji="1" sz="1400" b="1" kern="1200">
        <a:solidFill>
          <a:schemeClr val="tx1"/>
        </a:solidFill>
        <a:latin typeface="Arial" charset="0"/>
        <a:ea typeface="+mn-ea"/>
        <a:cs typeface="+mn-cs"/>
      </a:defRPr>
    </a:lvl5pPr>
    <a:lvl6pPr marL="2286000" algn="l" defTabSz="914400" rtl="0" eaLnBrk="1" latinLnBrk="0" hangingPunct="1">
      <a:defRPr kumimoji="1" sz="1400" b="1" kern="1200">
        <a:solidFill>
          <a:schemeClr val="tx1"/>
        </a:solidFill>
        <a:latin typeface="Arial" charset="0"/>
        <a:ea typeface="+mn-ea"/>
        <a:cs typeface="+mn-cs"/>
      </a:defRPr>
    </a:lvl6pPr>
    <a:lvl7pPr marL="2743200" algn="l" defTabSz="914400" rtl="0" eaLnBrk="1" latinLnBrk="0" hangingPunct="1">
      <a:defRPr kumimoji="1" sz="1400" b="1" kern="1200">
        <a:solidFill>
          <a:schemeClr val="tx1"/>
        </a:solidFill>
        <a:latin typeface="Arial" charset="0"/>
        <a:ea typeface="+mn-ea"/>
        <a:cs typeface="+mn-cs"/>
      </a:defRPr>
    </a:lvl7pPr>
    <a:lvl8pPr marL="3200400" algn="l" defTabSz="914400" rtl="0" eaLnBrk="1" latinLnBrk="0" hangingPunct="1">
      <a:defRPr kumimoji="1" sz="1400" b="1" kern="1200">
        <a:solidFill>
          <a:schemeClr val="tx1"/>
        </a:solidFill>
        <a:latin typeface="Arial" charset="0"/>
        <a:ea typeface="+mn-ea"/>
        <a:cs typeface="+mn-cs"/>
      </a:defRPr>
    </a:lvl8pPr>
    <a:lvl9pPr marL="3657600" algn="l" defTabSz="914400" rtl="0" eaLnBrk="1" latinLnBrk="0" hangingPunct="1">
      <a:defRPr kumimoji="1" sz="1400"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Titelblad" id="{BBA47ABD-7739-4BD5-AA98-28F842723E9A}">
          <p14:sldIdLst>
            <p14:sldId id="696"/>
            <p14:sldId id="680"/>
            <p14:sldId id="684"/>
            <p14:sldId id="682"/>
            <p14:sldId id="681"/>
            <p14:sldId id="683"/>
            <p14:sldId id="692"/>
            <p14:sldId id="685"/>
            <p14:sldId id="693"/>
            <p14:sldId id="695"/>
            <p14:sldId id="677"/>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eertshuis" initials="MG" lastIdx="1" clrIdx="0">
    <p:extLst>
      <p:ext uri="{19B8F6BF-5375-455C-9EA6-DF929625EA0E}">
        <p15:presenceInfo xmlns:p15="http://schemas.microsoft.com/office/powerpoint/2012/main" userId="b328f559a59281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B8BA30"/>
    <a:srgbClr val="969752"/>
    <a:srgbClr val="00ADEE"/>
    <a:srgbClr val="2D303F"/>
    <a:srgbClr val="464646"/>
    <a:srgbClr val="A6A6A6"/>
    <a:srgbClr val="000000"/>
    <a:srgbClr val="0070C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0" autoAdjust="0"/>
    <p:restoredTop sz="97512" autoAdjust="0"/>
  </p:normalViewPr>
  <p:slideViewPr>
    <p:cSldViewPr>
      <p:cViewPr>
        <p:scale>
          <a:sx n="125" d="100"/>
          <a:sy n="125" d="100"/>
        </p:scale>
        <p:origin x="72" y="72"/>
      </p:cViewPr>
      <p:guideLst>
        <p:guide orient="horz" pos="2160"/>
        <p:guide pos="3120"/>
      </p:guideLst>
    </p:cSldViewPr>
  </p:slideViewPr>
  <p:outlineViewPr>
    <p:cViewPr>
      <p:scale>
        <a:sx n="33" d="100"/>
        <a:sy n="33" d="100"/>
      </p:scale>
      <p:origin x="0" y="-26862"/>
    </p:cViewPr>
  </p:outlineViewPr>
  <p:notesTextViewPr>
    <p:cViewPr>
      <p:scale>
        <a:sx n="100" d="100"/>
        <a:sy n="100" d="100"/>
      </p:scale>
      <p:origin x="0" y="0"/>
    </p:cViewPr>
  </p:notesTextViewPr>
  <p:sorterViewPr>
    <p:cViewPr>
      <p:scale>
        <a:sx n="100" d="100"/>
        <a:sy n="100" d="100"/>
      </p:scale>
      <p:origin x="0" y="-5340"/>
    </p:cViewPr>
  </p:sorterViewPr>
  <p:notesViewPr>
    <p:cSldViewPr>
      <p:cViewPr varScale="1">
        <p:scale>
          <a:sx n="117" d="100"/>
          <a:sy n="117" d="100"/>
        </p:scale>
        <p:origin x="3738"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2258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lvl1pPr algn="l" defTabSz="900113">
              <a:spcBef>
                <a:spcPct val="0"/>
              </a:spcBef>
              <a:defRPr kumimoji="0" sz="1200" b="0"/>
            </a:lvl1pPr>
          </a:lstStyle>
          <a:p>
            <a:endParaRPr lang="en-GB"/>
          </a:p>
        </p:txBody>
      </p:sp>
      <p:sp>
        <p:nvSpPr>
          <p:cNvPr id="19459" name="Rectangle 3"/>
          <p:cNvSpPr>
            <a:spLocks noGrp="1" noChangeArrowheads="1"/>
          </p:cNvSpPr>
          <p:nvPr>
            <p:ph type="dt" sz="quarter" idx="1"/>
          </p:nvPr>
        </p:nvSpPr>
        <p:spPr bwMode="auto">
          <a:xfrm>
            <a:off x="3821113" y="0"/>
            <a:ext cx="29225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lvl1pPr algn="r" defTabSz="900113">
              <a:spcBef>
                <a:spcPct val="0"/>
              </a:spcBef>
              <a:defRPr kumimoji="0" sz="1200" b="0"/>
            </a:lvl1pPr>
          </a:lstStyle>
          <a:p>
            <a:fld id="{93FF1B78-7746-4A73-AD71-A2B7462750F7}" type="datetime4">
              <a:rPr lang="nl-NL" smtClean="0"/>
              <a:pPr/>
              <a:t>30 september 2024</a:t>
            </a:fld>
            <a:endParaRPr lang="en-GB"/>
          </a:p>
        </p:txBody>
      </p:sp>
      <p:sp>
        <p:nvSpPr>
          <p:cNvPr id="19460" name="Rectangle 4"/>
          <p:cNvSpPr>
            <a:spLocks noGrp="1" noChangeArrowheads="1"/>
          </p:cNvSpPr>
          <p:nvPr>
            <p:ph type="ftr" sz="quarter" idx="2"/>
          </p:nvPr>
        </p:nvSpPr>
        <p:spPr bwMode="auto">
          <a:xfrm>
            <a:off x="0" y="9399588"/>
            <a:ext cx="292258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b" anchorCtr="0" compatLnSpc="1">
            <a:prstTxWarp prst="textNoShape">
              <a:avLst/>
            </a:prstTxWarp>
          </a:bodyPr>
          <a:lstStyle>
            <a:lvl1pPr algn="l" defTabSz="900113">
              <a:spcBef>
                <a:spcPct val="0"/>
              </a:spcBef>
              <a:defRPr kumimoji="0" sz="1200" b="0"/>
            </a:lvl1pPr>
          </a:lstStyle>
          <a:p>
            <a:endParaRPr lang="en-GB"/>
          </a:p>
        </p:txBody>
      </p:sp>
      <p:sp>
        <p:nvSpPr>
          <p:cNvPr id="19461" name="Rectangle 5"/>
          <p:cNvSpPr>
            <a:spLocks noGrp="1" noChangeArrowheads="1"/>
          </p:cNvSpPr>
          <p:nvPr>
            <p:ph type="sldNum" sz="quarter" idx="3"/>
          </p:nvPr>
        </p:nvSpPr>
        <p:spPr bwMode="auto">
          <a:xfrm>
            <a:off x="3821113" y="9399588"/>
            <a:ext cx="29225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b" anchorCtr="0" compatLnSpc="1">
            <a:prstTxWarp prst="textNoShape">
              <a:avLst/>
            </a:prstTxWarp>
          </a:bodyPr>
          <a:lstStyle>
            <a:lvl1pPr algn="r" defTabSz="900113">
              <a:spcBef>
                <a:spcPct val="0"/>
              </a:spcBef>
              <a:defRPr kumimoji="0" sz="1200" b="0"/>
            </a:lvl1pPr>
          </a:lstStyle>
          <a:p>
            <a:fld id="{AC0DA3CA-E076-4945-88FE-25A014BFF506}" type="slidenum">
              <a:rPr lang="en-GB"/>
              <a:pPr/>
              <a:t>‹#›</a:t>
            </a:fld>
            <a:endParaRPr lang="en-GB"/>
          </a:p>
        </p:txBody>
      </p:sp>
    </p:spTree>
    <p:extLst>
      <p:ext uri="{BB962C8B-B14F-4D97-AF65-F5344CB8AC3E}">
        <p14:creationId xmlns:p14="http://schemas.microsoft.com/office/powerpoint/2010/main" val="229458443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04.699"/>
    </inkml:context>
    <inkml:brush xml:id="br0">
      <inkml:brushProperty name="width" value="0.035" units="cm"/>
      <inkml:brushProperty name="height" value="0.035" units="cm"/>
    </inkml:brush>
  </inkml:definitions>
  <inkml:trace contextRef="#ctx0" brushRef="#br0">17 529 96,'0'0'1766,"-11"28"-1531,9-26-261,2-2 78,0-1-1,0 1 1,0 0-1,0 0 1,-1 0-1,1 0 1,0 0-1,0 0 1,0 0 0,0 0-1,0 0 1,0 0-1,0 0 1,0 0-1,0 0 1,0 0-1,-1 0 1,1 0 0,0 0-1,0 0 1,0 0-1,0 0 1,0 0-1,0 0 1,0 0-1,0 0 1,0 0-1,-1 0 1,1 0 0,0 0-1,0 0 1,0 0-1,0 0 1,0 0-1,0 0 1,0 0-1,0 0 1,-1 0 0,3-13 164,-2-104 630,0 116-822,0 1-8,0-20 226,7-37 1,1-17 1158,-9 41-1442,0 25 98,0 0-1,0 0 1,1 0-1,1 0 1,-1 0-1,1 0 1,0 1-1,1-1 0,0 0 1,0 0-1,1 1 1,0-1-1,4-7 1,2 3 20,1-1 0,1 2 1,14-14-1,-12 7 15,-12 16-74,-1 1 0,1-1 1,0 0-1,0 1 0,0-1 0,0 1 1,1 0-1,-1-1 0,0 1 0,0 0 1,1 0-1,-1 0 0,1 0 0,2-2 1,16-8-22,-18 9 1,0 1 1,0 0-1,1-1 0,-1 1 0,0 0 1,1 0-1,-1 0 0,1 0 1,-1 1-1,1-1 0,0 1 0,-1-1 1,5 1-1,-3 0 8,0 0 0,-1 1 1,1-1-1,0 1 0,-1 0 0,1 0 0,-1 0 1,1 1-1,-1-1 0,1 1 0,-1 0 0,0 0 1,0 0-1,0 0 0,0 1 0,0-1 0,-1 1 1,1-1-1,-1 1 0,1 0 0,-1 0 1,0 0-1,0 1 0,0-1 0,-1 0 0,3 6 1,2 9 41,0 1 0,-1 0 0,-1 0 0,1 19 1,1-4-21,-6-32-21,0-1-1,1 0 0,-1 1 1,0-1-1,0 0 0,0 1 0,0-1 1,0 0-1,0 0 0,0 1 0,0-1 1,-1 0-1,1 1 0,-1-1 1,1 0-1,-1 0 0,1 0 0,-1 1 1,1-1-1,-1 0 0,-1 2 0,-23 9 72,7-5-126,13-5 39,0 1 0,-1-1-1,1 0 1,0-1-1,-1 1 1,0-1-1,1 0 1,-1-1-1,1 1 1,-1-1-1,0 0 1,0-1-1,1 1 1,-1-1-1,1 0 1,-1 0-1,1-1 1,-1 0 0,-9-4-1,3 3 23,11 3-26,1 28-128,2-22 141,0 0-1,1-1 1,0 1 0,0-1 0,0 1 0,0-1 0,1 0 0,0 0-1,0-1 1,6 6 0,3 5 7,8 9 71,-1 2 0,-1 0 0,-2 2 1,0 0-1,-2 1 0,20 52 0,-25-56 134,-9-25-270,-1 1 0,0-1 0,0 1 0,0-1-1,0 1 1,1-1 0,-1 1 0,0-1 0,1 1-1,-1-1 1,0 0 0,1 1 0,-1-1 0,0 1-1,1-1 1,-1 0 0,1 1 0,-1-1 0,1 0-1,-1 0 1,0 1 0,1-1 0,-1 0 0,1 0-1,0 0 1,-1 0 0,1 0 0,-1 0 0,1 1-1,-1-1 1,1 0 0,-1 0 0,1-1 0,-1 1-1,1 0 1,-1 0 0,1 0 0,-1 0 0,1 0-1,-1 0 1,1-1 0,-1 1 0,1 0 0,0-1-1,6-11-2555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26.550"/>
    </inkml:context>
    <inkml:brush xml:id="br0">
      <inkml:brushProperty name="width" value="0.035" units="cm"/>
      <inkml:brushProperty name="height" value="0.035" units="cm"/>
    </inkml:brush>
  </inkml:definitions>
  <inkml:trace contextRef="#ctx0" brushRef="#br0">29 159 80,'0'0'1694,"0"3"-1539,0 21-60,-2-1 1,0 1-1,-11 43 0,7-104 1928,0-146-1058,9 175-789,0 0-1,1 0 0,0 1 0,0-1 0,1 1 0,0 0 0,9-10 0,-10 16-145,0-1 0,0 1 0,0-1 0,0 1 0,0 1 0,0-1 0,0 0 0,1 1 0,-1 0 0,0 0 0,0 0 0,0 1 0,5 0 0,7 0-31,-5 0-63,-1 1 1,0 0-1,0 1 1,0 0-1,0 1 0,0 0 1,0 0-1,-1 1 1,0 0-1,0 1 0,8 6 1,-15-11-14,-2 0-13,1-1-1,-1 0 1,1 1-1,0-1 1,-1 1-1,1-1 1,-1 1 0,1-1-1,-1 1 1,1-1-1,-1 1 1,1-1 0,-1 1-1,1-1 1,-1 1-1,0 0 1,1-1-1,-1 1 1,0 0 0,0-1-1,0 1 1,1 0-1,-1 0 1,0-1 0,0 2-1,0 10-3036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9.584"/>
    </inkml:context>
    <inkml:brush xml:id="br0">
      <inkml:brushProperty name="width" value="0.035" units="cm"/>
      <inkml:brushProperty name="height" value="0.035" units="cm"/>
    </inkml:brush>
  </inkml:definitions>
  <inkml:trace contextRef="#ctx0" brushRef="#br0">1 288 1345,'0'0'2956,"3"-2"-2044,-1 1-787,-1 0-1,1-1 1,-1 1-1,1 0 1,-1-1-1,0 1 1,0-1 0,0 1-1,0-1 1,0 1-1,0-1 1,0 0-1,0 0 1,-1 1 0,1-1-1,0 0 1,-1 0-1,0 0 1,1 0-1,-1 0 1,0 1-1,0-1 1,-1-3 0,0-7 495,0 0 1,-6-23 0,-1-5-207,7 33-401,-1-9 27,1 0 0,1-1 0,1-17 0,-1 31-52,1-1 1,0 0-1,0 0 0,0 1 0,0-1 1,0 0-1,1 1 0,2-5 0,-3 7-7,0-1-1,0 1 1,0 0-1,0 0 0,0 0 1,0 0-1,1 0 1,-1 0-1,0 0 1,0 0-1,1 0 0,-1 0 1,1 1-1,-1-1 1,1 1-1,-1-1 1,1 1-1,-1 0 0,1-1 1,2 1-1,-2 0-112,0 1 0,0-1 0,0 1-1,0-1 1,0 1 0,0 0 0,0 0 0,-1 0-1,1 0 1,0 0 0,0 0 0,-1 0 0,1 0-1,-1 1 1,1-1 0,-1 1 0,1-1 0,-1 1-1,0 0 1,0 0 0,0-1 0,0 1 0,0 0-1,0 0 1,0 0 0,0 3 0,10 23-2832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40.044"/>
    </inkml:context>
    <inkml:brush xml:id="br0">
      <inkml:brushProperty name="width" value="0.035" units="cm"/>
      <inkml:brushProperty name="height" value="0.035" units="cm"/>
    </inkml:brush>
  </inkml:definitions>
  <inkml:trace contextRef="#ctx0" brushRef="#br0">34 29 4466,'0'0'4309,"-2"-4"-3995,2 3-302,0 0-1,-1 1 1,1-1-1,0 0 0,-1 1 1,1-1-1,-1 0 0,1 1 1,-1-1-1,1 1 0,-1-1 1,1 1-1,-1-1 0,1 1 1,-1-1-1,0 1 0,1-1 1,-1 1-1,-1-1 0,2 2-5,-1-1 0,1 0 0,0 0 0,-1 0 0,1 0 0,-1 1 0,1-1 0,0 0 0,-1 0 0,1 1 0,0-1 0,-1 0 0,1 1 0,0-1 0,-1 0-1,1 1 1,0-1 0,0 0 0,0 1 0,-1-1 0,1 1 0,0-1 0,0 0 0,0 2 0,-9 42 115,7-31-67,0 0 0,2 0 0,0 1 1,2 23-1,-2-35-68,0 0-1,1 1 1,-1-1-1,1 0 1,0 1-1,-1-1 1,1 0 0,0 0-1,0 1 1,1-1-1,-1 0 1,0 0 0,1 0-1,-1 0 1,1-1-1,-1 1 1,1 0 0,0-1-1,0 1 1,0-1-1,0 1 1,0-1-1,0 0 1,0 0 0,1 0-1,-1 0 1,0 0-1,0-1 1,1 1 0,-1-1-1,1 1 1,-1-1-1,4 0 1,-3 0-5,0 0 0,0 0 1,0-1-1,0 1 0,0-1 0,0 0 1,0 0-1,0 0 0,-1 0 0,1 0 0,0 0 1,-1-1-1,1 1 0,-1-1 0,1 0 0,-1 0 1,3-2-1,-2-1 56,1 1-1,-1-1 1,0 1-1,0-1 1,-1 0 0,1 0-1,-1 0 1,3-9-1,-1-5 227,0 0-1,-2-1 0,0 1 0,-1-26 0,-1 44-258,0 1 0,0-1 0,0 1 1,0-1-1,0 1 0,0-1 0,0 1 0,0-1 1,0 1-1,0-1 0,-1 1 0,1-1 0,0 1 0,0 0 1,-1-1-1,1 1 0,0-1 0,-1 1 0,1 0 1,0-1-1,-1 1 0,1 0 0,0-1 0,-1 1 0,1 0 1,-1 0-1,1-1 0,0 1 0,-1 0 0,1 0 1,-1 0-1,1 0 0,-1-1 0,1 1 0,-1 0 0,1 0 1,-1 0-1,1 0 0,-2 0 0,1 0-37,0 1 0,0-1 0,0 0 0,0 0 0,-1 1 0,1-1 0,0 1 0,0-1 0,0 1 0,0-1 0,0 1 0,0 0 0,0 0 0,0-1 0,0 1 0,0 0 0,-1 1 0,-1 5-657,-1 0-1,1 0 1,0 0 0,1 1-1,-1-1 1,1 0 0,-1 16-1,1-3-2635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40.404"/>
    </inkml:context>
    <inkml:brush xml:id="br0">
      <inkml:brushProperty name="width" value="0.035" units="cm"/>
      <inkml:brushProperty name="height" value="0.035" units="cm"/>
    </inkml:brush>
  </inkml:definitions>
  <inkml:trace contextRef="#ctx0" brushRef="#br0">1 0 3666,'0'0'4802,"4"10"-4330,2 3-262,-1 1-1,0 0 0,-1 0 1,-1 0-1,3 22 1,-4 6 125,5 57 240,-5-88-570,0-1 1,1 1-1,0 0 0,0-1 0,1 1 1,9 16-1,-4-19-614,-9-8 536,1 0 0,-1 0 0,0 1 0,0-1 1,1 0-1,-1 0 0,0 0 0,0 0 0,1 0 0,-1 0 1,0 0-1,0 0 0,1 0 0,-1 0 0,0 0 1,0 0-1,0 0 0,1 0 0,-1 0 0,0 0 0,0 0 1,1-1-1,-1 1 0,0 0 0,0 0 0,0 0 0,1 0 1,-1 0-1,0 0 0,0-1 0,0 1 0,1 0 1,-1 0-1,0 0 0,0-1 0,0 1 0,0 0 0,0 0 1,0 0-1,1-1 0,-1 1 0,0 0 0,0 0 0,0-1 1,0 1-1,0 0 0,0 0 0,0-1 0,0 1 1,0 0-1,0 0 0,0-1 0,0-14-2872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40.892"/>
    </inkml:context>
    <inkml:brush xml:id="br0">
      <inkml:brushProperty name="width" value="0.035" units="cm"/>
      <inkml:brushProperty name="height" value="0.035" units="cm"/>
    </inkml:brush>
  </inkml:definitions>
  <inkml:trace contextRef="#ctx0" brushRef="#br0">1 0 2673,'0'0'8196,"31"46"-7268,-25-9-271,0 2-177,-1 0-336,-1-1-128,1-3-16,-2-3-368,4-5-625,-1-4-928,0-4-848,0-6-1553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41.240"/>
    </inkml:context>
    <inkml:brush xml:id="br0">
      <inkml:brushProperty name="width" value="0.035" units="cm"/>
      <inkml:brushProperty name="height" value="0.035" units="cm"/>
    </inkml:brush>
  </inkml:definitions>
  <inkml:trace contextRef="#ctx0" brushRef="#br0">48 186 6547,'0'0'2663,"15"-11"-1836,45-36-374,-55 43-354,0-1-1,0 1 1,0-1-1,-1 0 1,0 0 0,0 0-1,0 0 1,-1-1-1,1 1 1,-1-1 0,-1 0-1,1 0 1,-1-1-1,0 1 1,0 0-1,-1-1 1,0 1 0,0 0-1,0-11 1,-2 17-96,1-1 1,-1 1-1,1-1 0,0 1 1,-1-1-1,1 1 1,-1 0-1,1-1 1,-1 1-1,1 0 0,-1-1 1,1 1-1,-1 0 1,0 0-1,1 0 0,-1-1 1,1 1-1,-1 0 1,0 0-1,1 0 1,-1 0-1,1 0 0,-1 0 1,0 0-1,1 0 1,-1 0-1,1 0 1,-1 1-1,0-1 0,-21 4-185,13 1 183,0 1 1,1-1 0,0 1-1,0 1 1,0 0 0,1 0 0,0 0-1,-8 12 1,4-5 229,2 0-1,-1 1 1,2 0 0,-9 19-1,15-30-217,1 0 0,-1 0 0,1 0 0,0 0 0,0 0 0,0 0 0,0 0 0,1 0 0,0 0 0,0 0 0,0 0 0,0 0 0,0 0 0,1 0 0,0 0 0,0 0 1,0 0-1,0 0 0,1 0 0,0 0 0,-1-1 0,1 1 0,1-1 0,-1 1 0,0-1 0,5 4 0,-1-1 4,0-2 0,0 1 1,1-1-1,-1 0 1,1 0-1,0 0 0,0-1 1,1 0-1,-1-1 1,1 0-1,-1 0 0,1 0 1,9 0-1,14 1-635,0-2 0,38-1 0,-68-1 307,1 1 0,0 0-1,0 0 1,0-1 0,0 0 0,-1 1 0,1-1 0,0 0 0,0 0-1,-1 1 1,1-1 0,-1-1 0,1 1 0,-1 0 0,1 0-1,-1-1 1,0 1 0,3-3 0,9-13-6068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41.588"/>
    </inkml:context>
    <inkml:brush xml:id="br0">
      <inkml:brushProperty name="width" value="0.035" units="cm"/>
      <inkml:brushProperty name="height" value="0.035" units="cm"/>
    </inkml:brush>
  </inkml:definitions>
  <inkml:trace contextRef="#ctx0" brushRef="#br0">0 277 7796,'0'0'384,"20"-107"1537,-10 59-705,2 4-672,2 6 33,-2 12-273,2 14 256,1 10-176,-2 2-384,4 19-16,-2 14-256,1 6-1393,1 0-2160,-4-6-2818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00.484"/>
    </inkml:context>
    <inkml:brush xml:id="br0">
      <inkml:brushProperty name="width" value="0.035" units="cm"/>
      <inkml:brushProperty name="height" value="0.035" units="cm"/>
    </inkml:brush>
  </inkml:definitions>
  <inkml:trace contextRef="#ctx0" brushRef="#br0">56 706 16,'-3'1'6126,"1"-2"-5996,-3-16-118,0 0 0,1 0 0,1 0 0,-2-33 0,5-73 30,2 81 91,-6-72 0,-8 52 331,8 45-419,1-1 0,0 1 0,0-23-1,2 19-50,1 6 4,0 0 0,4-25 0,-3 36-10,0-1-1,0 1 1,0 0-1,1 0 1,-1-1-1,1 1 1,0 0-1,1 0 1,-1 1-1,1-1 1,0 0 0,-1 1-1,6-5 1,-4 7 4,1 0 1,-1 0-1,0 1 1,1 0 0,-1-1-1,1 1 1,-1 1 0,8 0-1,2 0 19,-11-1-12,0 1 0,0-1 0,0 1 1,-1 0-1,1 0 0,0 0 0,0 0 1,0 0-1,-1 1 0,1-1 0,-1 1 1,1 0-1,-1 0 0,3 2 0,33 37 9,-15-15 28,-19-22-6,1 0 1,-1 0 0,1 0 0,-1 1 0,0 0 0,-1 0 0,1 0 0,-1 0-1,0 1 1,-1-1 0,1 1 0,-1 0 0,0-1 0,0 1 0,-1 0 0,0 0-1,0 0 1,0 1 0,-1-1 0,0 8 0,0-9 5,0 0 0,0 0 1,-1 0-1,1 0 0,-1 0 0,-1 0 1,1 0-1,0-1 0,-1 1 1,0 0-1,0-1 0,-1 0 0,1 1 1,-1-1-1,0 0 0,0 0 0,0 0 1,-1-1-1,1 1 0,-1-1 0,0 0 1,0 0-1,0 0 0,0-1 0,-1 1 1,-8 3-1,-79 45 143,91-51-163,2 31-304,-1-28 281,1 0 0,0 0 0,0 0 1,1 0-1,-1 0 0,1 0 1,-1-1-1,1 1 0,0 0 0,0-1 1,0 0-1,0 1 0,5 3 1,40 27-9,-27-20 20,24 22 163,64 66 1,-79-72-154,-28-26-251,1-1 1,0 1 0,-1 0-1,0-1 1,0 1-1,0 0 1,0 0 0,0 0-1,0 0 1,-1 0-1,0 0 1,1 0 0,-1 0-1,0 0 1,0 0 0,-1 0-1,1 0 1,-2 3-1,2-3-91,-4 19-3152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01.762"/>
    </inkml:context>
    <inkml:brush xml:id="br0">
      <inkml:brushProperty name="width" value="0.035" units="cm"/>
      <inkml:brushProperty name="height" value="0.035" units="cm"/>
    </inkml:brush>
  </inkml:definitions>
  <inkml:trace contextRef="#ctx0" brushRef="#br0">20 1 720,'0'0'2578,"0"0"-2550,0 0 0,-1 0 0,1 0 1,0 0-1,-1 0 0,1 0 0,0 0 0,0 0 1,-1 0-1,1 0 0,0 0 0,-1 0 1,1 0-1,0 0 0,-1 0 0,1 0 1,0 0-1,0 0 0,-1 0 0,1 0 1,0 1-1,-1-1 0,1 0 0,0 0 1,0 0-1,-1 1 0,1-1 0,0 0 1,0 0-1,0 1 0,-1-1 0,1 0 1,0 1-1,-3 7 72,1 0 0,0 1 0,1-1 0,0 1 1,0-1-1,0 1 0,1 0 0,1-1 0,0 1 0,0-1 0,0 1 0,1-1 1,0 1-1,1-1 0,0 0 0,6 13 0,-1-9-77,1-1-1,0 1 1,0-2-1,1 1 1,1-2 0,0 1-1,14 9 1,-20-15-14,1-1 0,-1 0 0,1 0 0,0 0 0,0 0 0,0-1 0,0 0 0,0-1 0,0 1 0,0-1 0,1 0 0,-1-1 0,0 1 0,1-1 0,-1 0 0,0-1 0,1 0 0,10-3 0,-8 1 19,0-2 0,0 1-1,0-1 1,-1-1 0,0 1-1,0-1 1,-1-1 0,1 1-1,-2-2 1,1 1 0,-1 0 0,0-1-1,0 0 1,-1-1 0,0 1-1,0-1 1,-1 0 0,0 0-1,-1-1 1,4-15 0,-7-58 337,0 83-269,15 9-125,-10-3 100,-1 1 0,-1 0 0,1-1 0,-1 2 0,0-1 0,-1 0 0,0 1 0,0-1 0,0 1 0,-1 0 1,0-1-1,0 13 0,-1-10 6,1 0-1,0 0 1,1 1 0,0-1 0,1 0 0,5 12 0,-5-17-69,0 1 0,1-1-1,-1 0 1,10 8 0,-9-8-7,0-1 0,-1 0 0,1 1 0,-1 0-1,0-1 1,5 11 0,1 23-114,-9-32-146,1-1 0,0 1 0,0-1 0,0 0 0,1 0 0,0 1 1,0-1-1,5 8 0,-2-10-2070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02.857"/>
    </inkml:context>
    <inkml:brush xml:id="br0">
      <inkml:brushProperty name="width" value="0.035" units="cm"/>
      <inkml:brushProperty name="height" value="0.035" units="cm"/>
    </inkml:brush>
  </inkml:definitions>
  <inkml:trace contextRef="#ctx0" brushRef="#br0">1 112 48,'0'0'3538,"0"5"-2983,-1 96 604,3 46 392,5-116-813,-4-24-215,-1-22-255,-3-40 45,0 24-149,1-1-1,1 0 1,2 0 0,11-51-1,-8 66-154,2 1-1,0 0 1,1 1-1,20-27 1,-29 41-20,1 0 1,0 0 0,0-1-1,1 1 1,-1 0 0,0 0-1,0 0 1,0 0-1,1 0 1,-1 1 0,0-1-1,1 0 1,-1 1 0,1-1-1,-1 0 1,1 1 0,-1 0-1,1-1 1,0 1-1,-1 0 1,1 0 0,-1 0-1,2 0 1,1 1 10,0-1 1,-1 1-1,1 0 1,0 1-1,-1-1 1,0 0-1,1 1 1,-1 0-1,6 4 1,-3-1 16,1 0 1,0 1-1,-1 0 0,0 0 0,-1 0 1,1 1-1,-1 0 0,6 10 1,-7-8 45,-1-1 0,0 1 1,0 0-1,0 0 0,-1 0 1,-1 1-1,0-1 1,0 0-1,-1 1 0,0-1 1,-2 17-1,1-23-73,0-1 0,0 1 1,-1-1-1,1 0 0,-1 1 0,1-1 1,-1 0-1,0 0 0,0 0 0,0 0 0,0 0 1,0-1-1,0 1 0,0 0 0,-1-1 0,1 0 1,-1 0-1,1 1 0,-1-1 0,1-1 1,-5 2-1,-6 1-173,1 0 0,-1 0 0,-14 0 0,18-2-51,-23 0-117,31-1 288,1 0 0,-1 0-1,0 0 1,0 0 0,1 0 0,-1 0-1,0 0 1,0 0 0,1-1-1,-1 1 1,0 0 0,1-1 0,-1 1-1,0 0 1,1-1 0,-1 1-1,0-1 1,1 1 0,-1-1-1,1 1 1,-1-1 0,1 0 0,-1 1-1,1-1 1,-1 1 0,1-1-1,0 0 1,-1 0 0,1 1 0,0-1-1,0 0 1,-1-1 0,1-23-2205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03.777"/>
    </inkml:context>
    <inkml:brush xml:id="br0">
      <inkml:brushProperty name="width" value="0.035" units="cm"/>
      <inkml:brushProperty name="height" value="0.035" units="cm"/>
    </inkml:brush>
  </inkml:definitions>
  <inkml:trace contextRef="#ctx0" brushRef="#br0">168 4 2417,'0'0'3017,"-10"0"-2384,3-1-499,-1 0 38,0 0-1,1 0 0,-1 1 0,0 0 1,1 1-1,-1 0 0,-11 2 0,13 2-137,0 0 0,0 1 0,0 0 0,1 0-1,0 0 1,0 1 0,0-1 0,-5 13 0,9-17-36,-1 0 0,1 1 0,0-1 1,0 1-1,0-1 0,0 1 0,0-1 0,1 1 1,-1-1-1,1 1 0,0 0 0,0-1 1,0 1-1,0 0 0,0-1 0,0 1 1,1 0-1,-1-1 0,1 1 0,0-1 1,0 1-1,0-1 0,0 1 0,0-1 1,0 1-1,1-1 0,3 4 0,2 2 92,1-1-1,1-1 0,-1 0 0,1 0 1,18 9-1,-17-9 96,1-1-1,-1 2 1,13 10-1,21 32 603,-42-47-723,-1 0 0,1 0 0,0 1 0,-1-1 1,1 1-1,-1-1 0,0 1 0,0 0 0,0-1 0,0 1 1,0 0-1,-1-1 0,1 1 0,-1 0 0,0 0 1,0 0-1,0 0 0,0 0 0,0-1 0,-1 5 0,-1-4-46,0 0 0,0 0 0,-1-1 0,1 1-1,-1 0 1,1-1 0,-1 0 0,0 1 0,0-1-1,0-1 1,0 1 0,-6 3 0,1-1 17,-1-1 0,0 1-1,-17 3 1,22-6-227,0 0-1,-1-1 1,1 1-1,-1-1 1,1 0-1,0 0 0,-1 0 1,1 0-1,-1-1 1,1 0-1,0 0 1,-1 0-1,1 0 1,0-1-1,0 0 0,0 1 1,0-2-1,0 1 1,0 0-1,1-1 1,-1 0-1,-5-5 1,-8-12-3303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27.999"/>
    </inkml:context>
    <inkml:brush xml:id="br0">
      <inkml:brushProperty name="width" value="0.035" units="cm"/>
      <inkml:brushProperty name="height" value="0.035" units="cm"/>
    </inkml:brush>
  </inkml:definitions>
  <inkml:trace contextRef="#ctx0" brushRef="#br0">229 35 192,'0'0'2417,"-6"-6"-2123,-21-15-33,24 20-206,0 0 0,0 0 1,0 0-1,0 0 0,0 0 0,0 1 0,0-1 1,0 1-1,0 0 0,0 0 0,0 0 0,0 0 0,0 1 1,-1-1-1,1 1 0,0 0 0,0 0 0,1 0 0,-1 0 1,0 0-1,-3 3 0,-12 6-35,0 0 1,1 2-1,1 0 1,0 1-1,-18 18 1,32-25-9,1-1 1,-1 1 0,1-1-1,0 1 1,1-1 0,-1 1 0,1-1-1,0 1 1,1 0 0,1 8-1,-1-4 83,-1-4-64,0 0-1,1 0 0,0 0 1,1 0-1,-1 0 0,1 0 1,0 0-1,1 0 0,-1-1 1,1 1-1,6 7 0,-7-10-28,0 0 0,1-1 0,0 1 0,-1-1-1,1 1 1,0-1 0,0 0 0,0 0 0,1 0-1,-1 0 1,0-1 0,1 0 0,-1 1 0,1-1 0,-1 0-1,1-1 1,0 1 0,-1-1 0,8 1 0,-1-1 92,0 0 0,-1 0-1,1-1 1,0 0 0,0-1 0,-1 0 0,1-1 0,-1 0 0,18-8 0,9-3 250,-27 11-287,0 0 0,0-1 1,-1 0-1,0 0 0,1-1 0,9-7 0,-15 9-45,-1 0 0,0 0 0,0 0 0,0 0-1,0 0 1,0 0 0,-1 0 0,1-1 0,-1 1 0,0-1 0,1-4-1,6-47 94,-3 20-98,-4 32 4,-1-1 1,1 1-1,-1 0 1,0 0-1,0-1 1,0 1-1,0 0 1,-2-7 0,2 9-8,0 0 0,-1 0 0,1 0 0,-1 0 0,1 0 0,-1 0 0,0 0 0,1 0 0,-1 0 1,0 1-1,0-1 0,1 0 0,-1 0 0,0 1 0,0-1 0,0 0 0,0 1 0,0-1 0,0 1 0,0-1 1,0 1-1,0 0 0,0-1 0,-1 1 0,1 0 0,0 0 0,0 0 0,0 0 0,-1 0 0,2 26 236,3-12-26,1 0 1,0 0-1,1 0 0,8 16 0,8 25 367,-15-39-498,-2 0 1,0 1 0,-1-1-1,0 1 1,0 20-1,-1-37-652,0 1 0,1-1-1,-1 1 1,1-1 0,-1 1-1,0 0 1,1-1 0,-1 1-1,3 2 1,4 2-3158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05.791"/>
    </inkml:context>
    <inkml:brush xml:id="br0">
      <inkml:brushProperty name="width" value="0.035" units="cm"/>
      <inkml:brushProperty name="height" value="0.035" units="cm"/>
    </inkml:brush>
  </inkml:definitions>
  <inkml:trace contextRef="#ctx0" brushRef="#br0">0 1 400,'0'0'5595,"0"21"-4501,0 384 3353,3-386-3924,-1-19 520,-1-12-728,0-16-300,2 0 0,0 0 0,2 1 0,12-39 0,-15 60-21,0 0 0,0 0 0,1 0 0,0 1 0,0-1 1,0 1-1,1-1 0,0 1 0,0 0 0,0 1 0,0-1 1,1 1-1,0-1 0,0 1 0,0 1 0,6-4 1,-7 5 2,1 0 1,-1 1 0,0-1 0,1 1 0,-1 0-1,0 0 1,1 1 0,0-1 0,-1 1 0,1 0-1,-1 0 1,1 0 0,-1 1 0,1 0 0,-1 0-1,1 0 1,-1 0 0,0 1 0,0 0 0,1-1-1,-1 1 1,6 5 0,-1-1 53,1 0 1,-1 0-1,0 1 1,-1 1-1,0-1 0,8 11 1,-12-14 21,-1 1-1,0 0 1,-1 0 0,1 0 0,-1 1 0,0-1 0,0 1-1,0-1 1,-1 1 0,0 0 0,0-1 0,0 1 0,-1 9-1,0-8-32,0 1-1,0-1 1,-1 1 0,0-1-1,0 0 1,-1 0-1,0 1 1,0-1-1,-1 0 1,-4 10-1,5-14-25,0 0 0,0-1-1,0 1 1,-1 0 0,1-1-1,-1 1 1,1-1 0,-1 0-1,0 0 1,0 0 0,0 0-1,0 0 1,0 0 0,0-1-1,0 0 1,-1 0-1,1 0 1,-1 0 0,1 0-1,0 0 1,-1-1 0,1 0-1,-1 0 1,-5 0 0,-1 0-109,1 0 1,0 0 0,0 0-1,0-2 1,0 1 0,0-1-1,0 0 1,0-1 0,1 0-1,-1 0 1,1-1 0,0 0-1,-15-9 1,17 8-6,-17-8-1325,23 13 1341,-1 0 0,1 0 0,-1 0-1,1 0 1,-1 0 0,1 0 0,0 0-1,-1 0 1,1 0 0,-1 0-1,1 0 1,-1 1 0,1-1 0,0 0-1,-1 0 1,1 0 0,-1 0-1,1 1 1,0-1 0,-1 0 0,1 0-1,0 1 1,-1-1 0,1 0-1,0 1 1,0-1 0,-1 0 0,1 1-1,0-1 1,0 0 0,-1 1 0,1-1-1,0 0 1,0 1 0,0-1-1,0 1 1,0-1 0,-1 1 0,1-1-1,0 0 1,0 1 0,0-1-1,0 1 1,0-1 0,0 1 0,1-1-1,-1 0 1,0 1 0,0 0 0,0 17-3054,0-2-1010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07.211"/>
    </inkml:context>
    <inkml:brush xml:id="br0">
      <inkml:brushProperty name="width" value="0.035" units="cm"/>
      <inkml:brushProperty name="height" value="0.035" units="cm"/>
    </inkml:brush>
  </inkml:definitions>
  <inkml:trace contextRef="#ctx0" brushRef="#br0">236 6 304,'0'0'5731,"-6"-1"-4926,3 0-747,1 0-2,0 1-1,0-1 0,0 0 0,-1 1 0,1 0 1,0-1-1,0 1 0,-1 0 0,1 0 1,0 0-1,0 0 0,-1 1 0,1-1 0,0 1 1,0-1-1,0 1 0,-1 0 0,1 0 0,0 0 1,0 0-1,-2 2 0,-52 40 727,44-35-520,0 1 0,0 0-1,1 0 1,1 1 0,-1 0 0,2 1-1,-12 16 1,18-22-231,0 0 0,0 1 0,1 0 1,-1-1-1,1 1 0,1 0 0,-1 0 0,1 0 0,0 0 0,0 0 0,1 0 1,0 0-1,0 0 0,0 1 0,1-1 0,0 0 0,0 0 0,0 0 0,1 0 1,3 6-1,-4-9-8,0-1 0,0 1 1,1 0-1,0 0 1,-1-1-1,1 1 1,0-1-1,0 1 0,1-1 1,-1 0-1,0 0 1,1 0-1,-1 0 0,1 0 1,0-1-1,0 1 1,-1-1-1,1 0 1,0 0-1,0 0 0,0 0 1,0 0-1,1-1 1,-1 1-1,0-1 0,4 0 1,5 1 51,0-1 0,0 0 0,-1-1 1,1-1-1,21-4 0,-25 4-55,-1 0 0,1-1 1,-1 1-1,0-1 0,0-1 0,0 0 1,-1 1-1,1-2 0,10-8 0,-14 10 36,0-1 0,0 0 0,0 1-1,-1-1 1,1 0 0,-1-1 0,0 1-1,0 0 1,0-1 0,-1 1 0,1-1-1,-1 1 1,0-1 0,-1 0-1,1 1 1,-1-1 0,0-5 0,8-83 295,-6 68-291,-2 10-19,-1 13-43,1 0 0,0-1 1,0 1-1,0 0 0,0 0 0,0 0 1,0-1-1,0 1 0,1 0 0,-1 0 1,1-1-1,0-1 0,0 4 16,0 0 1,0 0-1,-1 0 0,1 1 0,0-1 0,0 0 0,-1 1 1,1-1-1,0 0 0,-1 1 0,1-1 0,-1 1 0,1-1 1,0 1-1,-1-1 0,1 1 0,-1-1 0,1 1 0,-1-1 1,0 1-1,1 0 0,-1-1 0,0 1 0,1 0 0,-1 1 1,13 21 242,-12-23-226,9 22 161,-1 0 0,9 36 0,-13-40-64,0-1-1,2 1 1,0-1-1,0 0 1,18 27-1,-7-23-230,-15-18 70,0-1-1,-1 1 1,1 0 0,-1 1-1,1-1 1,-1 0-1,0 0 1,-1 1-1,3 5 1,-4-8 8,0-1 1,0 0 0,0 0-1,0 1 1,1-1-1,-1 0 1,0 1-1,0-1 1,0 0-1,0 1 1,0-1-1,0 0 1,1 0-1,-1 1 1,0-1-1,0 0 1,0 0-1,1 0 1,-1 1-1,0-1 1,0 0 0,1 0-1,-1 0 1,0 0-1,0 1 1,1-1-1,-1 0 1,0 0-1,1 0 1,-1 0-1,0 0 1,1 0-1,-1 0 1,0 0-1,0 0 1,1 0-1,-1 0 1,0 0-1,1 0 1,-1 0 0,0 0-1,1 0 1,-1 0-1,0 0 1,0 0-1,1-1 1,-1 1-1,0 0 1,0 0-1,1 0 1,-1 0-1,0-1 1,0 1-1,1 0 1,-1 0-1,0-1 1,0 1-1,0 0 1,1 0 0,-1-1-1,0 1 1,0 0-1,0 0 1,0-1-1,0 1 1,0 0-1,0-1 1,0 1-1,9-24-5695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08.376"/>
    </inkml:context>
    <inkml:brush xml:id="br0">
      <inkml:brushProperty name="width" value="0.035" units="cm"/>
      <inkml:brushProperty name="height" value="0.035" units="cm"/>
    </inkml:brush>
  </inkml:definitions>
  <inkml:trace contextRef="#ctx0" brushRef="#br0">0 30 2257,'0'0'4138,"3"3"-3522,1 2-456,-1 0-1,0 0 1,0 0-1,-1 0 1,0 0-1,0 1 0,0-1 1,0 1-1,-1-1 1,0 1-1,0 0 1,0 9-1,-1 86 2632,-1-55-2244,1-41-513,0-5-14,-1 1 0,1-1 0,0 1 0,0-1 0,0 1 1,0-1-1,0 1 0,0-1 0,0 1 0,0-1 1,0 1-1,0-1 0,0 1 0,0-1 0,0 1 1,0-1-1,1 0 0,-1 1 0,0-1 0,0 1 1,1-1-1,-1 1 0,0-1 0,0 0 0,1 1 0,-1 0 1,1-1 91,4-20 347,6-16-351,1 0 1,2 0-1,2 2 1,31-52 0,-41 74-92,-5 11-18,0 0 1,-1 0-1,1 0 1,0-1-1,0 1 1,0 1-1,0-1 0,0 0 1,0 0-1,0 0 1,0 0-1,0 1 1,0-1-1,0 0 1,1 1-1,-1-1 1,0 1-1,0 0 0,1-1 1,-1 1-1,0 0 1,1 0-1,-1 0 1,0 0-1,1 0 1,-1 0-1,0 0 1,1 0-1,-1 0 1,0 1-1,1-1 0,-1 0 1,0 1-1,0-1 1,0 1-1,1 0 1,-1-1-1,0 1 1,0 0-1,1 1 1,8 4 140,-1 1 0,0 1 0,14 14 0,-11-10 45,-1-2-99,-1 0 1,-1 0 0,1 1-1,-2 0 1,0 1 0,0 0-1,-1 0 1,0 0-1,-1 1 1,-1 0 0,0 1-1,0-1 1,-2 1 0,1 0-1,-2 0 1,2 20-1,-4-26-173,-1-6 16,1 0 1,0 0 0,0 0-1,0 0 1,0 0-1,1 0 1,-1 0 0,1 0-1,-1-1 1,1 1 0,-1 0-1,1 0 1,0 0-1,0-1 1,1 3 0,-2 4-8849,0-1 2996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09.613"/>
    </inkml:context>
    <inkml:brush xml:id="br0">
      <inkml:brushProperty name="width" value="0.035" units="cm"/>
      <inkml:brushProperty name="height" value="0.035" units="cm"/>
    </inkml:brush>
  </inkml:definitions>
  <inkml:trace contextRef="#ctx0" brushRef="#br0">155 238 480,'0'0'3933,"0"-8"-3117,0-18-143,0 6 2856,-26 20-2163,21 1-1284,0 1 0,0 0 0,0 0 1,1 0-1,-1 0 0,1 1 0,-1-1 0,1 1 1,0 0-1,0 1 0,0-1 0,-6 8 0,1-1 20,1-1 0,0 2-1,1-1 1,-7 13 0,11-18-81,1 1 0,-1 0 0,1 0 1,0-1-1,0 1 0,1 1 0,0-1 0,0 0 1,0 0-1,1 0 0,0 1 0,0-1 0,1 8 1,0-10-23,0 0 0,1 0 1,-1 0-1,1 0 0,0 0 0,0 0 1,0 0-1,0-1 0,1 1 1,-1-1-1,1 0 0,0 1 0,0-1 1,0-1-1,1 1 0,-1 0 1,1-1-1,-1 0 0,8 4 0,-8-5 12,0 1 0,0-2-1,-1 1 1,1 0-1,0 0 1,0-1-1,0 0 1,0 1-1,0-1 1,0 0 0,0 0-1,0-1 1,0 1-1,0-1 1,-1 1-1,1-1 1,0 0-1,0 0 1,0 0 0,-1-1-1,1 1 1,-1 0-1,1-1 1,3-3-1,4-4 98,1 0 1,-2-1-1,1 0 0,7-12 0,-13 17-91,3-5 85,0-1-1,0 0 0,-1 0 1,0-1-1,-1 0 1,0 0-1,-1 0 1,-1-1-1,0 1 0,2-19 1,-1-12 338,-3-76 0,-3 55-240,2 64-152,9 32 245,-3-2 126,-2 0 0,1 49 0,-5-55-240,1 0-1,1-1 1,1 1 0,1-1 0,12 37-1,32 53-159,-47-109-427,0 0-1,0 0 1,0 0-1,-1 0 1,1 0-1,-1 0 1,0 0-1,-1 0 1,1 0-1,-1 0 1,0 0-1,1 0 1,-2 0 0,1 0-1,0 0 1,-1 0-1,0-1 1,-3 6-1,-12 11-5151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10.574"/>
    </inkml:context>
    <inkml:brush xml:id="br0">
      <inkml:brushProperty name="width" value="0.035" units="cm"/>
      <inkml:brushProperty name="height" value="0.035" units="cm"/>
    </inkml:brush>
  </inkml:definitions>
  <inkml:trace contextRef="#ctx0" brushRef="#br0">1 203 848,'0'0'5355,"9"-5"-4803,90-48 2199,-96 51-2664,0 0 0,0 0 1,-1 0-1,1 0 1,0 0-1,-1-1 1,0 1-1,0-1 0,1 0 1,-1 1-1,-1-1 1,1 0-1,0 0 0,-1-1 1,0 1-1,1 0 1,-1 0-1,0-5 0,1 0 60,-1 1 0,0 0-1,0-1 1,-1 1-1,0 0 1,0-1-1,-2-11 1,2 18-122,0 0 1,-1 0-1,1 0 0,0 1 1,0-1-1,0 0 0,-1 0 1,1 1-1,0-1 1,-1 0-1,1 0 0,-1 1 1,1-1-1,-1 0 0,1 1 1,-1-1-1,1 1 0,-1-1 1,1 1-1,-1-1 0,0 1 1,1-1-1,-1 1 0,0 0 1,0-1-1,1 1 1,-1 0-1,0-1 0,0 1 1,1 0-1,-1 0 0,0 0 1,0 0-1,0 0 0,1 0 1,-1 0-1,0 0 0,0 0 1,0 0-1,1 0 0,-1 1 1,0-1-1,0 0 1,1 0-1,-1 1 0,0-1 1,1 1-1,-1-1 0,0 0 1,1 1-1,-2 0 0,-31 26 20,-33 51 17,64-74-62,1-1 1,-1 0 0,0 1 0,1-1 0,0 1 0,0 0-1,0-1 1,0 1 0,1 0 0,-1 6 0,2 44 19,1-26-15,-2-25 0,0-1-1,0 1 1,0-1-1,1 1 1,-1-1-1,1 0 1,-1 1-1,1-1 1,0 0-1,0 1 1,0-1-1,0 0 1,1 0-1,-1 0 0,1 0 1,-1 0-1,1 0 1,0 0-1,-1-1 1,1 1-1,0 0 1,0-1-1,0 0 1,0 1-1,0-1 1,1 0-1,-1 0 1,0 0-1,1-1 1,-1 1-1,0 0 1,4 0-1,8 1 37,1-1 1,0 0-1,0 0 0,21-3 0,-4 1-21,-30 0-129,0 1-1,0 0 1,0 0 0,0-1-1,0 0 1,0 1 0,0-1 0,0 0-1,0 0 1,0 0 0,-1 0-1,1 0 1,0 0 0,-1 0 0,1-1-1,-1 1 1,1-1 0,-1 1-1,0-1 1,1 1 0,-1-1 0,2-3-1,12-14-5580,-10 16 1083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2:11.781"/>
    </inkml:context>
    <inkml:brush xml:id="br0">
      <inkml:brushProperty name="width" value="0.035" units="cm"/>
      <inkml:brushProperty name="height" value="0.035" units="cm"/>
    </inkml:brush>
  </inkml:definitions>
  <inkml:trace contextRef="#ctx0" brushRef="#br0">1 0 3506,'0'0'2262,"2"2"-1862,0 0-227,0-1 0,-1 1 0,1 1-1,-1-1 1,1 0 0,-1 0 0,0 0 0,0 1 0,0-1-1,0 1 1,0-1 0,0 1 0,-1-1 0,0 1 0,1-1-1,-1 1 1,0 2 0,-1 57 1672,0-33-1286,-7 110 948,8-101-727,-1-34-243,1-25-285,1 12-233,1 1 0,0 0 0,0 1 1,0-1-1,1 0 0,1 1 0,-1-1 0,1 1 0,0 0 1,6-7-1,19-40 47,-5 2 123,-22 48-170,0 1-1,0 0 1,0 0-1,1 1 1,-1-1-1,1 0 1,0 1-1,0 0 1,0-1-1,0 1 1,0 0-1,0 1 1,5-3-1,-6 3 23,1 0 0,-1 1 0,0-1 0,1 1-1,-1 0 1,0 0 0,1 0 0,-1 0-1,0 0 1,1 0 0,-1 0 0,0 1-1,1-1 1,-1 1 0,0 0 0,1 0 0,-1 0-1,0 0 1,0 0 0,2 2 0,3 2 170,1 1 0,-1 0 1,11 14-1,8 6 67,-21-22-246,-1 0-1,0 1 1,0-1 0,0 1-1,0 0 1,-1 1 0,0-1-1,0 0 1,0 1-1,1 7 1,17 64 500,-5-13-308,-12-50-1647,-3-10 505,0 0 1,0 0-1,0-1 1,0 1-1,1 0 1,3 5-1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23.466"/>
    </inkml:context>
    <inkml:brush xml:id="br0">
      <inkml:brushProperty name="width" value="0.035" units="cm"/>
      <inkml:brushProperty name="height" value="0.035" units="cm"/>
    </inkml:brush>
  </inkml:definitions>
  <inkml:trace contextRef="#ctx0" brushRef="#br0">1 564 16,'0'0'5853,"0"-30"-4647,2 2-1072,2 0 0,1 1 0,1 0 0,1 0 0,18-43 0,2-11 28,-11 32 189,3 0 1,47-90-1,-65 139-347,-1-1 1,0 1-1,0-1 1,1 1-1,-1-1 1,0 1-1,1-1 1,-1 1-1,0-1 1,1 1 0,-1 0-1,1-1 1,-1 1-1,1 0 1,-1-1-1,1 1 1,-1 0-1,1-1 1,-1 1-1,1 0 1,-1 0-1,1 0 1,-1 0-1,1-1 1,-1 1-1,1 0 1,0 0-1,-1 0 1,1 0-1,-1 0 1,1 0-1,-1 0 1,1 1-1,0-1 1,-1 0-1,1 0 1,-1 0-1,1 1 1,-1-1 0,1 0-1,-1 0 1,1 1-1,-1-1 1,1 0-1,-1 1 1,1-1-1,-1 1 1,0-1-1,1 1 1,-1-1-1,0 1 1,1-1-1,-1 1 1,18 29 154,-17-29-133,22 55 253,-2 1-1,-3 1 1,20 114 0,-10-39-89,-25-121-184,-3-8-6,1 0-1,-1 0 0,1-1 0,1 1 0,-1-1 1,0 1-1,4 6 0,-5-35-3665,-14 0 633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24.814"/>
    </inkml:context>
    <inkml:brush xml:id="br0">
      <inkml:brushProperty name="width" value="0.035" units="cm"/>
      <inkml:brushProperty name="height" value="0.035" units="cm"/>
    </inkml:brush>
  </inkml:definitions>
  <inkml:trace contextRef="#ctx0" brushRef="#br0">50 1 1313,'0'0'3396,"-3"0"-3060,2 0-307,0 0-1,-1 1 1,1-1 0,0 0 0,-1 0-1,1 1 1,0-1 0,-1 1 0,1-1-1,0 1 1,0-1 0,-2 2-1,3-2 47,-6 12 3249,5-11-3281,-1-1-1,1 1 0,-1 0 1,0-1-1,1 1 0,-1 0 0,1 0 1,0 0-1,-1 0 0,1 0 1,0 0-1,0 1 0,-1-1 0,0 3 1,2-3-3,0 0 1,1-1-1,-1 1 0,0 0 1,1 0-1,-1 0 1,1 0-1,0 0 1,-1-1-1,1 1 1,0 0-1,-1-1 1,1 1-1,0 0 0,0-1 1,0 1-1,-1-1 1,1 1-1,0-1 1,0 1-1,0-1 1,0 0-1,0 1 1,0-1-1,2 0 0,22 14 259,-21-12-245,1 1 1,-1-1-1,0 1 0,0-1 1,1-1-1,0 1 0,-1-1 1,1 0-1,0 0 1,5 1-1,-9-2 181,0 1-179,0 0 0,0 0 0,0 0 0,0 0 1,0 0-1,1 0 0,-1 0 0,0-1 0,1 1 0,-1 0 1,0-1-1,3 1 0,7 5-297,-18-4-2625,-6-2-341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25.874"/>
    </inkml:context>
    <inkml:brush xml:id="br0">
      <inkml:brushProperty name="width" value="0.035" units="cm"/>
      <inkml:brushProperty name="height" value="0.035" units="cm"/>
    </inkml:brush>
  </inkml:definitions>
  <inkml:trace contextRef="#ctx0" brushRef="#br0">33 123 448,'0'0'1009,"-1"6"-751,0 17-102,0-9 249,0 1 1,0-1-1,-2 0 0,-6 23 1,6-35 1869,0-8-1700,-1-9-376,1-10-115,1 1 0,2-1-1,0 0 1,7-48 0,-7 70-73,0 0 1,1 0-1,0 1 1,0-1-1,-1 1 1,1-1-1,1 1 0,-1-1 1,0 1-1,1-1 1,-1 1-1,1 0 0,0 0 1,-1 0-1,1 0 1,0 0-1,0 0 1,0 1-1,1-1 0,-1 0 1,0 1-1,1 0 1,4-2-1,-3 2 27,-1 1-1,1 0 1,-1 0 0,1 0-1,-1 0 1,1 0 0,-1 1-1,1 0 1,-1 0 0,1 0-1,-1 0 1,1 0 0,-1 1-1,0-1 1,0 1 0,0 0-1,0 0 1,3 3 0,7 4 141,0 1-1,-1 1 1,-1 0 0,0 1 0,19 25 0,-25-29-272,0 0 1,-1 0 0,0 0-1,0 1 1,-1-1 0,0 1 0,0 0-1,-1 0 1,0 0 0,-1 1-1,1 15 1,-8-30-4419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26.841"/>
    </inkml:context>
    <inkml:brush xml:id="br0">
      <inkml:brushProperty name="width" value="0.035" units="cm"/>
      <inkml:brushProperty name="height" value="0.035" units="cm"/>
    </inkml:brush>
  </inkml:definitions>
  <inkml:trace contextRef="#ctx0" brushRef="#br0">175 134 208,'0'0'5421,"-6"-2"-4676,4 0-690,-1 1 0,0-1 0,0 1 0,0 0 0,0 0 0,0 0 0,0 1 0,0-1 0,0 1 0,0-1 0,0 1 0,0 0 0,0 0 0,-1 0 0,1 1 0,0-1 0,0 1 0,0 0 0,0 0 1,0 0-1,0 0 0,1 0 0,-1 1 0,0-1 0,0 1 0,1 0 0,-1 0 0,1 0 0,-3 2 0,-8 9 2,1 0 0,-18 23 0,27-31-68,0 0 0,0 0 0,1 0 0,-1 1-1,1-1 1,0 1 0,0-1 0,1 1 0,0 0 0,0 0 0,0 11-1,0-12 5,1 0 0,0 0 0,1 0 0,-1 0 0,1 0 0,0 0 0,0 0 0,1 0 0,2 6 0,-3-9-6,1 0-1,-1-1 1,1 1 0,0 0-1,-1-1 1,1 1 0,0-1 0,0 1-1,0-1 1,0 0 0,0 0-1,1 0 1,-1 0 0,0 0 0,0 0-1,1-1 1,-1 1 0,0-1-1,1 1 1,-1-1 0,1 0-1,2 0 1,8 0 1,-3 1-12,0 0 1,0-1-1,0 0 0,17-4 1,-24 4 30,0-1 0,0 0-1,0-1 1,0 1 0,0 0 0,0-1 0,0 0 0,-1 1 0,1-1-1,-1 0 1,1 0 0,-1-1 0,0 1 0,0 0 0,0-1 0,0 1-1,0-1 1,3-5 0,0-4 98,-1 1 0,0 0 0,0-1 0,-1 0 0,0 0 0,1-23 1,-3 5 201,-3-49 0,0 66-248,-1 1 1,0-1-1,-1 1 0,-1-1 0,-9-19 1,9 22-32,3 28 686,3 15-619,6 23 271,-2-11-208,2 0 0,16 58 0,-22-100-172,0 1 0,0-1 0,1 1 0,-1-1 0,1 0 0,0 0 0,0 0 0,4 5 0,-4-7-340,-1 1 1,1-1-1,-1 0 1,1 0-1,0 0 1,-1 0-1,1 0 1,0-1-1,0 1 1,0 0-1,-1-1 1,1 0-1,0 1 0,0-1 1,0 0-1,4 0 1,-1 0-4324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29.150"/>
    </inkml:context>
    <inkml:brush xml:id="br0">
      <inkml:brushProperty name="width" value="0.035" units="cm"/>
      <inkml:brushProperty name="height" value="0.035" units="cm"/>
    </inkml:brush>
  </inkml:definitions>
  <inkml:trace contextRef="#ctx0" brushRef="#br0">79 11 112,'0'0'2617,"3"-11"1020,-6 15-3526,0 0 0,-1 0 0,0-1 0,0 0 0,0 0 1,0 0-1,0 0 0,0 0 0,-1-1 0,1 0 0,-7 2 1,10-3-113,-1 1 0,1-1 0,0 0 1,-1 1-1,1-1 0,0 1 1,0-1-1,0 1 0,0-1 0,0 1 1,0 0-1,0-1 0,0 1 1,1 0-1,-1 0 0,0 3 1,-6 35-40,7-33 44,-3 41-25,3-46 18,1 1 0,-1-1 0,0 0 1,1 0-1,0 0 0,-1 0 0,1 0 0,0 0 0,0 0 1,0 0-1,0 0 0,0-1 0,0 1 0,1 0 0,-1-1 0,1 1 1,-1 0-1,1-1 0,1 2 0,-2-3 3,7 6-2,0 0 0,1-1 1,0 0-1,0 0 0,0-1 0,1 0 1,-1 0-1,1-1 0,0-1 0,0 1 1,13 0-1,-21-4 0,-1 1 0,1-1 0,-1 1 0,1-1-1,-1 0 1,1 0 0,-1 1 0,0-1 0,1 0 0,-1 0 0,0 0 0,0-1 0,0 1 0,0 0 0,0 0 0,0-1 0,0 1 0,0 0-1,0-1 1,0-1 0,17-37 47,-14 29-30,-2 7-8,0 0 0,0-1 1,0 1-1,-1-1 0,1 0 1,-1 0-1,0 1 0,-1-1 1,1 0-1,-1 0 0,0 0 1,0 0-1,-1 0 1,1 1-1,-1-1 0,0 0 1,-1 0-1,1 1 0,-4-8 1,5 12 4,0 0 1,0 0-1,0 0 1,0 0 0,0 0-1,0 0 1,0 0-1,-1 0 1,1 0 0,0 0-1,0 0 1,0 0-1,0 0 1,0 0 0,0 0-1,0 0 1,0 0 0,0 0-1,0 0 1,0 0-1,-1 0 1,1 0 0,0 0-1,0 0 1,0 0-1,0 0 1,0 0 0,0 0-1,0 0 1,0 0-1,0-1 1,0 1 0,0 0-1,0 0 1,0 0 0,0 0-1,-1 0 1,1 0-1,0 0 1,0 0 0,0 0-1,0 0 1,0 0-1,0 0 1,0-1 0,2 14 238,7 18 97,20 40 195,-20-47-417,0 0-1,2-1 1,1-1-1,14 23 1,-16-30-139,0 0-1,12 29 1,-22-44-34,0 1 1,0-1-1,0 0 0,0 0 1,0 0-1,0 0 0,0 0 1,0 0-1,0 1 1,0-1-1,0 0 0,0 0 1,0 0-1,1 0 0,-1 0 1,0 0-1,0 0 0,0 0 1,0 1-1,0-1 0,0 0 1,0 0-1,1 0 1,-1 0-1,0 0 0,0 0 1,0 0-1,0 0 0,0 0 1,0 0-1,1 0 0,-1 0 1,0 0-1,0 0 0,0 0 1,0 0-1,0 0 1,1 0-1,-1 0 0,0 0 1,0 0-1,0 0 0,0 0 1,0 0-1,0 0 0,1 0 1,-1 0-1,0 0 0,0-1 1,0 1-1,0 0 1,0 0-1,0 0 0,0 0 1,0 0-1,1 0 0,-1 0 1,0-9-3193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27.479"/>
    </inkml:context>
    <inkml:brush xml:id="br0">
      <inkml:brushProperty name="width" value="0.035" units="cm"/>
      <inkml:brushProperty name="height" value="0.035" units="cm"/>
    </inkml:brush>
  </inkml:definitions>
  <inkml:trace contextRef="#ctx0" brushRef="#br0">27 115 5955,'0'0'1056,"2"-4"-994,4-5-37,0 0 1,0 0 0,15-15 0,-11 14 82,-2 0 0,1-1 1,7-13-1,-19 23 46,0 0 1,1 1-1,-1-1 1,0 0-1,0 1 1,0 0-1,0 0 1,-1 0-1,-3 0 1,5 0-54,0 0-111,-1 0 0,1 0 0,-1 1 0,1-1 0,0 1 0,-1-1 0,1 1 0,-1 0 0,1 0 0,0 0 0,0 0 0,0 0-1,-1 1 1,1-1 0,0 0 0,1 1 0,-1 0 0,-2 1 0,1 1 17,0 0 0,1 0 0,-1 0 0,1 0 0,0 0 0,0 1 0,1-1 0,-3 10 0,0 5 68,2 1 0,0-1 0,1 32 0,1-39-66,0-11-7,0 1 0,0 0-1,1 0 1,-1-1-1,0 1 1,1 0 0,-1-1-1,1 1 1,0-1-1,-1 1 1,1-1 0,0 1-1,0-1 1,0 1-1,0-1 1,0 0 0,1 1-1,1 1 1,1-1-3,-1 1 0,1-1 0,0 0 0,-1 0 0,1 0 0,0-1 0,6 2 0,8 1-74,0 0 1,32 0-1,-41-3 10,39 2-3380,-36-3 233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27.823"/>
    </inkml:context>
    <inkml:brush xml:id="br0">
      <inkml:brushProperty name="width" value="0.035" units="cm"/>
      <inkml:brushProperty name="height" value="0.035" units="cm"/>
    </inkml:brush>
  </inkml:definitions>
  <inkml:trace contextRef="#ctx0" brushRef="#br0">0 220 608,'0'0'3172,"2"-12"-2155,3-21 1119,0-44-1,-5 67-2044,1 0 1,0 1-1,0-1 0,1 0 0,4-10 0,-6 18-173,1 0 0,0 0-1,0 1 1,-1-1 0,1 0-1,1 0 1,-1 0 0,0 1-1,0-1 1,1 1 0,-1-1-1,1 1 1,2-3-1,-2 4-76,-1-1-1,0 1 1,1-1-1,-1 1 1,0 0-1,1 0 1,-1-1-1,0 1 1,1 0-1,-1 0 1,1 0-1,-1 1 1,0-1-1,1 0 1,-1 0-1,0 1 1,1-1-1,-1 1 1,0-1-1,0 1 1,1 0-1,-1-1 1,2 2-1,14 14-2361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28.274"/>
    </inkml:context>
    <inkml:brush xml:id="br0">
      <inkml:brushProperty name="width" value="0.035" units="cm"/>
      <inkml:brushProperty name="height" value="0.035" units="cm"/>
    </inkml:brush>
  </inkml:definitions>
  <inkml:trace contextRef="#ctx0" brushRef="#br0">26 169 2545,'0'0'1011,"9"-13"-120,-2 2-669,15-22 1548,38-46 0,-59 78-1710,-1 1 0,1-1 0,-1 1 0,1-1 0,-1 1 0,1-1 0,-1 0-1,1 1 1,-1-1 0,1 0 0,-1 1 0,0-1 0,1 0 0,-1 1 0,0-1 0,0 0 0,0 0 0,0 1 0,1-1 0,-1 0 0,0 0-1,0 0 1,0 1 0,0-1 0,-1 0 0,1 0 0,0 1 0,0-1 0,-1-1 0,1 2-55,-1-1 1,0 0-1,0 0 0,0 0 1,0 1-1,0-1 1,0 0-1,0 1 0,-1-1 1,1 1-1,0-1 1,0 1-1,0 0 0,0 0 1,-1-1-1,0 1 1,-2 0-53,0-1 0,1 1 0,-1 0 1,1 0-1,-1 0 0,0 1 0,1-1 1,-1 1-1,1 0 0,-1 0 1,1 0-1,0 1 0,-4 1 0,1 2 84,1 1 1,0-1-1,0 1 0,1 1 0,-1-1 0,1 0 0,0 1 0,1 0 0,0 0 0,0 0 0,1 1 0,-1-1 1,2 0-1,-1 1 0,1 0 0,0-1 0,0 1 0,1 0 0,0-1 0,2 11 0,-1-15-6,0 0-1,1 0 1,-1-1-1,1 1 1,-1 0-1,1-1 1,0 1-1,0-1 1,0 0 0,0 0-1,0 0 1,1 0-1,-1 0 1,1 0-1,-1 0 1,1-1-1,0 1 1,0-1-1,4 2 1,7 2 205,1 0-1,22 4 1,-14-5-134,-1-1 0,1 0 0,0-2-1,0-1 1,1-1 0,30-4 0,-35 1-1476,-1 0 0,24-9 0,-27 7-2036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29.629"/>
    </inkml:context>
    <inkml:brush xml:id="br0">
      <inkml:brushProperty name="width" value="0.035" units="cm"/>
      <inkml:brushProperty name="height" value="0.035" units="cm"/>
    </inkml:brush>
  </inkml:definitions>
  <inkml:trace contextRef="#ctx0" brushRef="#br0">35 320 1008,'0'0'4507,"-15"-8"-922,12 0-3502,0 0 1,0 0-1,1-1 0,0 1 1,1-1-1,0 0 0,0 1 1,1-16-1,-1-3 168,-1-7 149,3-46 0,0 76-483,-1 0 0,2 0 0,-1 0 0,0 0-1,1 0 1,0 0 0,0 0 0,0 1 0,0-1 0,0 1 0,1 0 0,0-1-1,-1 1 1,1 0 0,0 1 0,1-1 0,-1 0 0,0 1 0,1 0 0,5-3 0,-8 4 9,1 0 1,0 0 0,0 0 0,0 0 0,0 1 0,0-1-1,0 1 1,1-1 0,-1 1 0,0 0 0,0-1 0,0 1 0,0 0-1,0 1 1,1-1 0,-1 0 0,0 0 0,0 1 0,0 0 0,0-1-1,0 1 1,0 0 0,0 0 0,0 0 0,0 0 0,0 0-1,-1 1 1,1-1 0,0 0 0,-1 1 0,1-1 0,-1 1 0,0 0-1,1-1 1,-1 1 0,0 0 0,0 0 0,0 0 0,1 2 0,8 23-2763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0.292"/>
    </inkml:context>
    <inkml:brush xml:id="br0">
      <inkml:brushProperty name="width" value="0.035" units="cm"/>
      <inkml:brushProperty name="height" value="0.035" units="cm"/>
    </inkml:brush>
  </inkml:definitions>
  <inkml:trace contextRef="#ctx0" brushRef="#br0">78 17 1217,'0'0'6749,"-4"-1"-6276,2 1-422,0-1 0,1 1 0,-1 0 1,0 0-1,0 0 0,0 0 0,0 0 1,0 0-1,0 0 0,1 1 0,-1-1 0,0 1 1,0 0-1,0-1 0,1 1 0,-1 0 1,0 0-1,-2 2 0,1 0 5,0 0-1,0 0 1,1 0-1,-1 0 1,1 1-1,0-1 1,0 1-1,0 0 1,-1 3-1,0-1-53,1 0-1,1 1 1,-1-1-1,1 0 1,0 0-1,0 1 1,1-1-1,0 12 1,1-14-5,-1 1-1,1-1 1,-1 0-1,1 0 1,1 0-1,-1-1 1,0 1 0,1 0-1,0 0 1,0-1-1,0 1 1,0-1 0,0 1-1,5 3 1,-1-2 0,0 0 0,0-1 0,0 1 0,1-2 0,0 1 0,0-1-1,0 0 1,0 0 0,0 0 0,1-1 0,-1-1 0,1 1 0,-1-1 0,1 0 0,0-1 0,0 0 0,-1 0 0,1-1 0,0 0 0,-1 0 0,1-1-1,-1 1 1,1-2 0,-1 1 0,0-1 0,9-5 0,-13 5 31,0 1-1,-1-1 0,1 0 1,-1 0-1,1-1 1,-1 1-1,0 0 0,-1-1 1,1 1-1,0-1 1,-1 1-1,0-1 0,0 0 1,0 0-1,0 1 1,-1-1-1,1 0 0,-1 0 1,0 0-1,-1-5 1,1 3 10,0-1 1,0 1-1,-1-1 1,0 1-1,-1 0 1,1-1-1,-1 1 1,0 0-1,-1 0 1,1 0-1,-6-8 1,-21-18 132,27 30-183,0 0-1,0 0 1,0 0 0,0 1 0,0-1-1,0 1 1,-1 0 0,1 0-1,0 0 1,-1 0 0,1 0 0,-1 0-1,1 1 1,-5-2 0,7 3-105,0-1 0,-1 0 0,1 0 0,-1 1 0,1-1 1,0 0-1,-1 1 0,1-1 0,0 0 0,-1 1 0,1-1 1,0 1-1,0-1 0,-1 0 0,1 1 0,0-1 0,0 1 1,0-1-1,-1 1 0,1-1 0,0 1 0,0-1 0,0 1 1,0-1-1,0 0 0,0 1 0,0-1 0,0 1 0,0-1 1,0 1-1,0-1 0,0 1 0,1-1 0,-1 1 0,0 4-638,0 11-2423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1.128"/>
    </inkml:context>
    <inkml:brush xml:id="br0">
      <inkml:brushProperty name="width" value="0.035" units="cm"/>
      <inkml:brushProperty name="height" value="0.035" units="cm"/>
    </inkml:brush>
  </inkml:definitions>
  <inkml:trace contextRef="#ctx0" brushRef="#br0">0 1 3906,'0'0'3804,"3"1"-3190,-1 0-495,0 1-1,0-1 1,0 1 0,0 0 0,0 0 0,-1-1 0,1 1-1,-1 0 1,1 1 0,-1-1 0,0 0 0,0 0-1,0 0 1,0 1 0,0-1 0,0 1 0,0 3 0,8 55 844,-6-36-608,5 46 471,-6-44-474,1 0 0,2 0 0,0 0 0,13 34 0,-13-53-371,-1-12 22,0-16 96,-4 18-65,2-20 82,-1 0-1,-1-22 1,0-31-60,0 75-62,1-1 0,-1 0 0,0 0 0,0 0 1,0 0-1,1 0 0,-1 0 0,0 1 0,1-1 0,-1 0 0,1 0 0,-1 0 1,1 1-1,-1-1 0,1 0 0,-1 1 0,1-1 0,0 0 0,-1 1 1,1-1-1,0 1 0,0-1 0,-1 1 0,1 0 0,0-1 0,1 0 1,1 1 2,-1-1 1,1 1 0,0-1-1,-1 1 1,1 0 0,0 0-1,0 0 1,5 2 0,1-1 42,0 2 0,0 0 0,0 0 0,11 6 0,2 2 41,-1 2 1,31 24-1,-45-32-60,-1 1-1,0-1 1,0 1-1,0 0 1,0 1 0,-1 0-1,0 0 1,-1 0-1,0 0 1,0 0-1,4 11 1,-8-16-14,1-1-1,-1 1 1,1-1 0,-1 1-1,1-1 1,-1 1 0,0-1-1,0 1 1,0-1 0,0 1-1,0 0 1,0-1 0,-1 1-1,1-1 1,0 1 0,-1-1-1,1 1 1,-1-1 0,1 1-1,-1-1 1,0 0 0,0 1-1,0-1 1,0 0 0,0 1-1,0-1 1,0 0 0,0 0-1,0 0 1,0 0 0,-3 1-1,-2 1 4,-1 0-1,1-1 1,-1 0-1,0 0 1,0 0-1,-7 0 1,-6 1-7,0 2-283,0-1 1,-1-2-1,-22 1 1,42-3 198,1 0-1,-1 0 1,1 0-1,-1 0 1,1-1 0,-1 1-1,1 0 1,-1 0 0,1-1-1,-1 1 1,1 0-1,-1 0 1,1-1 0,0 1-1,-1-1 1,1 1 0,-1 0-1,1-1 1,0 1-1,-1-1 1,1 1 0,0-1-1,0 1 1,-1-1-1,1 1 1,0-1 0,0 1-1,0-1 1,0 1 0,0-1-1,-1 0 1,0-21-2371,1 18 1633,0-19-3068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1.832"/>
    </inkml:context>
    <inkml:brush xml:id="br0">
      <inkml:brushProperty name="width" value="0.035" units="cm"/>
      <inkml:brushProperty name="height" value="0.035" units="cm"/>
    </inkml:brush>
  </inkml:definitions>
  <inkml:trace contextRef="#ctx0" brushRef="#br0">78 75 976,'0'0'4819,"1"-6"-3816,3-31 1707,-5 36-2582,0 1 0,0-1-1,0 0 1,0 1 0,1-1-1,-1 1 1,0-1 0,0 1 0,0 0-1,-1-1 1,1 1 0,0 0-1,0 0 1,0-1 0,0 1-1,0 0 1,0 0 0,0 0-1,0 1 1,-2-1 0,-25 1 221,26 0-341,0-1 1,1 1-1,-1-1 1,1 1-1,-1 0 0,1 0 1,-1 0-1,1 0 0,0 0 1,-1 0-1,1 0 0,0 0 1,0 1-1,0-1 0,0 0 1,0 1-1,0-1 1,0 1-1,1-1 0,-1 1 1,0-1-1,1 1 0,-1 0 1,1-1-1,-1 1 0,1 0 1,0-1-1,0 3 0,-2 9 14,2 0 0,0 21 0,0-19 4,1-11-11,-1 0 0,0 0 0,1-1 1,0 1-1,0 0 0,0-1 1,0 1-1,1-1 0,-1 1 0,1-1 1,0 1-1,0-1 0,0 0 0,0 0 1,1 0-1,-1 0 0,1-1 1,0 1-1,0-1 0,0 0 0,0 1 1,0-1-1,0 0 0,1-1 1,-1 1-1,1-1 0,-1 1 0,1-1 1,-1 0-1,1 0 0,0-1 1,-1 1-1,6-1 0,-3 1 0,0 0 1,0-1-1,0 0 0,0 0 1,0-1-1,0 0 0,0 0 0,-1 0 1,1 0-1,0-1 0,0 0 0,-1 0 1,0-1-1,1 0 0,-1 0 1,0 0-1,0 0 0,0-1 0,-1 0 1,9-8-1,-10 7 28,1-1 0,-1 0 0,0 1 0,0-1 1,0 0-1,-1 0 0,0-1 0,0 1 0,-1 0 0,0-1 0,0 1 1,0-1-1,-1 1 0,0-13 0,-1 16-21,1-1-1,-1 0 1,0 1 0,0-1-1,0 1 1,0-1 0,-1 1-1,0 0 1,1-1 0,-1 1-1,0 0 1,0 0 0,-1 0-1,1 1 1,-1-1 0,1 0-1,-1 1 1,0 0 0,0-1-1,0 1 1,0 0 0,0 1-1,-1-1 1,1 0 0,0 1 0,-1 0-1,-3-1 1,-20 1-9434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2.347"/>
    </inkml:context>
    <inkml:brush xml:id="br0">
      <inkml:brushProperty name="width" value="0.035" units="cm"/>
      <inkml:brushProperty name="height" value="0.035" units="cm"/>
    </inkml:brush>
  </inkml:definitions>
  <inkml:trace contextRef="#ctx0" brushRef="#br0">0 51 3682,'0'0'3737,"2"-10"-3307,6-31-89,-6 48 2888,1 40-2258,-3-24-468,1 1 0,0-1 0,2 0-1,8 34 1,-8-47-423,1 0-1,0 0 1,0 0-1,1-1 1,0 0-1,1 0 1,0 0-1,0-1 1,1 1-1,0-1 1,1-1-1,9 8 1,-11-10-64,0 0 1,1-1-1,0 0 0,0 0 1,0 0-1,0-1 1,1 0-1,-1-1 0,16 4 1,-1-3-629,0-2 1,28 0 0,-44-1 280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2.701"/>
    </inkml:context>
    <inkml:brush xml:id="br0">
      <inkml:brushProperty name="width" value="0.035" units="cm"/>
      <inkml:brushProperty name="height" value="0.035" units="cm"/>
    </inkml:brush>
  </inkml:definitions>
  <inkml:trace contextRef="#ctx0" brushRef="#br0">0 55 1665,'0'0'6963,"29"-53"-6147,-7 52 113,4 1-97,3 0-432,-2 4-256,0 4-144,-5 0-112,-1-1-928,-3-3-673,-3-3-816,-2-1-1873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3.260"/>
    </inkml:context>
    <inkml:brush xml:id="br0">
      <inkml:brushProperty name="width" value="0.035" units="cm"/>
      <inkml:brushProperty name="height" value="0.035" units="cm"/>
    </inkml:brush>
  </inkml:definitions>
  <inkml:trace contextRef="#ctx0" brushRef="#br0">67 5 6771,'0'0'3380,"-15"-5"-1125,13 6-2242,0-1 0,-1 0 0,1 1 0,0 0 0,-1-1 0,1 1 0,0 0 0,0 0 0,0 1 0,0-1 0,0 0 0,0 1 0,0-1 0,0 1 0,1-1 0,-1 1 0,0 0 0,1 0 0,0 0 1,-1 0-1,1 0 0,0 0 0,0 0 0,0 0 0,0 0 0,-1 5 0,1-4-1,1-1 0,-1 1-1,1 0 1,-1 0 0,1-1 0,0 1 0,0 0-1,0 0 1,0 0 0,1 0 0,-1-1 0,1 1 0,0 0-1,0 0 1,0-1 0,0 1 0,0-1 0,0 1 0,1-1-1,-1 1 1,1-1 0,2 3 0,4 2 48,1-1-1,-1 0 1,2-1 0,-1 1 0,0-2-1,1 1 1,0-1 0,20 5-1,-16-5 54,-1 0-1,1 2 1,24 12-1,-36-16-53,0 0 1,1 1-1,-1-1 0,0 1 1,-1-1-1,1 1 0,0-1 1,-1 1-1,1 0 0,-1 0 0,0 0 1,0 0-1,0 0 0,-1 0 1,1 0-1,0 0 0,-1 0 1,0 0-1,0 0 0,0 0 1,0 0-1,-1 1 0,1-1 0,-1 0 1,0 3-1,0-5-51,0 0 0,0 0 0,1 0 0,-1 0-1,0 0 1,0 0 0,0-1 0,0 1 0,0 0 0,0 0 0,-1-1-1,1 1 1,0-1 0,0 1 0,0-1 0,-1 1 0,1-1 0,0 0-1,0 0 1,-1 0 0,1 1 0,0-1 0,-3-1 0,-39 1 25,31-1-57,-59 7-1616,24 5-3355,30-6 851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29.759"/>
    </inkml:context>
    <inkml:brush xml:id="br0">
      <inkml:brushProperty name="width" value="0.035" units="cm"/>
      <inkml:brushProperty name="height" value="0.035" units="cm"/>
    </inkml:brush>
  </inkml:definitions>
  <inkml:trace contextRef="#ctx0" brushRef="#br0">1 1 144,'0'0'4589,"2"23"-1969,3 0-2020,12 77 304,-17-94-901,1-1 0,-1 0-1,1 0 1,0 1 0,0-1-1,0 0 1,1 0 0,0 0-1,0 0 1,0-1 0,0 1-1,1 0 1,0-1 0,0 0-1,4 5 1,-4-3-2033,-3-6 1924,0 0 0,0 1 0,0-1 0,0 0 0,0 0 0,0 1 1,1-1-1,-1 0 0,0 0 0,0 1 0,0-1 0,0 0 0,0 0 0,1 1 0,-1-1 0,0 0 0,0 0 0,0 0 0,1 1 0,-1-1 1,0 0-1,0 0 0,1 0 0,-1 0 0,0 0 0,0 0 0,1 1 0,-1-1 0,0 0 0,1 0 0,-1 0 0,0 0 0,0 0 0,1 0 1,-1 0-1,1 0 0,2 0-2797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5.337"/>
    </inkml:context>
    <inkml:brush xml:id="br0">
      <inkml:brushProperty name="width" value="0.035" units="cm"/>
      <inkml:brushProperty name="height" value="0.035" units="cm"/>
    </inkml:brush>
  </inkml:definitions>
  <inkml:trace contextRef="#ctx0" brushRef="#br0">2 0 464,'0'0'4682,"0"13"-3951,-1 0-647,1 13 758,4 47 1,29 185 288,-22-183-256,-11-72-866,5 27 30,-5-29-38,0 0 0,0 0 0,0 0 0,1 0 0,-1 0 0,0 0 0,1 0 0,-1 0 0,0 0 0,1 0 0,-1-1 0,1 1 0,-1 0 0,1 0 0,0 0 0,-1-1 0,1 1 0,0 0 0,-1-1 0,1 1 0,0-1 0,0 1 0,1 0 0,-1-3 10,0 0 0,0 0-1,0 0 1,0 0-1,0 0 1,0-1 0,-1 1-1,1 0 1,-1-1-1,1 1 1,-1-4-1,1 3 32,1-13 55,0-3 55,1 0 0,1 0 0,1 1 0,0 0-1,1 0 1,1 0 0,1 0 0,12-19 0,-5 13-118,31-42 27,-42 60-68,1 0-1,0 1 0,0 0 1,1 0-1,-1 1 1,1-1-1,0 1 0,10-5 1,-66 65-305,36-41 103,9-11 97,0 1-1,0 0 1,1 0-1,0 0 1,0 0-1,0 1 0,1-1 1,0 1-1,-3 7 1,6-11 102,0 1 0,0-1 0,0 1 0,0 0 0,1-1 1,-1 1-1,1-1 0,-1 1 0,1-1 0,0 1 0,0-1 0,0 0 0,1 1 0,-1-1 1,0 0-1,1 0 0,0 0 0,-1 0 0,1 0 0,2 2 0,8 6 105,-1 0-1,19 12 0,-2-2 90,-19-11-116,1 0 1,-1 0-1,-1 1 0,0 0 1,0 0-1,-1 1 1,0-1-1,7 18 1,-2-13-4733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6.040"/>
    </inkml:context>
    <inkml:brush xml:id="br0">
      <inkml:brushProperty name="width" value="0.035" units="cm"/>
      <inkml:brushProperty name="height" value="0.035" units="cm"/>
    </inkml:brush>
  </inkml:definitions>
  <inkml:trace contextRef="#ctx0" brushRef="#br0">101 39 880,'0'0'3807,"-3"-4"-3084,2 2-592,-1 0 0,0 1 0,1-1 0,-1 0-1,0 1 1,0-1 0,0 1 0,0-1 0,0 1-1,-1 0 1,-3-2 0,5 3-101,0 0-1,0-1 1,0 1-1,0 0 1,0 0 0,-1 0-1,1 0 1,0 0 0,0 1-1,0-1 1,0 0-1,0 0 1,0 1 0,0-1-1,0 0 1,0 1 0,0-1-1,0 1 1,0 0 0,0-1-1,0 1 1,0 0-1,0-1 1,1 1 0,-1 0-1,0 0 1,0 0 0,1 0-1,-1 0 1,1 0-1,-1 0 1,1 0 0,-1 0-1,1 1 1,-9 15 51,-15 36-117,22-49 92,1 0 0,0-1 1,0 1-1,0 0 0,1 0 1,-1 0-1,1 0 0,0 0 0,0 0 1,1 0-1,1 7 0,-1-9-49,0 0-1,0 0 1,0 0-1,1-1 1,-1 1-1,1-1 1,-1 1-1,1-1 1,0 1-1,-1-1 1,1 0-1,0 0 1,0 0-1,0 0 1,0 0-1,0-1 1,0 1-1,0 0 1,0-1-1,0 0 1,4 1-1,46 3-2,-49-4-1,-1-1 0,0 1 1,1-1-1,-1 0 0,0 0 0,0 0 0,0 0 1,0 0-1,0 0 0,0-1 0,0 1 0,0-1 1,-1 1-1,1-1 0,0 0 0,-1 1 0,1-1 1,-1 0-1,0 0 0,2-4 0,25-52 344,-18 34-70,1 4-130,-9 16-57,1-1-1,0 1 1,-1-1 0,0 0-1,0 0 1,0 0-1,-1 0 1,1 0 0,0-5-1,13 38 661,2 27 8,39 102-996,-51-143-3468,-4-10-90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6.695"/>
    </inkml:context>
    <inkml:brush xml:id="br0">
      <inkml:brushProperty name="width" value="0.035" units="cm"/>
      <inkml:brushProperty name="height" value="0.035" units="cm"/>
    </inkml:brush>
  </inkml:definitions>
  <inkml:trace contextRef="#ctx0" brushRef="#br0">0 54 2353,'0'0'4442,"7"14"-4042,-5-10-354,8 15 279,-2 1-1,0 0 1,9 39 0,-13-31 310,-3-18-429,0 0 0,1 0-1,0 0 1,0-1 0,1 1 0,4 9 0,-6-19-208,-1 0 1,0 0 0,0 1 0,0-1 0,0 0 0,0 0-1,0 1 1,0-1 0,0 0 0,0 0 0,1 0 0,-1 1-1,0-1 1,0 0 0,0 0 0,0 0 0,1 0 0,-1 1-1,0-1 1,0 0 0,0 0 0,1 0 0,-1 0 0,0 0-1,0 0 1,0 1 0,1-1 0,-1 0 0,0 0 0,0 0-1,1 0 1,-1 0 0,0 0 0,0 0 0,1 0 0,-1 0-1,0 0 1,0 0 0,1 0 0,-1 0 0,0-1 0,6-10 64,0-15 147,-6-73-21,-1 67-168,4-51 1,-3 80-26,1 1 0,-1-1 0,0 1 0,1-1 0,0 1 0,0-1 0,0 1 0,0 0 0,0 0 0,0-1 0,0 1 0,1 0 0,-1 0 0,1 0 0,2-2 0,-3 3-2,0 0 1,1 0-1,0 0 1,-1 0-1,1 0 1,-1 1 0,1-1-1,0 0 1,0 1-1,-1 0 1,1-1-1,0 1 1,0 0-1,-1 0 1,1 0 0,3 0-1,0 1 6,0 0 0,0 1 1,-1-1-1,1 1 0,-1 0 0,1 0 0,-1 1 0,0-1 0,0 1 0,0 0 1,0 0-1,0 0 0,-1 1 0,4 3 0,0 1 24,-1 0-1,0 0 1,-1 0-1,8 18 1,-11-22-4,-1 0 0,1 0 0,-1 0 0,0 0 0,0 0 0,0 1 0,-1-1 0,0 0 0,0 1 0,0-1 0,0 0 0,-1 1 0,-1 6 0,1-9-16,0 0 1,-1 0-1,1 0 1,-1 0-1,1 0 1,-1-1-1,1 1 1,-1-1 0,0 1-1,0-1 1,0 0-1,0 0 1,0 1-1,0-2 1,0 1 0,0 0-1,-1 0 1,1-1-1,0 1 1,0-1-1,-1 1 1,1-1 0,0 0-1,-1 0 1,1 0-1,-3-1 1,-4 1-93,1 0 0,-1-1-1,1 0 1,0-1 0,-16-4 0,20 5-300,0-1 0,0 0 0,0 1 0,1-1 0,-1-1 0,1 1 0,0 0 0,-4-4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7.319"/>
    </inkml:context>
    <inkml:brush xml:id="br0">
      <inkml:brushProperty name="width" value="0.035" units="cm"/>
      <inkml:brushProperty name="height" value="0.035" units="cm"/>
    </inkml:brush>
  </inkml:definitions>
  <inkml:trace contextRef="#ctx0" brushRef="#br0">149 106 1249,'0'0'5933,"-8"-4"-5162,1 0-530,1 1-1,-1 0 1,0 0 0,0 1 0,0 0 0,-14-3-1,19 5-139,-1-1 0,1 1 0,-1 0 0,1 0 0,-1 0-1,1 1 1,-1-1 0,1 1 0,-1-1 0,1 1 0,-1 0 0,1 0-1,0 0 1,-1 0 0,1 0 0,0 0 0,0 1 0,0-1 0,0 1-1,0-1 1,0 1 0,0 0 0,1 0 0,-1 0 0,1 0 0,-1 0-1,1 0 1,-2 4 0,0 3-86,0 0-1,0 1 0,1-1 1,0 1-1,1-1 1,0 1-1,0 0 1,2 15-1,-1-14-16,0-9-2,1 1-1,0 0 1,-1 0 0,1 0-1,0-1 1,0 1 0,0 0-1,1-1 1,-1 1 0,0-1-1,1 0 1,0 1 0,0-1-1,-1 0 1,1 0 0,0 0-1,1 0 1,-1 0 0,0-1-1,1 1 1,-1-1 0,1 1-1,-1-1 1,1 0 0,-1 0-1,1 0 1,0 0 0,0-1-1,-1 1 1,5 0-1,-3 0 0,1 0 0,-1-1 0,1 1-1,-1-1 1,1 0 0,0 0 0,-1-1-1,1 1 1,-1-1 0,1 0 0,-1 0-1,1 0 1,-1-1 0,0 1-1,0-1 1,0 0 0,0-1 0,6-3-1,-3-2 20,-1 1-1,1-1 0,-2 0 0,1-1 0,-1 1 0,0-1 1,-1 0-1,0-1 0,-1 1 0,5-17 0,-4 4 90,0-1-1,-1 1 1,-1-37-1,-2 58-97,0 0 0,0 0 0,0 0 1,-1 0-1,1 0 0,0-1 0,-1 1 0,1 0 0,0 0 0,-1 0 0,0 0 0,1 0 0,-1 0 0,1 0 0,-1 1 0,0-1 0,0 0 0,0 0 1,1 0-1,-1 1 0,0-1 0,0 0 0,0 1 0,-2-2 0,1 1-1,-1 0-1,0 0 1,0 0 0,1 1 0,-1-1-1,0 1 1,0 0 0,0 0 0,1-1 0,-6 2-1,5-1-167,0 1 0,0-1 0,0 1 0,0 0 0,0 0 0,0 0 0,0 0 0,0 1 0,-4 2 0,6-3-70,-1-1 0,1 1 0,0 0 0,0 0-1,0 0 1,0 0 0,0 0 0,0 0 0,1 1 0,-1-1-1,0 0 1,0 0 0,1 1 0,-1-1 0,1 0 0,-1 1-1,1-1 1,0 0 0,-1 1 0,1 2 0,0 3-3507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7.789"/>
    </inkml:context>
    <inkml:brush xml:id="br0">
      <inkml:brushProperty name="width" value="0.035" units="cm"/>
      <inkml:brushProperty name="height" value="0.035" units="cm"/>
    </inkml:brush>
  </inkml:definitions>
  <inkml:trace contextRef="#ctx0" brushRef="#br0">1 1 4418,'0'0'4127,"5"1"-3550,-4 0-505,1-1 1,0 1 0,-1 0 0,1 0-1,-1-1 1,0 1 0,1 0 0,-1 0-1,0 0 1,1 0 0,-1 1 0,0-1-1,0 0 1,0 0 0,0 1 0,0-1-1,0 1 1,1 1 0,-1 2 121,0 1 0,1-1 0,-2 0 0,1 1 0,0-1 0,-1 6-1,-2 65 1010,0-54-856,2-1 0,0 1 0,1 0 0,1 0 0,8 36 0,-9-55-330,0 1 1,0-1-1,1 0 1,-1 0-1,1 0 1,0 0-1,0 0 1,0 0 0,0 0-1,0 0 1,1-1-1,-1 1 1,1-1-1,0 0 1,0 0-1,0 0 1,0 0 0,0 0-1,0 0 1,0-1-1,4 2 1,1-2-21,0 1 1,-1-1-1,1 0 0,0 0 1,0-1-1,0 0 1,0-1-1,12-2 0,-18 3-18,0 0-1,0-1 1,0 1-1,1-1 1,-1 0-1,0 1 1,0-1-1,0 0 1,0-1-1,0 1 1,0 0-1,-1 0 1,1-1-1,0 1 1,-1-1-1,1 0 1,-1 1-1,3-4 1,-3 3-341,-1 1 1,1-1 0,0 0 0,0 0-1,-1 0 1,1 0 0,-1 0 0,0 0-1,0 0 1,1 0 0,-1 0-1,0 0 1,-1-3 0,-1-7-4126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8.174"/>
    </inkml:context>
    <inkml:brush xml:id="br0">
      <inkml:brushProperty name="width" value="0.035" units="cm"/>
      <inkml:brushProperty name="height" value="0.035" units="cm"/>
    </inkml:brush>
  </inkml:definitions>
  <inkml:trace contextRef="#ctx0" brushRef="#br0">0 51 6755,'0'0'4642,"95"-50"-4034,-71 50-127,0 0-417,-1 2-64,-1 16-1169,-2 2-1440,-2 1-1681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38.707"/>
    </inkml:context>
    <inkml:brush xml:id="br0">
      <inkml:brushProperty name="width" value="0.035" units="cm"/>
      <inkml:brushProperty name="height" value="0.035" units="cm"/>
    </inkml:brush>
  </inkml:definitions>
  <inkml:trace contextRef="#ctx0" brushRef="#br0">1 0 3298,'0'0'5175,"9"8"-4556,28 28 112,-34-32-619,1 1-1,-2 0 0,1 0 1,0 0-1,-1 0 1,0 0-1,0 0 1,-1 1-1,1-1 1,-1 1-1,0-1 0,-1 1 1,1-1-1,-1 1 1,0-1-1,-1 7 1,1 10-3,0-8-42,-1-10-38,1-1 1,0 1 0,0-1-1,0 1 1,0-1-1,1 1 1,0-1-1,-1 0 1,1 1-1,0-1 1,3 6-1,3-48 91,-7 33-98,2-11 66,1-1-1,1 1 0,10-31 1,-13 45-70,0 0 1,0 0-1,0 1 1,0-1-1,1 0 1,-1 1-1,1-1 1,0 1-1,-1-1 1,1 1-1,0 0 1,1 0-1,-1 0 1,0 0-1,1 0 1,-1 0-1,1 1 1,-1-1-1,1 1 1,0-1-1,-1 1 0,1 0 1,0 0-1,0 1 1,0-1-1,0 1 1,0-1-1,0 1 1,0 0-1,4 0 1,-6 1 14,1-1 0,-1 1 0,1 0 0,-1 0 0,1 0 0,-1 0 0,1 0 0,-1 0 0,0 0 0,0 0 0,0 0 0,0 1 0,0-1 0,0 1 0,0-1 1,0 0-1,0 1 0,0-1 0,-1 1 0,1 0 0,-1-1 0,1 3 0,9 42 430,-9-42-400,4 43 360,-4-30-277,1 0 0,0 0 1,6 17-1,-8-34-147,0 0-1,0 0 1,0 0 0,1 1-1,-1-1 1,0 0 0,0 0-1,0 0 1,0 0 0,0 1-1,1-1 1,-1 0 0,0 0-1,0 0 1,0 0-1,0 0 1,1 0 0,-1 0-1,0 1 1,0-1 0,0 0-1,1 0 1,-1 0 0,0 0-1,0 0 1,1 0 0,-1 0-1,0 0 1,0 0 0,0 0-1,1 0 1,-1 0-1,0 0 1,0 0 0,0-1-1,1 1 1,-1 0 0,0 0-1,0 0 1,0 0 0,1 0-1,-1 0 1,0 0 0,0-1-1,0 1 1,0 0 0,1 0-1,-1 0 1,0 0-1,0-1 1,0 1 0,0 0-1,0 0 1,0 0 0,0-1-1,0 1 1,1 0 0,6-11 2,-7 11-1,33-61 188,14-25-136,-42 78-37,1 0 0,0-1 0,1 2 0,0-1 0,0 1 0,1 0 0,8-6 0,-14 12 3,-1 0 0,1 0-1,-1 0 1,1 0 0,-1 0 0,1 0 0,0 0-1,0 1 1,0-1 0,-1 0 0,1 1 0,0 0-1,0-1 1,0 1 0,0 0 0,0 0 0,0 0 0,-1 0-1,5 1 1,-5 0 10,1 0 1,-1 0-1,1 0 0,-1 0 1,0 0-1,1 0 0,-1 0 1,0 0-1,0 1 0,0-1 1,0 0-1,0 1 0,0-1 1,0 1-1,0-1 0,-1 1 0,2 2 1,1 8 138,0 0 0,-1 0 0,0 0 0,0 22 0,-1-24-123,0 12 30,0 6-200,1 0 0,12 52 0,-14-90-11106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40.251"/>
    </inkml:context>
    <inkml:brush xml:id="br0">
      <inkml:brushProperty name="width" value="0.035" units="cm"/>
      <inkml:brushProperty name="height" value="0.035" units="cm"/>
    </inkml:brush>
  </inkml:definitions>
  <inkml:trace contextRef="#ctx0" brushRef="#br0">96 46 688,'0'0'5315,"0"-7"-4488,3-31 515,-5 38-1256,1 0 1,0 0-1,0 0 0,-1 0 1,1 0-1,0 0 1,0 1-1,-1-1 0,1 0 1,0 1-1,0-1 1,0 1-1,0-1 0,-1 1 1,1 0-1,0-1 1,-1 2-1,-9 11 84,0 1 1,-18 29-1,25-37-131,1 1 0,0 0 0,0 0 0,1 0 0,-1 0 1,1 0-1,1 0 0,0 1 0,-1 11 0,3-18-41,-1 1 1,1 0-1,0 0 1,0-1 0,0 1-1,0-1 1,0 1-1,1-1 1,-1 1-1,0-1 1,1 0-1,-1 1 1,1-1-1,-1 0 1,1 0-1,0 0 1,-1 0-1,1-1 1,0 1 0,0 0-1,-1-1 1,1 1-1,0-1 1,2 1-1,50 10-39,-42-10 49,29 2-52,-40-3 47,0-1 1,1 1-1,-1 0 1,0 0-1,1-1 1,-1 1-1,0-1 0,0 1 1,0-1-1,1 0 1,-1 1-1,0-1 1,0 0-1,0 0 0,0 1 1,0-1-1,0 0 1,-1 0-1,1 0 1,0 0-1,0-1 0,-1 1 1,1 0-1,0 0 1,-1 0-1,1-2 1,2-10 75,-1 0 1,0 0 0,-1 0 0,-1-22-1,0 18 390,1 0 1,3-20-1,1 25-418,1 18 225,3 21 277,-7-11-428,3 10 358,14 46 1,-17-66-612,0 0 0,0 0 1,1 0-1,0 0 0,0-1 1,1 1-1,-1-1 0,1 0 1,1 0-1,-1 0 0,1 0 0,9 7 1,-10-10-1722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41.096"/>
    </inkml:context>
    <inkml:brush xml:id="br0">
      <inkml:brushProperty name="width" value="0.035" units="cm"/>
      <inkml:brushProperty name="height" value="0.035" units="cm"/>
    </inkml:brush>
  </inkml:definitions>
  <inkml:trace contextRef="#ctx0" brushRef="#br0">1 26 5010,'0'0'3914,"6"-4"-3311,0 0-385,-5 2-128,1 0-1,0 1 0,0-1 1,0 1-1,0 0 1,0-1-1,0 1 1,0 0-1,0 0 0,0 1 1,1-1-1,-1 0 1,0 1-1,1-1 0,3 1 1,-5 0-38,-1 0 1,1 0-1,-1 0 1,1 1-1,-1-1 1,1 0-1,-1 1 1,1-1-1,-1 1 1,1-1-1,-1 0 1,0 1-1,1-1 1,-1 1-1,0-1 1,1 1-1,-1-1 1,0 1-1,0-1 1,1 1-1,-1 0 1,0-1-1,0 1 1,0-1-1,0 1 1,0-1-1,0 1 1,0 0-1,0 0 1,2 24 459,-2-18-267,1 36 252,-2 158 473,4-212-944,1 0 0,-1 0 0,2 0 0,-1 1-1,11-16 1,0-3-26,-11 22 1,2-8 6,2 1 0,0 0-1,19-26 1,-24 37-8,0-1 0,0 1-1,1 0 1,0-1 0,-1 1 0,1 1 0,0-1-1,0 1 1,1-1 0,-1 1 0,0 0-1,1 1 1,-1-1 0,1 1 0,0 0 0,-1 0-1,1 0 1,7 1 0,-11 0 49,-1 2-29,-1 1-1,1-1 1,-1 0 0,0 1-1,0-1 1,0 0 0,0 1-1,0-1 1,0 0 0,-1 0-1,1 0 1,-1 0 0,-2 3 0,-28 25-9,24-23 27,5-4-39,0 0 0,0 0 0,0 0 0,0 0 0,1 1 0,-1-1 0,1 1 0,0-1 0,0 1 0,-3 7 0,5-8 2,-1-1 0,1 0 1,0 0-1,-1 1 0,1-1 0,1 0 1,-1 1-1,0-1 0,0 0 1,1 0-1,-1 1 0,1-1 1,0 0-1,0 0 0,0 0 1,0 0-1,0 0 0,0 0 0,1 0 1,-1 0-1,3 3 0,15 14 117,42 34 0,-39-36 77,31 32 0,-49-44-398,7 6 457,-8-7-4896,-3-13-458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41.658"/>
    </inkml:context>
    <inkml:brush xml:id="br0">
      <inkml:brushProperty name="width" value="0.035" units="cm"/>
      <inkml:brushProperty name="height" value="0.035" units="cm"/>
    </inkml:brush>
  </inkml:definitions>
  <inkml:trace contextRef="#ctx0" brushRef="#br0">0 189 4466,'0'0'1934,"12"-14"-597,-3 3-1092,85-108 2871,-93 118-3053,-1 0 0,1 0-1,0 0 1,-1 1 0,1-1-1,-1 0 1,0 0 0,1 0-1,-1 0 1,0 0 0,1 0-1,-1 0 1,0 0-1,0 0 1,0 0 0,0 0-1,0 0 1,0 0 0,0 0-1,0 0 1,0 0 0,-1 0-1,1 0 1,0 0 0,-1 0-1,1 0 1,-1 0 0,1 1-1,-1-1 1,1 0-1,-1 0 1,1 0 0,-1 1-1,0-1 1,0 0 0,1 0-1,-1 1 1,0-1 0,0 1-1,0-1 1,1 1 0,-1-1-1,0 1 1,0 0 0,0-1-1,0 1 1,0 0-1,0 0 1,0-1 0,-1 1-1,-6-2-16,1 1 0,0 0 0,-1 0 0,1 1 0,-11 0 0,16 1-29,1 0 0,-1-1-1,1 1 1,-1 0 0,1 0 0,-1 0-1,1 0 1,0 1 0,-1-1-1,1 0 1,0 1 0,0-1-1,0 0 1,0 1 0,0-1-1,0 1 1,1 0 0,-1-1 0,0 1-1,1 0 1,-1-1 0,1 4-1,-11 42 38,11-45-38,-3 12 119,1 1 0,1-1 0,0 0 1,1 0-1,3 27 0,-2-38-124,0-1 0,0 1 0,1-1 0,-1 1 0,1-1 0,-1 0 0,1 1 0,0-1 0,0 0 0,0 0 0,0 0 0,0-1 0,0 1 0,1 0 0,-1-1 0,1 0 0,-1 1 0,1-1 1,-1 0-1,1 0 0,0-1 0,-1 1 0,1 0 0,0-1 0,3 1 0,7 1-16,1-1 0,-1-1 0,24-1 0,-25 0-217,0-1 0,1-1 0,14-5 0,-3-2-5520,-19 3 641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30.122"/>
    </inkml:context>
    <inkml:brush xml:id="br0">
      <inkml:brushProperty name="width" value="0.035" units="cm"/>
      <inkml:brushProperty name="height" value="0.035" units="cm"/>
    </inkml:brush>
  </inkml:definitions>
  <inkml:trace contextRef="#ctx0" brushRef="#br0">9 1 1377,'0'0'2609,"-9"33"-4802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03:42.206"/>
    </inkml:context>
    <inkml:brush xml:id="br0">
      <inkml:brushProperty name="width" value="0.035" units="cm"/>
      <inkml:brushProperty name="height" value="0.035" units="cm"/>
    </inkml:brush>
  </inkml:definitions>
  <inkml:trace contextRef="#ctx0" brushRef="#br0">1 23 4706,'0'0'6718,"6"3"-6008,-4-2-650,0 1 0,0-1 0,0 0 1,0 1-1,0-1 0,0 1 1,0-1-1,-1 1 0,1 0 1,-1 0-1,1 0 0,-1 0 1,2 2-1,-1 1 40,-1-1 0,0 1 1,1-1-1,-1 1 0,-1 0 0,1 0 0,-1 8 1,0 147 670,0-159-755,2-21 381,2-7-213,1 1 0,13-42 0,-16 59-154,2 0 0,-1 1 1,1-1-1,0 1 0,1 0 1,0 0-1,0 1 0,1-1 0,0 1 1,0 0-1,10-8 0,-14 14-17,0-1-1,0 1 0,0 0 0,0 0 1,0-1-1,0 1 0,0 0 1,0 1-1,1-1 0,-1 0 1,0 1-1,1-1 0,-1 1 0,0 0 1,1 0-1,-1 0 0,0 0 1,1 0-1,-1 0 0,0 0 1,1 1-1,-1-1 0,0 1 0,4 2 1,-3-2 11,0 1 1,-1 0-1,0 0 0,1 0 1,-1 0-1,0 0 1,0 0-1,0 1 0,0-1 1,-1 1-1,1 0 1,0-1-1,-1 1 0,0 0 1,0 0-1,0 0 1,0 0-1,0 3 0,6 37 51,-3 0 0,-1 0 0,-4 49 0,1-35-4625,0-48 58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31.003"/>
    </inkml:context>
    <inkml:brush xml:id="br0">
      <inkml:brushProperty name="width" value="0.035" units="cm"/>
      <inkml:brushProperty name="height" value="0.035" units="cm"/>
    </inkml:brush>
  </inkml:definitions>
  <inkml:trace contextRef="#ctx0" brushRef="#br0">36 112 368,'0'0'4885,"9"0"-4173,1 0-524,0 0-1,0-1 0,0 0 0,0-1 1,14-5-1,-21 7-144,0-1 1,-1 0-1,1 0 0,0-1 1,-1 1-1,1 0 0,-1-1 0,0 1 1,0-1-1,1 0 0,-1 0 1,0 0-1,0 0 0,-1 0 1,1 0-1,0-1 0,-1 1 1,1-1-1,-1 1 0,0-1 1,0 1-1,0-1 0,0 0 1,0 0-1,-1 1 0,1-1 1,-1 0-1,1-3 0,-2 4-30,1 1 0,0-1-1,-1 0 1,1 1 0,-1-1 0,1 1 0,-1-1-1,1 1 1,-1-1 0,0 1 0,0-1 0,0 1-1,0 0 1,0-1 0,0 1 0,0 0-1,-1 0 1,1 0 0,0 0 0,-1 0 0,1 0-1,-1 0 1,1 1 0,-1-1 0,1 0-1,-1 1 1,1-1 0,-1 1 0,1 0 0,-1-1-1,-2 1 1,-9-2 8,0 1 1,0 0-1,-15 1 0,14 1-37,12-1 15,1 1 1,-1-1 0,1 1 0,-1 0 0,1-1-1,-1 1 1,1 0 0,-1 0 0,1 0-1,0 0 1,-1 0 0,1 1 0,0-1 0,0 0-1,0 1 1,0-1 0,0 0 0,0 1-1,1-1 1,-1 1 0,0-1 0,1 1-1,-1 1 1,-14 43 62,14-41-38,-1 5 80,0 0 0,1 0 0,-1 19 0,3-28-92,0 0 0,0 0 0,0-1 1,0 1-1,0-1 0,0 1 0,0-1 0,0 1 0,0-1 1,0 0-1,1 1 0,-1-1 0,0 0 0,0 0 1,0 0-1,0 0 0,0 0 0,1 0 0,0 0 0,1 0 28,13 3 78,1 1 0,-1 0 0,0 1 0,21 10 0,8 3-4,-41-16-188,0-1 0,0 0 1,0 1-1,0-1 0,0-1 0,0 1 0,1 0 1,-1-1-1,0 0 0,0 0 0,1-1 0,-1 1 1,0-1-1,0 0 0,0 0 0,0 0 0,0 0 0,0-1 1,0 1-1,0-1 0,0 0 0,-1-1 0,5-2 1,8-9-3084,-13 13 676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31.752"/>
    </inkml:context>
    <inkml:brush xml:id="br0">
      <inkml:brushProperty name="width" value="0.035" units="cm"/>
      <inkml:brushProperty name="height" value="0.035" units="cm"/>
    </inkml:brush>
  </inkml:definitions>
  <inkml:trace contextRef="#ctx0" brushRef="#br0">1 15 704,'0'0'4418,"6"13"-2964,3 80 151,-7-58-1316,10 50 0,-6-68-271,-6-17-18,0 1 0,0-1 0,0 0 0,0 0 0,0 0 0,0 0 0,0 0 0,0 0 0,0 0-1,1 0 1,-1 0 0,0 0 0,0 0 0,0 0 0,0 0 0,0 0 0,0 0 0,0 0 0,1 0 0,-1 0-1,0 0 1,0 0 0,0 0 0,0 0 0,0 0 0,0 0 0,0 0 0,0-1 0,0 1 0,1 0 0,-1 0 0,0 0-1,0 0 1,0 0 0,0 0 0,0 0 0,0 0 0,0 0 0,0 0 0,0-1 0,0 1 0,0 0 0,0 0 0,0 0-1,0 0 1,0 0 0,0 0 0,0 0 0,0 0 0,0-1 0,0 1 0,0 0 0,0 0 0,0 0 0,0 0-1,0 0 1,0 0 0,0 0 0,0 0 0,0-1 0,0 1 0,3-34-7,-2 23 30,1-18 26,-2 12-54,2 0 1,0 0-1,0 0 0,8-22 1,-9 35 16,1-1 0,-1 1 0,1 0 0,0 1 0,0-1 0,1 0 0,-1 1 0,1-1 0,0 1 0,0 0 0,0-1 0,0 2 0,1-1 0,-1 0 0,1 1 1,-1-1-1,1 1 0,0 0 0,0 0 0,0 1 0,8-3 0,-8 3 94,-1 0 0,1 0 0,-1 0 0,1 1 0,0 0 0,-1 0 0,1 0 0,0 0 0,-1 0 0,1 1 0,-1-1 0,1 1 0,-1 0 0,1 0 0,-1 1 0,1-1 0,-1 1 0,0-1 0,0 1 1,0 0-1,0 0 0,0 0 0,5 5 0,-1 3 59,1-1 0,-2 1 0,1 0 0,-1 1 0,9 22 0,30 88 509,-21-52-452,-19-62-372,-3-7-231,-2-8-376,-7-17-2658,-18-8-3119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38.857"/>
    </inkml:context>
    <inkml:brush xml:id="br0">
      <inkml:brushProperty name="width" value="0.035" units="cm"/>
      <inkml:brushProperty name="height" value="0.035" units="cm"/>
    </inkml:brush>
  </inkml:definitions>
  <inkml:trace contextRef="#ctx0" brushRef="#br0">0 430 96,'0'0'1788,"1"-13"-863,2 2-681,0 1 0,1-1-1,0 0 1,1 1-1,8-14 1,10-23 218,39-110 597,-53 139-932,1-1 0,17-23 0,3-6 426,-30 47-508,0 1 1,0-1 0,1 1 0,-1-1-1,0 1 1,0 0 0,1-1 0,-1 1-1,0-1 1,1 1 0,-1 0-1,1-1 1,-1 1 0,0 0 0,1 0-1,-1-1 1,1 1 0,-1 0 0,1 0-1,-1-1 1,1 1 0,-1 0-1,1 0 1,-1 0 0,1 0 0,-1 0-1,1 0 1,-1 0 0,1 0 0,-1 0-1,2 0 1,14 12 373,6 21-255,8 27 235,25 76 0,-44-107-349,3 10-15,11 55 0,-12-79-850,-4-5-5795,-9-15 4345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41.025"/>
    </inkml:context>
    <inkml:brush xml:id="br0">
      <inkml:brushProperty name="width" value="0.035" units="cm"/>
      <inkml:brushProperty name="height" value="0.035" units="cm"/>
    </inkml:brush>
  </inkml:definitions>
  <inkml:trace contextRef="#ctx0" brushRef="#br0">78 0 800,'0'0'4771,"-4"2"-2789,-1-1-1122,-39-1-229,34 1-737,32-1 375,154 0 1377,-170 1-474,-16 2-873,-17 1-177,-10-2 12,19-2-123,-1 0 0,-26 6 1,24 0-31,-20-4-859,41-2 854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42.466"/>
    </inkml:context>
    <inkml:brush xml:id="br0">
      <inkml:brushProperty name="width" value="0.035" units="cm"/>
      <inkml:brushProperty name="height" value="0.035" units="cm"/>
    </inkml:brush>
  </inkml:definitions>
  <inkml:trace contextRef="#ctx0" brushRef="#br0">184 17 576,'0'0'2916,"-3"-2"-2542,-1 0-309,1 0 0,-1 0-1,0 1 1,1-1 0,-1 1 0,0 0 0,0 0 0,0 0 0,0 1 0,0-1 0,0 1-1,0 0 1,0 0 0,0 0 0,0 1 0,0-1 0,0 1 0,0 0 0,0 0 0,1 1 0,-1-1-1,0 1 1,1 0 0,-1 0 0,1 0 0,-1 0 0,1 1 0,0-1 0,0 1 0,0 0-1,0 0 1,1 0 0,-3 3 0,-14 15-38,14-17-9,1 0 0,0 0 1,0 1-1,0 0 0,0 0 1,-4 9-1,6-9 12,2 1 0,-1-1 0,0 1-1,1-1 1,0 1 0,2 10 0,-1 5-15,-1-18-15,0 0-1,1-1 1,-1 1 0,1 0-1,0 0 1,-1-1 0,1 1 0,1-1-1,-1 1 1,0-1 0,0 1-1,1-1 1,0 0 0,-1 0 0,1 1-1,0-1 1,0-1 0,0 1-1,0 0 1,0 0 0,1-1-1,-1 1 1,0-1 0,1 0 0,-1 1-1,4 0 1,2 1-1,1-1 0,-1 1 0,1-1-1,0 0 1,-1-1 0,19 0 0,-18-1 51,0 0-1,1-1 1,-1 0-1,0 0 1,13-5-1,-20 6-30,1-1 0,-1 0 0,0 0-1,1 0 1,-1-1 0,0 1 0,0 0-1,0-1 1,0 1 0,0-1-1,0 0 1,0 0 0,0 0 0,-1 0-1,1 0 1,-1 0 0,1 0 0,-1 0-1,0 0 1,0-1 0,0 1-1,0-1 1,0-3 0,9-38 652,-6 28-603,0-1 1,-1 1-1,1-28 0,-4-3 39,0 46 424,-1 2-404,1 1 1,-1-1-1,1 1 0,-1-1 0,1 0 1,0 1-1,0-1 0,0 1 1,0-1-1,0 0 0,0 1 1,0 2-1,0 0 24,2 8-95,1-1 1,0 1-1,0 0 0,1-1 1,0 0-1,1 0 0,0 0 0,11 15 1,7 19-6,-16-30-42,-4-10 4,0 1 0,-1-1 0,0 1 0,0-1 0,0 1 0,-1 0 0,0-1 0,0 1-1,0 9 1,0-7-58,0-1 0,0 0-1,0 0 1,4 10-1,-5-15-32,0-1-1,0 0 1,1 1-1,-1-1 1,1 1-1,-1-1 1,1 0-1,-1 0 1,1 1-1,0-1 1,0 0-1,-1 0 1,1 0-1,0 0 1,0 1-1,0-2 1,0 1-1,1 0 1,-1 0-1,0 0 1,0 0-1,0-1 1,1 1-1,-1 0 1,0-1-1,1 1 1,1-1-1,-2 0 21,-1 0 0,0 0 0,1 0 0,-1 0 0,0 0 0,0 0 0,1 0 0,-1 0 0,0 0 1,0 0-1,1-1 0,-1 1 0,0 0 0,0 0 0,0 0 0,1 0 0,-1-1 0,0 1 0,0 0 0,0 0 0,0-1 0,1 1 0,-1 0 0,0 0 0,0-1 0,0 1 0,0 0 0,0 0 0,0-1 0,0 1 0,0 0 0,0 0 0,0-1 0,1-26-3050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05.879"/>
    </inkml:context>
    <inkml:brush xml:id="br0">
      <inkml:brushProperty name="width" value="0.035" units="cm"/>
      <inkml:brushProperty name="height" value="0.035" units="cm"/>
    </inkml:brush>
  </inkml:definitions>
  <inkml:trace contextRef="#ctx0" brushRef="#br0">1 4 320,'0'0'2852,"0"-4"-1678,0 5-32,2 266-318,-2-266-877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43.684"/>
    </inkml:context>
    <inkml:brush xml:id="br0">
      <inkml:brushProperty name="width" value="0.035" units="cm"/>
      <inkml:brushProperty name="height" value="0.035" units="cm"/>
    </inkml:brush>
  </inkml:definitions>
  <inkml:trace contextRef="#ctx0" brushRef="#br0">75 18 48,'0'0'2286,"-2"6"-1784,-10 15 11,1 1-1,1 0 1,1 1-1,1 0 1,1 1 0,-7 46-1,14-72-254,-1-32 195,1 1 0,8-61 0,-6 88-448,-2 2 9,1 1 0,0 0 0,-1-1 0,2 1 0,-1 0 0,0 0 0,1 0 0,-1 0-1,1 0 1,0 0 0,0 0 0,0 0 0,3-2 0,-2 3 22,0 0-1,1 0 1,-1 1-1,0 0 1,1-1-1,-1 1 1,1 0-1,-1 1 1,1-1-1,-1 0 1,1 1-1,-1 0 1,1 0-1,0 0 1,-1 1-1,7 0 0,-7 0 43,1-1 0,-1 1 0,0 0 0,1 0-1,-1 0 1,0 0 0,1 0 0,-1 1-1,0 0 1,0-1 0,0 1 0,-1 0-1,1 1 1,0-1 0,-1 0 0,1 1 0,-1 0-1,4 4 1,-2 4 46,0-1 1,-1 0-1,0 1 1,-1 0-1,2 21 0,-2-20-96,-1 0 0,2 0 0,0 0 0,5 14 0,-4-10 77,-4-9-5847,0-2 1996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44.577"/>
    </inkml:context>
    <inkml:brush xml:id="br0">
      <inkml:brushProperty name="width" value="0.035" units="cm"/>
      <inkml:brushProperty name="height" value="0.035" units="cm"/>
    </inkml:brush>
  </inkml:definitions>
  <inkml:trace contextRef="#ctx0" brushRef="#br0">1 0 64,'0'0'3388,"5"2"2257,-4 3-6045,0 16 436,1 0 0,5 20 0,-3-19-8,-1-1 0,0 24 0,-3-38-16,1 0-1,-1 1 0,1-1 0,4 14 0,-5-20-13,0 0 0,1-1 0,-1 1-1,0 0 1,0 0 0,1-1 0,-1 1 0,1 0 0,-1-1 0,1 1-1,-1 0 1,1-1 0,-1 1 0,1-1 0,0 1 0,-1-1 0,1 1-1,0-1 1,-1 1 0,1-1 0,1 1 0,-1-1 4,0 0-1,0-1 1,0 1 0,1 0 0,-1-1-1,0 1 1,0 0 0,0-1 0,0 1-1,0-1 1,0 0 0,0 1 0,0-1-1,-1 0 1,1 1 0,0-1 0,0 0-1,0 0 1,-1 0 0,2-2 0,11-14 123,-2-1 0,1 0 0,-2-1 0,9-23 0,-8 19-68,0-1-1,17-22 1,-27 44-86,0 1 0,0-1 0,0 1 0,1 0 0,-1 0 0,0 0 0,1-1 0,-1 1 0,1 1 0,-1-1 0,1 0 0,-1 0 1,1 0-1,0 1 0,-1-1 0,1 1 0,0 0 0,2-1 0,-3 1-83,0 0 1,0 0 0,0 0-1,0 0 1,0 1-1,0-1 1,-1 0-1,1 0 1,0 1-1,0-1 1,0 0-1,0 1 1,-1-1 0,1 1-1,0 0 1,0-1-1,-1 1 1,1-1-1,0 1 1,-1 0-1,1 0 1,-1-1 0,1 1-1,-1 0 1,1 0-1,-1 0 1,1-1-1,-1 1 1,0 0-1,1 0 1,-1 0-1,0 0 1,0 0 0,0 0-1,0 2 1,1 35-3360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45.853"/>
    </inkml:context>
    <inkml:brush xml:id="br0">
      <inkml:brushProperty name="width" value="0.035" units="cm"/>
      <inkml:brushProperty name="height" value="0.035" units="cm"/>
    </inkml:brush>
  </inkml:definitions>
  <inkml:trace contextRef="#ctx0" brushRef="#br0">90 23 304,'0'0'3386,"1"-1"-3272,-1 1 0,-1-1 0,1 0 0,0 1 0,0-1 0,0 0 0,0 1 0,0-1 0,0 1 0,-1-1 0,1 1 0,0-1 0,-1 0 0,1 1 0,0-1 0,-1 1 0,1-1 0,-1 1 0,1-1 0,0 1 0,-1 0 0,1-1 0,-1 1 0,1 0 0,-2-1 0,-2 1-131,-1 0 1,0 0 0,0 1-1,1-1 1,-1 1-1,0 0 1,1 0-1,-1 1 1,0 0 0,-3 2-1,6-3 12,0 0-1,0 1 0,0-1 1,1 1-1,-1-1 1,0 1-1,1 0 0,0 0 1,-1 0-1,1 0 1,0 0-1,0 0 0,0 0 1,0 0-1,0 0 1,1 1-1,-1-1 0,1 0 1,-1 0-1,1 1 1,0-1-1,0 0 0,0 3 1,-1 0 25,1 0 0,0-1 0,0 1 1,0 0-1,1-1 0,0 1 0,-1 0 0,2-1 1,-1 1-1,0-1 0,1 0 0,0 1 0,0-1 1,0 0-1,1 0 0,-1 0 0,1 0 0,0-1 0,0 1 1,0-1-1,1 1 0,-1-1 0,1 0 0,0-1 1,-1 1-1,1 0 0,1-1 0,-1 0 0,5 2 1,-7-3-19,1 0 0,-1 0 1,0 0-1,0 0 0,1-1 1,-1 1-1,0-1 0,0 1 1,1-1-1,-1 0 0,1 0 1,-1 0-1,0 0 0,1 0 1,-1-1-1,0 1 0,1-1 1,-1 0-1,0 1 1,0-1-1,0 0 0,1 0 1,-1 0-1,0-1 0,0 1 1,0 0-1,-1-1 0,1 1 1,0-1-1,-1 0 0,1 0 1,0 1-1,0-4 0,6-5 58,-2-1 0,0-1-1,0 1 1,7-23 0,-12 30-54,1-3 51,-1 1 0,0-1 0,0 0 1,-1 0-1,0 0 0,-1-13 0,0-3 1504,1 56-1063,0-27-445,0-1 0,1 1-1,0-1 1,0 1 0,0-1-1,0 0 1,1 1-1,0-1 1,0 0 0,1 0-1,-1 0 1,1-1-1,0 1 1,0-1 0,7 8-1,-1 0 48,28 41 182,-24-32-189,1-1 0,1 0 0,34 34 0,-48-53-248,-1-19-3174,0 4 103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46.507"/>
    </inkml:context>
    <inkml:brush xml:id="br0">
      <inkml:brushProperty name="width" value="0.035" units="cm"/>
      <inkml:brushProperty name="height" value="0.035" units="cm"/>
    </inkml:brush>
  </inkml:definitions>
  <inkml:trace contextRef="#ctx0" brushRef="#br0">0 1 592,'0'0'5469,"2"4"-4564,10 45-191,-1 0-1,-3 1 1,-2 0 0,0 52 0,-2-35-236,-4-63-508,1-1-1,0 1 1,0-1 0,0 1-1,0-1 1,0 0 0,1 1-1,0-1 1,2 3 0,9 22-2394,-6-11-1172,-1-16 283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47.023"/>
    </inkml:context>
    <inkml:brush xml:id="br0">
      <inkml:brushProperty name="width" value="0.035" units="cm"/>
      <inkml:brushProperty name="height" value="0.035" units="cm"/>
    </inkml:brush>
  </inkml:definitions>
  <inkml:trace contextRef="#ctx0" brushRef="#br0">1 4 400,'0'0'4552,"5"-3"-3563,-4 5 1834,-1 306 234,7-272-2722,-5-31-984,-1 0 0,0 0 0,0 0 0,0 1 0,0 8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48.349"/>
    </inkml:context>
    <inkml:brush xml:id="br0">
      <inkml:brushProperty name="width" value="0.035" units="cm"/>
      <inkml:brushProperty name="height" value="0.035" units="cm"/>
    </inkml:brush>
  </inkml:definitions>
  <inkml:trace contextRef="#ctx0" brushRef="#br0">23 24 80,'0'0'2404,"-11"-24"-1772,11 24-277,-11 27 2489,11 164 96,0-190-2956,0 1 253,9-6-8865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49.345"/>
    </inkml:context>
    <inkml:brush xml:id="br0">
      <inkml:brushProperty name="width" value="0.035" units="cm"/>
      <inkml:brushProperty name="height" value="0.035" units="cm"/>
    </inkml:brush>
  </inkml:definitions>
  <inkml:trace contextRef="#ctx0" brushRef="#br0">1 201 1105,'0'0'3753,"3"0"-3163,6-1-376,0-1 0,0 0 1,0 0-1,0 0 0,0-1 0,-1 0 1,1-1-1,8-5 0,66-42 707,-77 47-846,-1 0-1,0-1 1,-1 1-1,1-1 1,-1 0 0,0 0-1,0 0 1,0 0-1,-1-1 1,0 1-1,0-1 1,0 0 0,-1 0-1,1 0 1,-2-1-1,1 1 1,-1 0-1,0-1 1,1-10-1,-29 16 356,7 1-407,14-1-14,-1 1 1,1 0-1,-1 1 0,1-1 1,-1 1-1,-8 3 1,12-3-9,1 0 0,0 0 0,-1 0 0,1 1 0,0-1 0,0 1-1,0 0 1,0-1 0,0 1 0,1 0 0,-1 0 0,0 0 0,1 0 0,-1 1 0,1-1 0,0 0 0,0 1 0,0-1 0,0 0 0,0 4 0,-13 34 6,8-26 49,1 0-1,0 1 1,2-1-1,-1 1 0,2 0 1,-1 19-1,3-32-49,0 0-1,1 0 0,-1 0 0,1-1 1,0 1-1,0 0 0,-1 0 1,1 0-1,1 0 0,-1-1 1,0 1-1,0 0 0,1-1 1,-1 1-1,0-1 0,1 0 0,0 1 1,-1-1-1,1 0 0,0 0 1,0 0-1,-1 0 0,1 0 1,0 0-1,0-1 0,0 1 1,0-1-1,0 1 0,2-1 0,8 3 22,-1-1-1,1-1 0,19 0 0,-19-2-5,0 0-1,-1-1 0,1-1 0,-1 0 0,1-1 1,-1 0-1,-1 0 0,1-1 0,0-1 0,9-7 1,-2 3-27,0 1 0,23-8 1,-41 17-62,0-1 1,0 1 0,1 0-1,-1 0 1,1 0-1,-1 0 1,0 0-1,1 0 1,-1 0 0,0 0-1,1 0 1,-1 0-1,0 0 1,1 0 0,-1 0-1,0 0 1,1 1-1,-1-1 1,0 0 0,1 0-1,-1 0 1,0 0-1,0 0 1,1 1-1,-1-1 1,0 0 0,0 0-1,1 1 1,-1-1-1,0 0 1,0 0 0,1 1-1,-1-1 1,0 0-1,0 1 1,0-1 0,0 0-1,0 1 1,0-1-1,1 0 1,-1 1-1,0-1 1,0 0 0,0 1-1,0-1 1,0 0-1,0 1 1,0-1 0,0 0-1,-1 1 1,1-1-1,0 0 1,0 1 0,0-1-1,0 0 1,0 1-1,0-1 1,-1 1-1,1 2-456,0 25-4850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50.141"/>
    </inkml:context>
    <inkml:brush xml:id="br0">
      <inkml:brushProperty name="width" value="0.035" units="cm"/>
      <inkml:brushProperty name="height" value="0.035" units="cm"/>
    </inkml:brush>
  </inkml:definitions>
  <inkml:trace contextRef="#ctx0" brushRef="#br0">1 0 592,'0'0'3706,"9"0"-2802,27 1-29,-35-1-813,0 1 0,-1-1 0,1 0 0,0 0 0,0 1 0,0-1 0,-1 1-1,1-1 1,0 0 0,0 1 0,-1 0 0,1-1 0,0 1 0,-1-1-1,1 1 1,-1 0 0,1-1 0,-1 1 0,1 0 0,-1-1 0,0 1 0,1 0-1,-1 0 1,0 0 0,1-1 0,-1 1 0,0 0 0,0 0 0,0 1 0,1 25 637,-1-21-499,0 203 1767,0-208-1991,2-30 16,1-1 34,2 0 1,1-1 0,1 2-1,12-32 1,-18 59-17,0 0 0,0 1 1,0-1-1,0 0 0,1 1 0,-1-1 0,1 1 1,-1-1-1,1 1 0,-1 0 0,1-1 0,0 1 0,-1 0 1,1 0-1,0 0 0,0 0 0,0 1 0,0-1 1,0 0-1,0 1 0,0 0 0,3-1 0,6 0 227,0 0-1,0 1 1,12 2-1,-10-1 3,-8-1-171,0 1-1,0 1 0,1-1 0,-1 1 0,0 0 1,-1 0-1,1 0 0,0 1 0,-1 0 1,1 0-1,6 6 0,46 45 467,-47-43-410,1 0 40,0 1 0,-1 0 0,11 19-1,-17-25-151,-1 0-1,0 0 1,-1 1-1,1-1 1,-1 1-1,-1-1 1,1 1-1,-1-1 1,0 1-1,0 10 1,-2 18 398,-1-20-1343,-11-47-9990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23.628"/>
    </inkml:context>
    <inkml:brush xml:id="br0">
      <inkml:brushProperty name="width" value="0.035" units="cm"/>
      <inkml:brushProperty name="height" value="0.035" units="cm"/>
    </inkml:brush>
  </inkml:definitions>
  <inkml:trace contextRef="#ctx0" brushRef="#br0">167 11 144,'0'0'1846,"0"-11"427,0 25-2057,0 0-1,-1 0 1,-1 0 0,-6 25-1,-22 71 270,-23 67 212,46-155-527,0 0 0,-4 37 0,8-39-92,-1 0-1,-1-1 0,-12 34 0,15-49-60,0 0-14,-1 1 0,1 0 0,1-1 0,-1 1-1,1 0 1,0 0 0,-1 9 0,0 9-2988,2-12 349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25.463"/>
    </inkml:context>
    <inkml:brush xml:id="br0">
      <inkml:brushProperty name="width" value="0.035" units="cm"/>
      <inkml:brushProperty name="height" value="0.035" units="cm"/>
    </inkml:brush>
  </inkml:definitions>
  <inkml:trace contextRef="#ctx0" brushRef="#br0">20 130 96,'0'0'1377,"0"17"-1156,0-16-219,-8 152 754,8-141-332,0-7-316,-1-1 0,1 1 0,0 0 0,-1-1 0,0 1 0,0-1 0,-3 8 0,2-44 1080,2 24-1184,-1-15 5,1 1 0,1-1 1,1 1-1,1-1 0,1 1 1,11-36-1,-9 47-7,1 0 0,1 0 0,-1 0 0,1 1 0,1 0 0,0 0 0,13-10 0,-17 17 55,-1-1 0,1 1 0,1 0 0,-1 1 0,0-1 0,1 1 0,-1 0 0,1 0 0,0 0 0,0 1 0,0 0 0,-1 0 0,1 1 0,0 0 0,0 0 0,0 0 0,0 1 0,8 1 0,-10 0-20,0 0 0,0 1-1,0 0 1,0-1 0,0 2-1,-1-1 1,1 0 0,-1 1 0,0-1-1,0 1 1,0 0 0,-1 0 0,3 4-1,25 58 198,-29-64-219,11 28-125,-2 0-1,0 1 1,-2 0-1,-2 1 1,0-1-1,1 50 0,-11-81-4789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06.433"/>
    </inkml:context>
    <inkml:brush xml:id="br0">
      <inkml:brushProperty name="width" value="0.035" units="cm"/>
      <inkml:brushProperty name="height" value="0.035" units="cm"/>
    </inkml:brush>
  </inkml:definitions>
  <inkml:trace contextRef="#ctx0" brushRef="#br0">23 1 2145,'0'0'3394,"-18"0"-2882,18 6-2977,-4-2 32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26.423"/>
    </inkml:context>
    <inkml:brush xml:id="br0">
      <inkml:brushProperty name="width" value="0.035" units="cm"/>
      <inkml:brushProperty name="height" value="0.035" units="cm"/>
    </inkml:brush>
  </inkml:definitions>
  <inkml:trace contextRef="#ctx0" brushRef="#br0">180 1 144,'0'0'534,"-25"0"106,16-1-459,0 1 0,0 1 0,-1 0 0,1 0 0,0 1 0,0 0 0,-10 4 0,15-4-139,0 0 0,0 0 0,1 0 0,-1 1 0,1-1 0,0 1 0,-1 0 0,1 0 0,1 1 0,-1-1 0,0 0 0,1 1 0,0 0 0,-1-1 0,1 1 0,1 0 0,-3 6 0,-1 2 94,3-7-105,0 0 0,0 1 0,0-1 0,1 0 0,0 0 0,0 1 0,0-1 0,1 1 0,-1-1 0,2 10 0,1-13-38,0 1-1,0-1 0,0 1 1,1-1-1,-1 0 1,1 0-1,-1 0 1,1 0-1,0-1 0,0 1 1,5 1-1,10 7-56,-8 0 23,0-1-1,0 1 0,-1 1 0,10 13 0,-14-16 35,1 1 1,1-2-1,-1 1 1,1-1-1,0 0 1,1 0-1,0-1 1,0 0-1,15 8 1,-18-12-40,1 0 0,0 0 0,0-1 0,0 0 0,0 0 1,1-1-1,-1 0 0,0 0 0,0 0 0,0-1 0,12-2 1,27-2-1094,-28 5 138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27.620"/>
    </inkml:context>
    <inkml:brush xml:id="br0">
      <inkml:brushProperty name="width" value="0.035" units="cm"/>
      <inkml:brushProperty name="height" value="0.035" units="cm"/>
    </inkml:brush>
  </inkml:definitions>
  <inkml:trace contextRef="#ctx0" brushRef="#br0">115 0 0,'0'0'784,"-8"1"-770,-35 1 34,40-2 10,0 1 0,1 0-1,-1 0 1,0 1 0,1-1 0,-1 1 0,1-1 0,-1 1 0,1 0 0,0-1 0,0 1 0,0 1 0,0-1-1,0 0 1,0 0 0,1 1 0,-1-1 0,1 1 0,-1-1 0,1 1 0,0 0 0,0-1 0,-1 6 0,-1 5-14,0 1 1,0-1 0,-1 24-1,4-30 20,-1 0 0,1 0-1,0 0 1,1-1 0,-1 1-1,3 8 1,-2-12-66,0 0-1,1 0 1,-1-1 0,1 1-1,0 0 1,-1-1 0,1 1-1,0-1 1,1 1 0,-1-1-1,0 0 1,1 0 0,-1 0-1,1 0 1,3 1 0,2 1 19,1-1 1,0 0 0,0 0 0,0-1 0,0 0-1,1-1 1,-1 0 0,1-1 0,-1 1 0,1-2-1,11-1 1,11 1 94,-30 1-102,-1 0 0,0-1 0,0 1 0,0 0 0,0-1 0,0 1 0,0-1 0,0 0-1,-1 1 1,1-1 0,0 0 0,0 1 0,0-1 0,-1 0 0,1 0 0,0 0 0,-1 0 0,1 0 0,0 1 0,-1-1 0,0 0-1,1 0 1,-1 0 0,1-1 0,-1 1 0,0 0 0,0 0 0,0 0 0,1 0 0,-1 0 0,-1-2 0,2-45 25,-2 35-44,1-108 87,0 121-12,7 23 1068,30 118 281,-32-127-1386,1 0 0,-1 0 1,2 0-1,0-1 0,1 0 0,0-1 1,17 20-1,0-21-2419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28.553"/>
    </inkml:context>
    <inkml:brush xml:id="br0">
      <inkml:brushProperty name="width" value="0.035" units="cm"/>
      <inkml:brushProperty name="height" value="0.035" units="cm"/>
    </inkml:brush>
  </inkml:definitions>
  <inkml:trace contextRef="#ctx0" brushRef="#br0">112 1 416,'0'0'3653,"-27"2"-1791,16 6-1769,1 1 0,0 0 1,0 1-1,1 0 0,-10 13 0,9-11-73,9-9-26,1-1 1,-1 0 0,0 1 0,0-1-1,1 1 1,-1-1 0,1 0 0,0 1-1,0-1 1,0 1 0,0-1 0,0 1-1,1-1 1,-1 1 0,1-1 0,-1 1-1,1-1 1,0 0 0,0 1 0,0-1 0,0 0-1,0 0 1,1 0 0,-1 0 0,1 0-1,-1 0 1,1 0 0,2 1 0,8 5 27,0-2 1,1 0 0,-1 0-1,17 4 1,-14-5 25,0 0-1,0 1 0,15 10 1,-27-14-29,1 0 0,0 1 1,-1 0-1,0 0 0,0 0 0,1 0 0,-2 0 1,1 0-1,0 1 0,-1 0 0,0-1 1,1 1-1,-1 0 0,-1 0 0,3 7 1,-4-10 3,0 0 1,-1 1 0,1-1 0,0 0 0,-1 0 0,1 0-1,-1 0 1,1 0 0,-1 1 0,1-1 0,-1 0 0,0 0 0,0 0-1,1-1 1,-1 1 0,0 0 0,0 0 0,0 0 0,0-1-1,0 1 1,0 0 0,0-1 0,0 1 0,-1-1 0,-1 1-1,-42 19-75,29-14 87,11-3-41,-1 0-1,0-1 0,1 0 0,-1-1 1,0 1-1,0-1 0,0 0 1,0 0-1,-12-1 0,15 0-55,1-1 0,0 1 0,-1-1 0,1 0 0,-1 0 0,1 0 0,0 0 0,0 0 1,0 0-1,-1-1 0,1 1 0,0-1 0,1 1 0,-1-1 0,0 0 0,0 0 0,1 0 0,-1 0 0,1 0 0,0 0 0,-1 0 0,1 0 0,0-1 0,0 1 0,-1-4 0,-5-19-1474,0 4-564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29.460"/>
    </inkml:context>
    <inkml:brush xml:id="br0">
      <inkml:brushProperty name="width" value="0.035" units="cm"/>
      <inkml:brushProperty name="height" value="0.035" units="cm"/>
    </inkml:brush>
  </inkml:definitions>
  <inkml:trace contextRef="#ctx0" brushRef="#br0">171 28 288,'0'0'2263,"-2"-14"-743,-1 12-1461,-1 0 0,1 1 0,-1-1-1,1 1 1,-1-1 0,0 1 0,1 0-1,-1 1 1,0-1 0,0 1 0,-6-1-1,-46 5 649,52-3-689,0 0 0,1 1 1,-1 0-1,1-1 1,-1 1-1,1 1 1,0-1-1,0 0 1,0 1-1,0 0 1,1-1-1,-1 1 1,1 0-1,-1 1 0,1-1 1,0 0-1,0 1 1,0-1-1,1 1 1,-1-1-1,1 1 1,0 0-1,0-1 1,0 6-1,19-7-39,-10-1 31,1 0-1,-1 1 1,0 0 0,0 0 0,0 0 0,0 1 0,0 1 0,-1-1 0,1 1-1,-1 1 1,0-1 0,0 1 0,-1 0 0,1 1 0,-1-1 0,0 1 0,-1 0-1,1 1 1,7 12 0,-8-11 141,-2-3-85,1 0 0,-1 0 0,0 0 0,0 0 0,0 1 0,-1-1 0,0 1 0,0-1 0,-1 1 0,1 0 0,-1 0 0,0 0 0,-1-1 0,0 1 0,1 0 0,-2 9 0,0-14-63,1 0-1,0 0 1,0 1 0,0-1 0,-1 0 0,1 0 0,0 0 0,-1 1 0,1-1 0,-1 0 0,0 0-1,1 0 1,-1 0 0,0 0 0,0 0 0,0 0 0,1 0 0,-1 0 0,0-1 0,0 1-1,0 0 1,0-1 0,0 1 0,-1 0 0,1-1 0,0 1 0,0-1 0,0 0 0,0 1-1,-1-1 1,1 0 0,0 0 0,0 0 0,-1 0 0,1 0 0,0 0 0,0 0 0,-1 0-1,1 0 1,0 0 0,0-1 0,0 1 0,-1-1 0,1 1 0,0-1 0,0 1 0,0-1-1,-1-1 1,-8-3-60,1 0-1,0-1 1,0 0-1,-9-8 0,14 10-11,-1 0-74,1 0 0,-1 0 0,0 0 0,0 1 1,0-1-1,0 1 0,-1 0 0,1 1 0,-1-1 0,0 1 1,0 1-1,0-1 0,0 1 0,-8-1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30.240"/>
    </inkml:context>
    <inkml:brush xml:id="br0">
      <inkml:brushProperty name="width" value="0.035" units="cm"/>
      <inkml:brushProperty name="height" value="0.035" units="cm"/>
    </inkml:brush>
  </inkml:definitions>
  <inkml:trace contextRef="#ctx0" brushRef="#br0">27 136 160,'0'0'3714,"13"-8"-3271,40-27 0,-49 33-355,-1 0 1,0-1 0,1 1-1,-1-1 1,0 0 0,-1 1 0,1-1-1,0-1 1,-1 1 0,1 0-1,-1 0 1,0-1 0,2-4 0,2-4 563,-6 11-621,1 1 1,-1-1-1,1 0 1,-1 0-1,0 0 1,1 0-1,-1 0 1,0 0-1,0 0 1,0 0-1,0 0 1,0 0-1,0 0 1,0 0-1,0 0 1,0 0-1,0 0 1,0 0-1,-1 0 1,1 0-1,0 0 1,-1 0-1,1 0 1,-1 0-1,1 0 1,-1 0-1,1 0 1,-1 1-1,0-1 1,1 0-1,-1 0 1,0 1-1,0-1 1,1 0-1,-1 1 1,0-1-1,0 1 1,0-1-1,0 1 1,0 0-1,0-1 1,0 1-1,0 0 1,0-1-1,0 1 1,0 0-1,0 0 1,0 0-1,0 0 1,0 0-1,-1 0 1,-8 0-29,4 0 14,-1 0-1,1 0 1,0 1-1,0 0 1,-8 1-1,11 0-8,0-1 0,0 0 0,1 1 0,-1-1 0,0 1 0,1 0 0,0 0 0,-1 0 0,1 0 0,0 0-1,0 1 1,0-1 0,-2 5 0,0 0 1,0 1 0,1 0 0,0-1 1,0 2-1,1-1 0,0 0 0,1 0 0,-1 1 0,2-1 0,-1 1 0,1-1 0,0 0 0,1 1 0,1 8 0,-1-14-10,0-1 0,0 1-1,0 0 1,0-1 0,0 1 0,0 0-1,0-1 1,1 1 0,0-1 0,-1 0-1,1 0 1,0 1 0,0-1 0,0 0-1,0-1 1,0 1 0,1 0-1,-1-1 1,1 1 0,-1-1 0,1 1-1,-1-1 1,1 0 0,0 0 0,0-1-1,5 2 1,7 1-15,1-1 1,-1-1-1,28 0 0,-30-1 15,6-4 5,-15 3-199,-1 1-1,1-1 1,-1 0-1,0 1 0,1 0 1,-1 0-1,1 0 1,4 1-1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30.699"/>
    </inkml:context>
    <inkml:brush xml:id="br0">
      <inkml:brushProperty name="width" value="0.035" units="cm"/>
      <inkml:brushProperty name="height" value="0.035" units="cm"/>
    </inkml:brush>
  </inkml:definitions>
  <inkml:trace contextRef="#ctx0" brushRef="#br0">0 269 512,'0'0'4010,"5"-11"-3311,51-173 1079,-48 157-1819,-5 16-224,6-15 841,-8 26-743,0-1 0,-1 0 0,1 0 0,0 0 0,0 1 0,0-1 0,0 0 0,-1 1 0,1-1 0,0 1 0,0-1-1,0 1 1,0-1 0,0 1 0,1 0 0,-1 0 0,0-1 0,0 1 0,0 0 0,0 0 0,2 0 0,2 0-1922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31.304"/>
    </inkml:context>
    <inkml:brush xml:id="br0">
      <inkml:brushProperty name="width" value="0.035" units="cm"/>
      <inkml:brushProperty name="height" value="0.035" units="cm"/>
    </inkml:brush>
  </inkml:definitions>
  <inkml:trace contextRef="#ctx0" brushRef="#br0">25 203 448,'0'0'3975,"12"-11"-3484,35-38 0,-46 48-448,0 0 0,0 0 0,0 0-1,0 0 1,0 0 0,0 0 0,0 0-1,0 0 1,0 0 0,-1-1 0,1 1 0,0 0-1,-1-1 1,1 1 0,-1 0 0,0-1 0,1 1-1,-1-1 1,0 1 0,0-1 0,0 1-1,0 0 1,0-1 0,0 1 0,0-1 0,-1-2-1,0-2 108,1-11-28,1 13-111,-1 0-1,1 0 1,-1 0 0,0 0-1,0 0 1,-1 0 0,1 0 0,-1 0-1,0 0 1,0 0 0,0 0-1,0 0 1,-1 1 0,0-1-1,0 0 1,0 1 0,0 0 0,-4-6-1,6 9 17,-1-1 1,0 1-1,1-1 0,-1 1 0,0-1 0,1 1 0,-1 0 0,0-1 1,0 1-1,0 0 0,1 0 0,-1-1 0,0 1 0,0 0 0,1 0 1,-1 0-1,0 0 0,0 0 0,0 0 0,0 0 0,1 0 0,-1 1 1,0-1-1,0 0 0,1 0 0,-1 1 0,0-1 0,0 0 0,1 1 1,-1-1-1,0 1 0,1-1 0,-1 1 0,0-1 0,1 1 0,-1-1 1,1 1-1,-1-1 0,1 1 0,-1 0 0,1 0 0,-1 0 0,-17 35-59,16-31 111,-2 2-130,0 2 220,0 0 1,1 0-1,0 0 0,-3 15 0,5-22-145,1 0-1,0 0 1,0-1-1,0 1 1,0 0-1,0 0 1,0 0-1,0-1 1,1 1-1,-1 0 1,0 0-1,1 0 1,0-1-1,-1 1 1,1 0-1,0-1 1,0 1-1,0-1 1,0 1-1,0-1 1,0 1-1,0-1 1,1 0-1,-1 1 1,0-1-1,1 0 1,-1 0-1,1 0 1,0 0-1,1 1 0,16 5-226,0 0 0,0-1-1,0-1 1,1-1-1,0 0 1,0-2-1,39 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31.926"/>
    </inkml:context>
    <inkml:brush xml:id="br0">
      <inkml:brushProperty name="width" value="0.035" units="cm"/>
      <inkml:brushProperty name="height" value="0.035" units="cm"/>
    </inkml:brush>
  </inkml:definitions>
  <inkml:trace contextRef="#ctx0" brushRef="#br0">0 42 560,'0'0'5520,"9"3"-4746,26 11-41,-33-12-630,1 1-1,-1-1 1,0 1-1,1-1 0,-1 1 1,0 0-1,-1 0 1,1 0-1,0 0 0,-1 0 1,0 0-1,0 0 0,0 1 1,0-1-1,0 0 1,-1 1-1,1-1 0,-1 0 1,0 1-1,0 3 0,0-1 6,2 95 1047,-3-55-905,10-57-12,11-44 81,-10 25-283,1 1 0,18-34 1,-25 56-11,0 0 1,0 0-1,1 1 0,0-1 1,0 1-1,0 0 1,1 1-1,0-1 1,0 1-1,0 0 0,1 1 1,0-1-1,12-5 1,-17 9 11,0 0 1,0 1 0,1-1 0,-1 1-1,0-1 1,0 1 0,1 0 0,-1 0 0,0 0-1,0 0 1,1 0 0,-1 0 0,0 1-1,0-1 1,0 1 0,1 0 0,-1-1-1,0 1 1,0 0 0,0 0 0,0 0 0,0 0-1,0 1 1,-1-1 0,1 1 0,0-1-1,2 4 1,3 3 62,-1 1 1,0 0-1,0 0 0,7 16 0,-3-4 52,29 46 324,-13-24-274,26 59 0,-50-97-234,0 1-1,0 0 1,0 0-1,0 0 0,-1 1 1,0 5-1,-1-10-147,0-1 0,1 0 0,-1 0 0,0 0 1,-1 1-1,1-1 0,0 0 0,0 0 0,0 0 0,-1 1 0,1-1 0,-1 0 0,1 0 0,-1 0 1,1 0-1,-1 0 0,0 0 0,1 0 0,-1 0 0,0 0 0,0 0 0,0 0 0,0-1 0,0 1 1,0 0-1,0 0 0,0-1 0,0 1 0,0-1 0,0 1 0,0-1 0,0 1 0,0-1 0,-3 1 1,-21 0-7741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49.830"/>
    </inkml:context>
    <inkml:brush xml:id="br0">
      <inkml:brushProperty name="width" value="0.035" units="cm"/>
      <inkml:brushProperty name="height" value="0.035" units="cm"/>
    </inkml:brush>
  </inkml:definitions>
  <inkml:trace contextRef="#ctx0" brushRef="#br0">29 428 304,'0'0'3527,"1"0"-3441,-1 1-1,1-1 1,-1 0 0,1 0-1,-1 1 1,1-1-1,-1 0 1,0 0 0,1 1-1,-1-1 1,1 1-1,-1-1 1,0 0 0,1 1-1,-1-1 1,0 1 0,1-1-1,-1 1 1,0-1-1,0 1 1,1 0 0,-2 16 163,-1 1 0,-4 19 0,3-20 54,0 1 0,0 22 745,6-189-322,0-12-700,0 98 68,-3 38 30,1 0 1,2 0-1,0 1 0,8-28 0,-10 49-122,-1 0-1,1 0 1,1 0-1,-1 0 1,0 0-1,1 0 1,-1 0-1,1 0 1,0 1-1,0-1 1,0 1-1,0-1 1,1 1-1,-1 0 1,1 0-1,-1 0 1,1 0-1,0 0 1,0 1-1,-1-1 1,1 1-1,0-1 1,1 1-1,-1 0 1,0 1-1,0-1 1,0 0-1,1 1 1,-1 0-1,0 0 1,0 0-1,1 0 1,-1 0-1,0 0 1,0 1-1,0 0 1,1 0-1,-1 0 1,0 0-1,0 0 1,0 0-1,0 1 1,-1 0-1,1-1 1,4 4-1,2 3 12,8 6 96,31 32 0,-45-42-69,1 0 0,-1 0 0,0 0 0,0 0 1,0 1-1,-1-1 0,0 1 0,1 0 0,-2 0 0,1 0 0,-1 0 0,1 0 1,-1 0-1,0 7 0,-1 10 159,-1 31 136,0-50-324,0 1-1,1-1 1,-1 0 0,-1 1-1,1-1 1,0 0-1,-1 0 1,0 0 0,1 0-1,-1 0 1,-1 0-1,-3 4 1,2-3-3,0-1 0,0 1 0,0-1 0,0 0 0,0-1 0,0 1 1,-1-1-1,1 0 0,-1 0 0,-8 2 0,1-2-75,1 0 1,-1-1 0,-16-1-1,22 0-12,11 1 81,0 0 0,1 1-1,-1 0 1,0 0 0,0 1 0,0-1-1,0 1 1,-1 0 0,1 1 0,-1-1-1,6 6 1,6 3 20,-7-6-20,1 1 15,-1 0 1,1 0 0,-1 1 0,12 13 0,-18-17 17,0 1 0,0-1-1,-1 0 1,0 1 0,0-1 0,0 1 0,0 0 0,-1-1-1,1 1 1,-1 0 0,-1 0 0,1 0 0,-1 0-1,0 6 1,0-5-20,0 0 0,-1 0 0,0 0 0,0 0 0,0 0 0,-1 0 0,0 0-1,0 0 1,-5 9 0,5-12-14,0 0-1,1-1 0,-1 0 0,0 1 1,0-1-1,0 0 0,0 0 0,0 0 1,-1 0-1,1 0 0,-1-1 0,1 1 1,-1-1-1,0 0 0,1 1 0,-1-1 1,0 0-1,0-1 0,0 1 0,0 0 1,0-1-1,-5 1 0,-5-1-30,0-1 1,0 0-1,0 0 0,1-1 1,-1-1-1,1 0 0,-24-10 1,22 7-67,5 2 0,0 0 0,0 0 1,-1 1-1,1 0 0,-1 1 1,-17-2-1,26 4-683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1.122"/>
    </inkml:context>
    <inkml:brush xml:id="br0">
      <inkml:brushProperty name="width" value="0.035" units="cm"/>
      <inkml:brushProperty name="height" value="0.035" units="cm"/>
    </inkml:brush>
  </inkml:definitions>
  <inkml:trace contextRef="#ctx0" brushRef="#br0">1 226 112,'0'0'4309,"0"-5"-3714,0 5-563,0-1 0,0 0 0,0 0 0,0 0-1,0 0 1,0 0 0,0 1 0,0-1 0,0 0 0,0 0 0,1 0 0,-1 1 0,0-1 0,0 0 0,1 0 0,-1 0 0,1 1 0,-1-1 0,1 0 0,-1 1 0,1-1 0,-1 0 0,1 1 0,0-1 0,1 0 0,27-2 561,-22 3-590,0 0 27,0-1 0,1 0 0,-1 0 0,0-1 1,0 0-1,0 0 0,-1-1 0,1 1 0,0-1 0,-1-1 0,8-5 0,7-5 285,34-34 0,-38 33-44,-16 14-213,-1 0 0,1 0 1,-1 0-1,1 0 0,-1 0 1,1 0-1,-1 0 0,0-1 1,0 1-1,1 0 0,-1 0 0,0 0 1,0 0-1,0 0 0,0 0 1,0 0-1,0-1 0,-1 1 1,1 0-1,0 0 0,0 0 0,-1 0 1,1 0-1,-2-1 0,-13-24-101,11 23 52,1-1 0,-1 1 0,0 0 0,0 0 0,0 1 0,-1-1 0,1 1 0,-1 0 0,1 0 0,-1 0 0,-5-1 0,-2 1 106,-1 1-1,1 0 0,-16 1 0,26 0-106,0 1-1,1-1 0,-1 1 0,0 0 0,1-1 0,-1 1 0,0 0 0,1 0 0,-1 0 0,1 0 1,0 0-1,-1 1 0,1-1 0,0 0 0,0 1 0,-1-1 0,1 1 0,-1 2 0,-20 36 7,18-30-5,-2 1-9,1 0-1,0 1 1,1 0 0,1 0 0,0 0-1,0 0 1,1 1 0,1-1-1,-1 22 1,3-33 0,-1 1-1,0-1 0,1 1 1,-1-1-1,1 1 1,0-1-1,-1 1 0,1-1 1,0 0-1,0 1 1,0-1-1,0 0 0,0 0 1,0 0-1,0 0 1,1 0-1,-1 0 0,0 0 1,0 0-1,1 0 1,-1 0-1,1-1 0,-1 1 1,1 0-1,1 0 1,48 12-18,-36-10 19,145 30-68,-131-30-2094,-24-3-1400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07.414"/>
    </inkml:context>
    <inkml:brush xml:id="br0">
      <inkml:brushProperty name="width" value="0.035" units="cm"/>
      <inkml:brushProperty name="height" value="0.035" units="cm"/>
    </inkml:brush>
  </inkml:definitions>
  <inkml:trace contextRef="#ctx0" brushRef="#br0">146 1 368,'0'0'2623,"-8"9"-846,9 3-1499,0 0 1,1 1 0,1-1-1,0 0 1,7 17 0,7 28 228,-2 6-99,-6-28-226,-1 1 1,-1 0 0,-2 0 0,-2 0 0,-1 45 0,-3-78-179,1-1 0,-1 0 0,0 0 0,1 0 1,-1 0-1,0 0 0,0 0 0,0 0 0,0 0 0,-1 0 1,1 0-1,-1 0 0,1-1 0,-1 1 0,1-1 0,-1 1 0,0-1 1,0 0-1,0 1 0,0-1 0,0 0 0,0 0 0,0 0 1,0-1-1,0 1 0,0 0 0,0-1 0,0 1 0,-4-1 0,-8 2-150,-1 0-1,1-2 1,-22-1-1,15 1-432,7-1 156,10 1 192,0-1-1,0 1 0,-1 0 0,1 0 1,0 0-1,0 0 0,-1 1 0,1 0 0,0 0 1,0 0-1,0 0 0,-6 3 0,9-9-387,2-25-1014,3-22-90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1.982"/>
    </inkml:context>
    <inkml:brush xml:id="br0">
      <inkml:brushProperty name="width" value="0.035" units="cm"/>
      <inkml:brushProperty name="height" value="0.035" units="cm"/>
    </inkml:brush>
  </inkml:definitions>
  <inkml:trace contextRef="#ctx0" brushRef="#br0">189 51 384,'0'0'4674,"-2"-4"-4249,0 1-339,0 0 1,0 0-1,0 0 1,0 0 0,0 0-1,0 0 1,-1 1-1,1-1 1,-1 1 0,0 0-1,0 0 1,0 0-1,0 0 1,0 0 0,0 1-1,0-1 1,-1 1 0,1 0-1,-1 0 1,1 0-1,-1 0 1,1 1 0,-1-1-1,1 1 1,-1 0-1,1 0 1,-8 1 0,9 0-69,-1 0 1,1 0 0,-1 1 0,1-1 0,0 0-1,-1 1 1,1 0 0,0-1 0,0 1-1,0 0 1,0 0 0,1 0 0,-1 0 0,1 1-1,-1-1 1,1 0 0,-1 0 0,1 1-1,-1 2 1,-2 4-11,1-1 0,-1 1 1,1 0-1,-2 12 0,5-20-13,-2 21 5,2-22-6,-1 1-1,1 0 0,0-1 1,0 1-1,0-1 0,0 1 1,0 0-1,0-1 0,0 1 1,0 0-1,0-1 0,0 1 1,0 0-1,1-1 0,-1 1 1,0-1-1,0 1 1,1 0-1,-1-1 0,0 1 1,1-1-1,-1 1 0,0-1 1,2 2-1,7-3 26,1 2 0,0 0 0,0 0 0,-1 0 0,1 1 1,-1 1-1,1 0 0,-1 0 0,0 1 0,0 0 0,-1 0 0,1 1 0,-1 0 0,0 1 0,0 0 0,0 0 1,-1 0-1,0 1 0,-1 0 0,1 1 0,-1-1 0,-1 1 0,1 1 0,-1-1 0,4 11 0,1 3 4,-8-19 214,0 0-1,0 1 0,-1-1 0,0 1 0,1-1 0,-1 1 1,-1 0-1,2 3 0,-3-5-195,1-1-1,0 1 1,0 0-1,-1-1 1,1 1-1,-1-1 1,0 1-1,1-1 1,-1 1 0,0-1-1,0 1 1,0-1-1,0 0 1,0 1-1,0-1 1,0 0-1,0 0 1,-1 0-1,1 0 1,0 0 0,-1 0-1,-2 1 1,-1 1-52,0 0 1,-1-1-1,1 0 1,-1 0-1,0-1 1,1 1-1,-1-1 0,0-1 1,-6 1-1,-57-2-526,30 0-61,22 0-862,1 0 0,-24-5-1,30 4-854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2.564"/>
    </inkml:context>
    <inkml:brush xml:id="br0">
      <inkml:brushProperty name="width" value="0.035" units="cm"/>
      <inkml:brushProperty name="height" value="0.035" units="cm"/>
    </inkml:brush>
  </inkml:definitions>
  <inkml:trace contextRef="#ctx0" brushRef="#br0">73 1 1153,'0'0'4804,"-3"11"-4350,-4 16 89,-7 51 0,8-36 78,-12 46 0,11-59-316,1 0 0,1 1 0,2-1 0,-1 41-1,5-67-298,0-1 0,-1 1 0,1-1 0,0 0 0,0 1 0,0-1 0,0 0 0,1 0 0,-1 0-1,1 0 1,-1 0 0,1 0 0,0 0 0,-1 0 0,1-1 0,0 1 0,0-1 0,0 1 0,1-1-1,-1 0 1,0 0 0,0 0 0,1 0 0,2 1 0,10 3 24,1-1 0,25 5-1,-28-7 9,24 4 37,-27-5-61,0 0 0,0 0-1,0 1 1,0 1 0,0 0 0,-1 0 0,1 0 0,8 6 0,-12-2 123,-5-7-192,-1 0 0,0 0 0,0 0 0,0 0 0,0 0 0,0 0 0,0 0 0,0 0 0,1 0 1,-1 1-1,0-1 0,0 0 0,0 0 0,0 0 0,0 0 0,0 0 0,0 0 0,0 0 0,0 1 0,0-1 0,0 0 0,0 0 0,0 0 0,0 0 0,0 0 0,0 0 0,0 1 0,0-1 0,0 0 0,0 0 0,0 0 1,0 0-1,0 0 0,0 0 0,0 1 0,0-1 0,0 0 0,0 0 0,0 0 0,0 0 0,0 0 0,0 0 0,0 0 0,0 1 0,0-1 0,-1 0 0,1 0 0,0 0 0,0 0 0,0 0 0,0 0 0,0 0 1,0 0-1,0 0 0,-1 0 0,1 0 0,0 0 0,0 0 0,0 1 0,0-1 0,0 0 0,0 0 0,-1 0 0,-14 0-4454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2.945"/>
    </inkml:context>
    <inkml:brush xml:id="br0">
      <inkml:brushProperty name="width" value="0.035" units="cm"/>
      <inkml:brushProperty name="height" value="0.035" units="cm"/>
    </inkml:brush>
  </inkml:definitions>
  <inkml:trace contextRef="#ctx0" brushRef="#br0">0 0 304,'0'0'2897,"127"10"-2833,-101-8-64,1 2-16,-3 8-448,-11 10-2321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3.623"/>
    </inkml:context>
    <inkml:brush xml:id="br0">
      <inkml:brushProperty name="width" value="0.035" units="cm"/>
      <inkml:brushProperty name="height" value="0.035" units="cm"/>
    </inkml:brush>
  </inkml:definitions>
  <inkml:trace contextRef="#ctx0" brushRef="#br0">118 34 496,'0'0'7718,"-2"-2"-6821,1 1-866,1 1 1,-1-1-1,1 1 0,-1-1 1,0 1-1,1 0 1,-1-1-1,1 1 0,-1 0 1,0-1-1,0 1 1,1 0-1,-1 0 0,0 0 1,1 0-1,-1-1 1,0 1-1,0 0 0,1 0 1,-1 1-1,0-1 1,1 0-1,-1 0 0,0 0 1,0 0-1,1 0 1,-1 1-1,0-1 0,1 0 1,-2 1-1,-22 21 395,14-8-341,0 0 0,-8 17 0,13-22-54,0 1 0,1 0 0,0-1 0,1 1 0,0 1 0,1-1 0,0 0 0,0 1 0,1-1 0,1 15 0,0-24-34,1 1 0,-1 0-1,1-1 1,0 1 0,0-1-1,-1 1 1,1-1 0,0 1-1,0-1 1,0 0-1,1 1 1,-1-1 0,0 0-1,1 0 1,-1 0 0,0 0-1,1 0 1,-1 0 0,1 0-1,-1-1 1,1 1-1,0 0 1,-1-1 0,1 0-1,0 1 1,-1-1 0,1 0-1,3 1 1,56 5 1,-55-6 8,113 10 34,-117-10-40,-1-1 1,0 1-1,0-1 0,0 1 1,0-1-1,0 1 0,0-1 1,-1 0-1,1 0 0,0 1 1,0-1-1,0 0 0,-1 0 0,1 0 1,0 0-1,-1 0 0,1 0 1,-1 0-1,1 0 0,-1 0 1,1 0-1,-1 0 0,0 0 1,0 0-1,1 0 0,-1-1 1,0 0-1,2-6 18,8-27 339,0-1 0,-3-1 0,-1 1 0,2-67 0,-8 102 302,0 7 133,2 10-785,0 0 1,1 0 0,0 0-1,2-1 1,0 1-1,0-1 1,12 21 0,8 26 6,-20-46 50,-1 1 0,-1-1 1,0 1-1,-2 0 1,1 22-1,-2 12-2285,0-21-1499,0-48-650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4.293"/>
    </inkml:context>
    <inkml:brush xml:id="br0">
      <inkml:brushProperty name="width" value="0.035" units="cm"/>
      <inkml:brushProperty name="height" value="0.035" units="cm"/>
    </inkml:brush>
  </inkml:definitions>
  <inkml:trace contextRef="#ctx0" brushRef="#br0">101 55 1921,'0'0'5157,"0"-4"-4933,0 3-230,-3-35 1512,3 36-1461,-1-1 0,1 0 0,0 1 0,0-1 0,0 0 0,-1 1 0,1-1-1,0 1 1,-1-1 0,1 0 0,0 1 0,-1-1 0,1 1 0,-1-1 0,1 1 0,-1-1 0,1 1 0,-1 0 0,1-1 0,-1 1 0,1 0 0,-1-1 0,0 1 0,1 0 0,-1 0 0,0-1 0,1 1 0,-1 0 0,0 0 0,1 0 0,-1 0 0,0 0 0,1 0 0,-1 0 0,0 0 0,1 0 0,-1 0 0,1 0 0,-1 1 0,0-1 0,1 0 0,-1 0 0,0 1 0,1-1 0,-1 0 0,1 1-1,-1-1 1,1 0 0,-1 1 0,1-1 0,-1 1 0,1-1 0,-1 1 0,1-1 0,0 1 0,-1 0 0,-5 5 8,1 0-1,0 0 0,0 1 0,0 0 1,1-1-1,0 2 0,1-1 1,-1 0-1,1 1 0,-2 9 1,0-1 45,1 1 0,1 0 0,-3 33 1,6-49-99,-1 6-7,1 0 0,0 0 1,0 0-1,1 1 0,2 12 0,-2-17 1,0-1 0,1 1 0,-1-1 0,0 0 0,1 1 0,0-1 0,-1 0 0,1 0 0,0 0 0,0 0 0,0-1 0,0 1 0,0 0 0,1-1 0,-1 1 0,1-1 0,-1 0 0,3 1 0,19 6 10,0 0 1,0-2-1,1-1 0,-1-1 1,1-1-1,0-1 0,28-2 1,-52 0-5,0 0 1,0-1 0,0 1 0,0 0-1,0-1 1,0 1 0,0 0-1,0-1 1,0 1 0,0-1 0,0 0-1,0 1 1,0-1 0,0 0 0,-1 0-1,1 1 1,0-1 0,0 0 0,-1 0-1,1 0 1,0 0 0,-1 0-1,1 0 1,0-2 0,8-29 62,-7 26-43,29-161 658,-31 165 117,0 5 128,-1 45-162,-1-24-651,2 1-1,1 0 0,5 30 0,-5-48-122,0 0 0,1 0 1,0-1-1,1 1 0,-1-1 0,1 1 1,0-1-1,1 0 0,0 0 1,0 0-1,0-1 0,0 1 0,1-1 1,0 0-1,0 0 0,7 4 1,-11-8-157,0-1 1,0 1-1,-1-1 1,1 1 0,0-1-1,0 1 1,-1 0 0,1-1-1,-1 1 1,1 0-1,-1-1 1,1 1 0,-1 0-1,1 0 1,-1-1 0,1 1-1,-1 0 1,0 0-1,0 0 1,1 0 0,-1 0-1,0-1 1,0 1 0,0 0-1,0 0 1,0 2-1,0 10-3518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4.630"/>
    </inkml:context>
    <inkml:brush xml:id="br0">
      <inkml:brushProperty name="width" value="0.035" units="cm"/>
      <inkml:brushProperty name="height" value="0.035" units="cm"/>
    </inkml:brush>
  </inkml:definitions>
  <inkml:trace contextRef="#ctx0" brushRef="#br0">1 422 4514,'0'0'3842,"6"-8"-2927,6-10-580,-2 1 0,0-2-1,-1 1 1,0-1 0,8-32 0,-7 19-230,-2 2-73,2 0-1,1 1 1,1 0 0,1 1 0,26-41 0,-38 68-34,0-1 0,0 0 0,0 0 0,1 1 0,-1-1-1,0 1 1,1 0 0,-1-1 0,1 1 0,-1 0 0,1 0 0,0 0 0,-1 0 0,1 0 0,0 0 0,0 0-1,0 0 1,0 1 0,0-1 0,-1 1 0,1 0 0,4-1 0,-4 2-2,-1 0-1,1 0 1,-1 0-1,0 0 1,1 0-1,-1 0 1,0 0 0,0 1-1,0-1 1,0 0-1,0 1 1,0-1 0,0 1-1,0-1 1,0 1-1,-1 0 1,1-1 0,-1 1-1,1 0 1,-1-1-1,0 1 1,1 0-1,-1-1 1,0 1 0,0 2-1,3 108-1522,-3-88 674,0 53-3394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7.658"/>
    </inkml:context>
    <inkml:brush xml:id="br0">
      <inkml:brushProperty name="width" value="0.035" units="cm"/>
      <inkml:brushProperty name="height" value="0.035" units="cm"/>
    </inkml:brush>
  </inkml:definitions>
  <inkml:trace contextRef="#ctx0" brushRef="#br0">45 56 384,'0'0'5403,"-1"-9"-4712,-3-38 603,4 47-1169,0 16-128,-1 8 125,-1-1-1,-2 0 0,-9 36 1,1-9 313,9-24-247,0-1 0,2 1 0,3 42 1,0-8-89,14-37-129,-15-11 87,-1-11-34,-1 1 1,1-1-1,0 1 1,0 0 0,0-1-1,1 1 1,-1 0 0,0-1-1,1 1 1,-1-1 0,1 1-1,-1-1 1,1 1-1,0-1 1,-1 1 0,1-1-1,0 0 1,2 3 0,-2-4 52,11-87 883,-10 51-850,-1 10-13,7-47 0,-6 64-87,0-1 0,1 1 1,0 0-1,0 0 0,1 1 0,1-1 0,-1 1 0,10-13 0,-10 17-14,-1 0 0,0 0 0,1 0 0,0 0 0,0 0 0,0 1 0,8-5 0,-10 7-5,0 0 0,1 0 1,-1 0-1,1 0 0,-1 0 1,0 1-1,1 0 1,-1-1-1,1 1 0,-1 0 1,1 0-1,-1 0 0,1 1 1,-1-1-1,1 0 0,-1 1 1,1 0-1,-1 0 1,4 1-1,79 48 214,-83-49-196,0 0 0,0 1 0,0-1 0,-1 1 0,1-1 0,0 1 0,-1 0 0,0 0-1,1-1 1,-1 1 0,0 0 0,0 0 0,0 0 0,0 1 0,0-1 0,0 0 0,-1 0 0,1 0-1,-1 1 1,1 2 0,-1 53 122,-1-35-73,1 71 257,-1-92-298,1 0 0,-1 0 0,0 0 0,0 0 0,0 0-1,0 0 1,0-1 0,0 1 0,0 0 0,-1-1 0,1 1 0,-1-1-1,1 1 1,-1-1 0,1 0 0,-1 1 0,-3 0 0,-37 23 70,33-20-51,2-1-33,0 0 0,-1-1-1,0 0 1,0 0 0,1-1 0,-2 0 0,1-1-1,0 1 1,-11-1 0,15-1-2,-1 0 0,1 0 0,0-1 1,-1 1-1,1-1 0,0 0 0,-1-1 0,1 1 1,0-1-1,0 1 0,0-1 0,0 0 1,0-1-1,1 1 0,-1-1 0,1 0 0,-1 0 1,-3-4-1,7 7-41,0 0 0,0 0 1,-1 0-1,1 0 0,0 0 0,0 0 1,0-1-1,-1 1 0,1 0 1,0 0-1,0 0 0,0 0 0,0-1 1,-1 1-1,1 0 0,0 0 0,0 0 1,0-1-1,0 1 0,0 0 1,0 0-1,-1-1 0,1 1 0,0 0 1,0 0-1,0-1 0,0 1 0,0 0 1,0 0-1,0-1 0,0 1 1,0 0-1,0 0 0,0 0 0,0-1 1,0 1-1,1 0 0,-1 0 0,0-1 1,0 1-1,0 0 0,0 0 0,1-1 1,11 1-3418,-5 1 3179,24 2-3131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8.598"/>
    </inkml:context>
    <inkml:brush xml:id="br0">
      <inkml:brushProperty name="width" value="0.035" units="cm"/>
      <inkml:brushProperty name="height" value="0.035" units="cm"/>
    </inkml:brush>
  </inkml:definitions>
  <inkml:trace contextRef="#ctx0" brushRef="#br0">303 79 656,'0'0'3156,"-7"-13"-2486,-25-37 210,31 49-824,1-1 0,-1 1 0,0 0 0,0 0 0,0 0 0,0 0 0,-1 0 0,1 1 0,0-1 0,0 0 0,0 0 0,-1 1 0,1-1 0,0 1 0,-1-1 0,1 1 0,0 0 0,-1-1 0,1 1 0,-1 0 0,1 0 0,-1 0 0,1 0 0,0 0 0,-1 0 0,1 0 0,-1 1 0,1-1 0,-2 1 0,-2 1-9,1 0-1,0 0 1,0 1 0,0 0 0,0-1-1,-4 4 1,4-2 19,-15 9 287,-1 0-1,-33 14 0,-7 6 547,57-32-884,1 1 0,0 0 0,-1 0 0,1 0 1,0 0-1,0 0 0,0 0 0,0 0 0,1 1 0,-1-1 0,0 1 0,1-1 1,0 1-1,0 0 0,0 0 0,-2 5 0,2 2-53,-1 0 0,1 0 0,1 17 0,0-18 50,1-6-14,0 0 1,-1 0-1,1 0 0,1 0 0,-1 0 0,0 0 0,1-1 0,-1 1 0,1 0 1,0-1-1,0 1 0,0-1 0,0 0 0,1 0 0,-1 0 0,1 0 0,-1 0 1,1 0-1,-1 0 0,1-1 0,5 3 0,2 1-7,0-1-1,0 0 0,1 0 1,0-1-1,11 2 1,-13-3 7,1-1-1,-1 0 1,1 0 0,0-1 0,-1-1 0,14-1 0,-18 1 12,-1-1 1,1 1-1,-1-1 0,1 0 1,-1 0-1,0 0 1,1 0-1,-1-1 1,0 0-1,-1 0 0,1 0 1,-1 0-1,1 0 1,3-6-1,2-2 27,-1-1-1,0 0 1,-1 0 0,0-1-1,-1 1 1,5-16 0,-3-2 64,10-51 0,-17 71-95,3-7 253,-1 35-167,-1 19-56,14 62 0,-14-87-31,1 0 0,1 1 1,0-1-1,1 0 1,0-1-1,1 1 1,0-1-1,13 17 0,-18-27-26,1 0-1,-1 1 1,0-1-1,0 0 0,1 0 1,-1 0-1,0 0 0,1 0 1,-1-1-1,1 1 0,-1 0 1,1-1-1,0 1 0,-1-1 1,1 1-1,0-1 1,-1 0-1,4 0 0,17-4-3579,-15 3 119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9.356"/>
    </inkml:context>
    <inkml:brush xml:id="br0">
      <inkml:brushProperty name="width" value="0.035" units="cm"/>
      <inkml:brushProperty name="height" value="0.035" units="cm"/>
    </inkml:brush>
  </inkml:definitions>
  <inkml:trace contextRef="#ctx0" brushRef="#br0">179 54 2001,'0'0'4903,"0"-4"-4425,0 4-452,0-1 1,1 1-1,-1-1 0,0 0 1,0 1-1,0-1 0,0 1 1,0-1-1,0 0 0,0 1 0,-1-1 1,1 1-1,0-1 0,0 1 1,0-1-1,-1 0 0,1 1 1,0-1-1,0 1 0,-1-1 1,1 1-1,0-1 0,-1 1 1,1 0-1,-1-1 0,1 1 0,-1-1 1,1 1-1,-1 0 0,1-1 1,-1 1-1,-23-2 640,15 2-701,4 0 53,-1 0 0,1 1 0,0 0 0,-1 0 1,1 0-1,0 0 0,0 1 0,0 0 0,0 0 1,0 0-1,0 1 0,1 0 0,-1 0 0,1 0 1,0 0-1,0 1 0,0-1 0,0 1 0,-4 6 1,3-3-18,0 0 1,1 0-1,0 0 0,1 1 1,-1-1-1,2 1 1,-1 0-1,1 0 1,0 0-1,0 0 1,0 15-1,2-20-2,-1 6-3,1 1-1,-1 0 0,2-1 0,0 1 0,0-1 1,3 12-1,-3-19 1,0 1 0,0-1 0,0 1 0,0-1 0,1 0 0,-1 0 0,1 1 0,0-1 0,-1 0 0,1 0 0,0-1 0,0 1 0,0 0 0,1-1 0,-1 1 0,0-1 0,0 1 0,1-1 0,-1 0 0,1 0 0,-1 0 0,1-1 0,0 1 0,-1-1 0,1 1 0,0-1 0,2 0-1,6 1 3,-1 0 0,1-1 0,-1 0-1,1-1 1,-1 0 0,1 0-1,-1-1 1,0-1 0,13-5-1,-17 6 13,0-1-1,-1 0 1,1 0 0,-1-1-1,0 0 1,0 0-1,0 0 1,-1 0-1,0-1 1,1 0-1,-1 0 1,-1 0-1,1 0 1,-1-1-1,0 1 1,4-11-1,22-80 295,-21 67-25,18-50 0,-26 79-280,0 0 1,0 0-1,0-1 0,0 1 0,0 0 1,0-1-1,0 1 0,0 0 1,0-1-1,0 1 0,1 0 0,-1 0 1,0-1-1,0 1 0,0 0 1,0-1-1,0 1 0,1 0 1,-1 0-1,0-1 0,0 1 0,0 0 1,1 0-1,-1 0 0,0-1 1,0 1-1,1 0 0,-1 0 0,0 0 1,0 0-1,1-1 0,-1 1 1,0 0-1,1 0 0,-1 0 0,0 0 1,1 0-1,-1 0 0,0 0 1,0 0-1,1 0 0,-1 0 1,0 0-1,1 0 0,-1 0 0,0 0 1,1 0-1,-1 0 0,0 1 1,0-1-1,1 0 0,-1 0 0,0 0 1,1 0-1,-1 0 0,0 1 1,0-1-1,0 0 0,1 0 0,-1 1 1,0-1-1,0 0 0,0 0 1,1 1-1,6 18 183,-4 16 125,0 50 0,-3-60-141,0 0 0,2 0 0,1 0 0,11 46-1,-14-68-261,1 0 0,0-1 0,-1 1 0,1-1 0,0 1 0,1-1 0,-1 1 0,0-1 0,1 0 0,-1 0 0,1 1 0,0-1 0,0 0 0,0-1 0,0 1 0,0 0 0,0 0 0,0-1 0,0 1-1,1-1 1,-1 0 0,1 0 0,-1 0 0,1 0 0,-1 0 0,1 0 0,0-1 0,-1 1 0,1-1 0,0 0 0,-1 0 0,1 0 0,0 0 0,-1 0 0,5-1 0,6-4-3314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2:59.763"/>
    </inkml:context>
    <inkml:brush xml:id="br0">
      <inkml:brushProperty name="width" value="0.035" units="cm"/>
      <inkml:brushProperty name="height" value="0.035" units="cm"/>
    </inkml:brush>
  </inkml:definitions>
  <inkml:trace contextRef="#ctx0" brushRef="#br0">2 334 592,'0'0'3685,"0"-14"-2768,-1-9-610,1-104 3073,1 115-3235,0-1 0,0 1-1,2-1 1,-1 1 0,2 0-1,0 0 1,0 0 0,9-17-1,-10 25-142,0 0-1,0-1 0,1 1 0,-1 0 1,1 0-1,0 1 0,6-5 1,-9 7-50,0 0 1,0 1 0,0-1 0,0 0 0,0 1-1,1-1 1,-1 1 0,0-1 0,1 1-1,-1 0 1,0-1 0,1 1 0,-1 0 0,0 0-1,1 0 1,-1 0 0,0 0 0,1 0-1,-1 1 1,0-1 0,0 0 0,1 1 0,-1-1-1,0 1 1,0-1 0,1 1 0,-1-1-1,0 1 1,0 0 0,0 0 0,0 0 0,0 0-1,0-1 1,0 1 0,0 1 0,1 1 0,13 24-1736,-3 8-1519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08.138"/>
    </inkml:context>
    <inkml:brush xml:id="br0">
      <inkml:brushProperty name="width" value="0.035" units="cm"/>
      <inkml:brushProperty name="height" value="0.035" units="cm"/>
    </inkml:brush>
  </inkml:definitions>
  <inkml:trace contextRef="#ctx0" brushRef="#br0">30 17 160,'0'0'4210,"-3"-2"-3351,0 0-514,-18-10 4040,19 29-7402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00.548"/>
    </inkml:context>
    <inkml:brush xml:id="br0">
      <inkml:brushProperty name="width" value="0.035" units="cm"/>
      <inkml:brushProperty name="height" value="0.035" units="cm"/>
    </inkml:brush>
  </inkml:definitions>
  <inkml:trace contextRef="#ctx0" brushRef="#br0">2 46 880,'0'0'5688,"0"-4"-5061,0 0-592,-1 3 19,1 0-1,0 0 1,0 0 0,0-1 0,0 1 0,0 0-1,0 0 1,0 0 0,0 0 0,0 0 0,0-1-1,1 1 1,-1 0 0,0 0 0,1 0-1,-1 0 1,1 0 0,0 0 0,-1 0 0,1 0-1,0 0 1,-1 0 0,1 0 0,0 0 0,0 1-1,0-1 1,0 0 0,0 1 0,0-1-1,0 0 1,0 1 0,0-1 0,0 1 0,0-1-1,0 1 1,0 0 0,0 0 0,0-1-1,1 1 1,-1 0 0,0 0 0,0 0 0,2 0-1,27-3 502,41 2-1,-47 1-353,-23 1-181,0-1 0,0 1 0,0-1 1,0 1-1,0 0 0,0-1 0,0 1 0,-1 0 0,1 0 0,0-1 0,-1 1 0,1 0 0,0 0 0,-1 0 0,1 0 0,-1 0 0,1 0 0,-1 0 0,0 0 0,1 0 0,-1 0 1,0 0-1,0 0 0,0 0 0,1 1 0,-1-1 0,0 0 0,-1 0 0,1 0 0,0 1 0,-2 40 548,0-35-515,0 1 0,-1 0 0,0-1 0,0 0 0,0 0 0,-1 0 0,0 0 0,-1 0 0,1-1 0,-1 0 0,-1 0-1,-7 8 1,4-5 19,1 1-1,0 0 1,0 0-1,-7 15 1,9 7-139,6-31 61,0 0 0,-1 0 1,1 0-1,0 0 0,0 0 1,0 0-1,0 0 0,0 0 1,0 0-1,0 0 0,1 0 0,-1 0 1,0 0-1,0 0 0,1 0 1,-1 0-1,1 0 0,-1 0 1,1 0-1,-1 0 0,1 0 0,-1-1 1,1 1-1,0 0 0,0 0 1,-1-1-1,2 2 0,116-1 277,-19-2-187,-98 1-112,1 1 0,0-1 0,-1 0 0,1 0 0,-1 1 0,1-1 0,-1 1 0,0-1 0,1 1 0,-1-1 0,1 1 1,-1 0-1,0 0 0,0 0 0,1 0 0,-1 0 0,0 0 0,0 0 0,1 2 0,6 17-3988,-8-15-421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00.941"/>
    </inkml:context>
    <inkml:brush xml:id="br0">
      <inkml:brushProperty name="width" value="0.035" units="cm"/>
      <inkml:brushProperty name="height" value="0.035" units="cm"/>
    </inkml:brush>
  </inkml:definitions>
  <inkml:trace contextRef="#ctx0" brushRef="#br0">1 1 2385,'0'0'4901,"4"9"-4085,1 2-505,0 1-1,-1-1 1,-1 1-1,0 0 1,-1 0-1,0 1 1,1 20-1,-4 0 296,-1-22-497,2 0-1,0-1 0,0 1 0,1 0 0,0-1 0,5 18 0,4-19-787,3-10-3711,-10-4 1336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01.283"/>
    </inkml:context>
    <inkml:brush xml:id="br0">
      <inkml:brushProperty name="width" value="0.035" units="cm"/>
      <inkml:brushProperty name="height" value="0.035" units="cm"/>
    </inkml:brush>
  </inkml:definitions>
  <inkml:trace contextRef="#ctx0" brushRef="#br0">1 1 1793,'0'0'5026,"13"0"-5026,-11 0-320,1 2-769,-1 4-1504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01.631"/>
    </inkml:context>
    <inkml:brush xml:id="br0">
      <inkml:brushProperty name="width" value="0.035" units="cm"/>
      <inkml:brushProperty name="height" value="0.035" units="cm"/>
    </inkml:brush>
  </inkml:definitions>
  <inkml:trace contextRef="#ctx0" brushRef="#br0">1 1 1393,'0'0'6843,"16"7"-6075,49 23 99,-61-27-745,0-1 0,-1 1 0,0 0 0,1 0 0,-1 0 0,0 1 0,-1-1 0,1 1 1,0-1-1,-1 1 0,0 0 0,0 0 0,0 0 0,-1 0 0,1 1 0,-1-1 0,1 5 0,3 7 253,8 28 196,-3 2 0,-1-1 0,-2 1 0,1 87 0,-8-131-567,0 166 635,-1-165-619,0 0 1,0 0 0,0-1 0,0 1 0,0-1-1,0 1 1,-1-1 0,1 1 0,-1-1-1,0 0 1,1 0 0,-1 0 0,0 0 0,0 0-1,-1 0 1,1 0 0,0-1 0,-1 1-1,1-1 1,-1 1 0,1-1 0,-1 0 0,1 0-1,-1-1 1,-3 2 0,-5 1-307,0 0 0,-1-1 1,1 0-1,-23 0 0,33-2 110,0 0-1,0 0 1,0-1 0,0 1-1,0 0 1,0-1-1,0 1 1,1-1-1,-1 1 1,0-1 0,0 1-1,0-1 1,0 0-1,1 1 1,-1-1 0,0 0-1,0 0 1,1 1-1,-1-1 1,1 0-1,-1 0 1,1 0 0,-1 0-1,1 0 1,-1 0-1,1 0 1,0 0-1,0 0 1,-1 0 0,1 0-1,0 0 1,0 0-1,0-2 1,0 1-157,-7-36-6019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01.972"/>
    </inkml:context>
    <inkml:brush xml:id="br0">
      <inkml:brushProperty name="width" value="0.035" units="cm"/>
      <inkml:brushProperty name="height" value="0.035" units="cm"/>
    </inkml:brush>
  </inkml:definitions>
  <inkml:trace contextRef="#ctx0" brushRef="#br0">1 70 2513,'0'0'5875,"4"-69"-4707,-4 91-1168,0 5-224,0 7-1120,0-4-2434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02.547"/>
    </inkml:context>
    <inkml:brush xml:id="br0">
      <inkml:brushProperty name="width" value="0.035" units="cm"/>
      <inkml:brushProperty name="height" value="0.035" units="cm"/>
    </inkml:brush>
  </inkml:definitions>
  <inkml:trace contextRef="#ctx0" brushRef="#br0">1 20 1873,'0'0'4493,"3"16"-3586,4 19-223,-3 0-1,2 41 1,-14-23 206,6-41-623,0 0 0,-2 24 1,4-36-290,0-14 46,2-8 122,0 0 0,1-1 0,1 1 0,2 0 0,0 1 0,1-1 0,1 1 0,1 1 0,20-35 0,-28 52-143,1 1 0,-1 0 1,1 0-1,-1 0 1,1 0-1,0 0 0,0 0 1,0 1-1,0-1 0,0 1 1,0-1-1,1 1 0,-1 0 1,0 0-1,1 0 0,-1 0 1,4-1-1,-4 2 5,0 0 0,-1 0 1,1 0-1,0 0 0,-1 0 0,1 1 0,0-1 0,-1 1 0,1-1 1,0 1-1,-1-1 0,1 1 0,-1 0 0,1 0 0,-1 0 0,1 0 0,-1 0 1,0 0-1,0 0 0,1 0 0,-1 1 0,0-1 0,0 0 0,0 1 0,0-1 1,0 1-1,0 1 0,53 103 711,34 56-339,-83-154-367,-1 0 1,0 0-1,0 0 1,0 0-1,-1 1 1,-1 0-1,1-1 1,1 19-1,-2 16-2927,-4-37-349,-7-5-1969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2.901"/>
    </inkml:context>
    <inkml:brush xml:id="br0">
      <inkml:brushProperty name="width" value="0.035" units="cm"/>
      <inkml:brushProperty name="height" value="0.035" units="cm"/>
    </inkml:brush>
  </inkml:definitions>
  <inkml:trace contextRef="#ctx0" brushRef="#br0">232 28 656,'0'0'1841,"0"-4"-1422,-1 2-371,1 1 0,0 0 0,0 0 0,-1 0 0,1 0 0,-1 0-1,1 0 1,-1 0 0,1 0 0,-1 1 0,0-1 0,1 0 0,-1 0 0,0 0 0,1 0 0,-1 1 0,0-1-1,0 0 1,0 1 0,0-1 0,0 1 0,0-1 0,0 1 0,0 0 0,-2-1 0,-1 0 20,-1 0 0,0 1-1,1 0 1,-1 0 0,1 0 0,-8 1 0,-6 2 218,1 0 0,-22 7 1,36-8-291,0-1 0,0 1 0,1 0 0,-1 0 0,0 0 0,1 0 0,-1 0 0,1 1 1,0-1-1,0 1 0,0 0 0,0-1 0,0 1 0,1 0 0,-1 0 0,-1 5 0,2-5 0,0-1 0,0 1 0,0 0 0,0 0-1,1-1 1,-1 1 0,1 0 0,0 0 0,0 0 0,0 0 0,0-1 0,0 1-1,1 0 1,-1 0 0,1 0 0,0-1 0,-1 1 0,1 0 0,2 2-1,14 17 20,1-1 0,0-1 0,2 0 0,0-2 0,1 0 0,46 28-1,-64-43-2,-1-1 0,1 1-1,0 0 1,-1-1-1,0 1 1,1 0-1,-1 1 1,-1-1-1,1 0 1,0 0-1,-1 1 1,1-1-1,-1 1 1,0 0-1,0-1 1,-1 1-1,1 6 1,1 10 157,-2 0 0,-1 24 0,-1-11-30,2 39-24,-1-70-108,0-1 1,-1 1 0,1-1-1,-1 0 1,1 0-1,-1 0 1,1 1-1,-1-2 1,0 1-1,1 0 1,-1 0-1,0 0 1,0-1-1,0 1 1,-3 0-1,-2 1 1,-23 11 6,8-3-16,-1-1 0,0-1 0,-1 0 0,1-2 0,-33 4 1,54-9-10,1-1 0,0 0 0,0 0 0,0 0 0,-1 0 0,1 0 0,0 0 0,0-1 0,0 1 0,0 0 0,-1-1 0,1 1 0,0 0 0,0-1 0,0 1 0,0-1 0,0 0 0,0 1 0,0-1 0,0 0 0,0 0 0,0 0 0,1 1 0,-1-1 1,-1-2-1,1 1-53,0 0 0,0-1 0,1 1 0,-1 0 0,1-1 0,-1 1 0,1-1 0,0 1 0,0-1 0,0 1 0,1-5 0,0-3-315,1 0 1,1 0-1,0 1 1,0-1-1,7-12 0,28-36-2222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3.942"/>
    </inkml:context>
    <inkml:brush xml:id="br0">
      <inkml:brushProperty name="width" value="0.035" units="cm"/>
      <inkml:brushProperty name="height" value="0.035" units="cm"/>
    </inkml:brush>
  </inkml:definitions>
  <inkml:trace contextRef="#ctx0" brushRef="#br0">47 0 112,'0'0'1844,"0"43"-1303,-1-11-222,-3 0 1,0 0-1,-10 31 0,7-31-217,1 0-1,1 0 1,0 34 0,5-61-103,0 0 0,0 0 1,0 0-1,0-1 0,1 1 0,0 0 1,0-1-1,0 1 0,1 0 1,0-1-1,0 0 0,0 1 1,0-1-1,0 0 0,1 0 1,0 0-1,0 0 0,0-1 0,0 1 1,1-1-1,-1 0 0,1 0 1,0 0-1,0 0 0,0-1 1,8 5-1,9 1-266,0 0 0,0-2 1,0 0-1,1-1 0,0-1 0,0-1 0,0-1 1,38-2-1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4.416"/>
    </inkml:context>
    <inkml:brush xml:id="br0">
      <inkml:brushProperty name="width" value="0.035" units="cm"/>
      <inkml:brushProperty name="height" value="0.035" units="cm"/>
    </inkml:brush>
  </inkml:definitions>
  <inkml:trace contextRef="#ctx0" brushRef="#br0">1 21 512,'0'0'2180,"0"0"-2170,1-1 0,-1 0 0,1 1 0,-1-1 0,0 1 0,1-1 0,0 1 0,-1-1 0,1 1 0,-1 0 0,1-1 0,0 1 0,-1 0 0,1-1 0,-1 1 0,1 0 1,0 0-1,0 0 0,-1-1 0,2 1 0,208-12 1185,-209 12-1239,1 0-1,0 0 1,0 0 0,-1 0 0,1 0 0,0 1-1,-1-1 1,1 0 0,0 1 0,-1-1 0,1 1-1,0 0 1,-1 0 0,1-1 0,-1 1 0,1 0-1,-1 0 1,0 0 0,1 0 0,-1 1-1,0-1 1,0 0 0,0 1 0,0-1 0,0 0-1,0 1 1,1 2 0,-1 6-1968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5.255"/>
    </inkml:context>
    <inkml:brush xml:id="br0">
      <inkml:brushProperty name="width" value="0.035" units="cm"/>
      <inkml:brushProperty name="height" value="0.035" units="cm"/>
    </inkml:brush>
  </inkml:definitions>
  <inkml:trace contextRef="#ctx0" brushRef="#br0">138 176 512,'0'0'889,"10"-17"-780,32-48 88,-40 62-128,0 1 0,-1 0-1,1-1 1,-1 0-1,0 1 1,1-1-1,-1 0 1,0 1 0,-1-1-1,1 0 1,0 0-1,-1 0 1,0 0-1,1 0 1,-1 1 0,0-1-1,-1 0 1,1 0-1,-1-4 1,-1-6 8,2 12-50,-1 0-1,1 0 1,0 0-1,-1 0 1,1-1-1,-1 1 1,0 0-1,1 0 1,-1 0-1,0 0 1,0 1 0,1-1-1,-1 0 1,0 0-1,0 0 1,0 1-1,0-1 1,0 0-1,0 1 1,0-1-1,-1 1 1,1-1-1,0 1 1,0 0 0,0-1-1,0 1 1,-1 0-1,1 0 1,0 0-1,0 0 1,0 0-1,-2 0 1,-53 0 299,37 1-314,16 0-1,0 0-1,0 0 1,0 0-1,0 0 1,0 0 0,0 1-1,1-1 1,-1 1-1,0 0 1,1-1 0,-1 1-1,1 1 1,0-1-1,0 0 1,0 0 0,0 1-1,0-1 1,0 1 0,1 0-1,-1 0 1,-1 3-1,-5 11 11,0 0 0,-5 20 0,10-26-17,0 1-1,0 0 1,2 1-1,-1-1 1,2 22-1,0-32-4,0-1-1,1 0 0,-1 0 0,1 1 0,-1-1 0,1 0 1,0 0-1,-1 0 0,1 0 0,0 0 0,0 0 0,0 0 0,0 0 1,0 0-1,0-1 0,0 1 0,0 0 0,0-1 0,0 1 0,0 0 1,0-1-1,0 1 0,1-1 0,-1 0 0,0 1 0,3-1 0,39 8-32,-37-7 41,1 0-44,5 0 65,0 1-1,23 6 1,-32-6-119,1-1 0,0 1 1,-1 0-1,1 0 0,-1 0 0,1 0 1,-1 1-1,0-1 0,0 1 0,0 0 1,-1 0-1,6 6 0,7 16-1608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09.816"/>
    </inkml:context>
    <inkml:brush xml:id="br0">
      <inkml:brushProperty name="width" value="0.035" units="cm"/>
      <inkml:brushProperty name="height" value="0.035" units="cm"/>
    </inkml:brush>
  </inkml:definitions>
  <inkml:trace contextRef="#ctx0" brushRef="#br0">158 264 368,'0'0'2199,"-6"-7"-1597,-19-19-252,24 25-255,0 0 0,-1 0-1,0 0 1,1 0 0,-1 0 0,0 1 0,1-1 0,-1 0-1,0 1 1,0 0 0,1-1 0,-1 1 0,0 0-1,0 0 1,0 0 0,1 0 0,-1 0 0,0 1 0,0-1-1,1 0 1,-1 1 0,0-1 0,0 1 0,1 0 0,-1 0-1,1 0 1,-1-1 0,1 1 0,-1 1 0,1-1-1,-1 0 1,1 0 0,0 0 0,-2 3 0,-4 5-21,-1 0-1,0 0 1,0-1 0,-1 0 0,-12 9 0,19-14-88,1 1 0,0 0 0,0-1 0,0 1 0,0 0 0,1 0 1,-1 0-1,1 0 0,0 0 0,0 0 0,1 0 0,0 5 0,0 4-11,-1-8 24,0-1 0,0 1-1,1 0 1,-1 0 0,1-1-1,0 1 1,1-1 0,-1 1-1,1-1 1,0 0 0,2 5-1,2 0-2,1-1 0,0 1 0,14 11 0,-21-19 4,6 5 0,-3-2-5,0-1 1,1 1-1,-1-1 0,0 0 1,1 0-1,0 0 0,0 0 1,0-1-1,0 1 0,0-1 1,0 0-1,0-1 1,1 1-1,-1-1 0,1 1 1,-1-1-1,1 0 0,0-1 1,6 1-1,71-1 50,-81-1-41,0 1 1,0-1-1,0 1 0,0-1 0,0 1 0,-1-1 1,1 0-1,0 0 0,0 1 0,-1-1 0,1 0 1,0 0-1,-1 0 0,1 0 0,-1 0 0,1 0 1,-1 0-1,1 0 0,-1 0 0,0 0 0,1 0 1,-1 0-1,0 0 0,0 0 0,0 0 0,0-2 1,3-30 132,-3-431 874,0 496-752,0 537 1699,0-569-2017,0-6-4759,0-17-779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5.691"/>
    </inkml:context>
    <inkml:brush xml:id="br0">
      <inkml:brushProperty name="width" value="0.035" units="cm"/>
      <inkml:brushProperty name="height" value="0.035" units="cm"/>
    </inkml:brush>
  </inkml:definitions>
  <inkml:trace contextRef="#ctx0" brushRef="#br0">0 289 496,'0'0'1121,"24"-127"-545,-15 91 144,-2 2 17,-3 8-369,3 6 48,0 4-64,2 4-208,2 2-96,0 6-48,0 0-48,4 4 16,3 0-32,2 0-480,0 0-464,-5 16-1057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6.626"/>
    </inkml:context>
    <inkml:brush xml:id="br0">
      <inkml:brushProperty name="width" value="0.035" units="cm"/>
      <inkml:brushProperty name="height" value="0.035" units="cm"/>
    </inkml:brush>
  </inkml:definitions>
  <inkml:trace contextRef="#ctx0" brushRef="#br0">27 0 704,'0'0'2690,"1"0"-2668,-1 1 1,1-1 0,-1 0 0,1 0 0,-1 0-1,0 0 1,1 1 0,-1-1 0,1 0 0,-1 0-1,0 1 1,1-1 0,-1 0 0,0 1 0,1-1-1,-1 0 1,0 1 0,1-1 0,-1 1 0,0-1-1,0 0 1,0 1 0,1-1 0,-1 1 0,0-1-1,0 1 1,0-1 0,0 1 0,0-1 0,0 1-1,0-1 1,0 1 0,4 48 1081,-5 71 0,0-102-996,0-2 20,-2 0 0,1 0 1,-10 27-1,7-28-16,1 0 1,1 0-1,0 0 0,-1 25 1,4-44-97,1 1 1,0-1-1,0 1 0,0-1 1,0 1-1,1 0 0,-1-1 1,1 1-1,0 0 0,2-3 1,28-36 44,-20 27-43,134-146 85,-140 155-94,9-6 62,-20 22 105,-20 24-85,-1-10-65,19-18-16,0-1 0,0 2 0,1-1 0,0 1 0,-8 11 0,13-15-11,0 0 0,0-1 0,0 1 0,0 0 1,1 0-1,-1 0 0,1 0 0,0 0 0,0-1 0,0 1 1,0 0-1,0 0 0,1 0 0,-1 0 0,1 0 0,0-1 0,0 1 1,1 3-1,2 2 8,0 1 0,0-1 0,1 0 0,7 8-1,-2-2 19,2 0 0,0-1 0,0 0 0,1-1 0,22 15 0,-35-27-56,0 1 0,1-1 1,-1 0-1,0 0 0,1 1 0,-1-1 0,0 0 1,1 0-1,-1 1 0,0-1 0,1 0 0,-1 0 1,0 0-1,1 0 0,-1 0 0,0 1 0,1-1 1,-1 0-1,1 0 0,-1 0 0,0 0 0,1 0 1,-1 0-1,1 0 0,-1 0 0,0 0 1,1 0-1,-1-1 0,0 1 0,1 0 0,-1 0 1,1 0-1,-1 0 0,0-1 0,1 1 0,-1 0 1,0 0-1,0-1 0,1 1 0,-1 0 0,0 0 1,1-1-1,2-16-2871,-3 15 2467,0-14-3404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7.385"/>
    </inkml:context>
    <inkml:brush xml:id="br0">
      <inkml:brushProperty name="width" value="0.035" units="cm"/>
      <inkml:brushProperty name="height" value="0.035" units="cm"/>
    </inkml:brush>
  </inkml:definitions>
  <inkml:trace contextRef="#ctx0" brushRef="#br0">14 256 816,'0'0'3215,"18"-14"-2828,5-5-290,66-47 310,-81 60-392,-4 3 143,1 0 0,0 0 0,-1 0 0,0-1 0,0 0 0,0 0 0,5-6 0,-8 8-115,-1 0 0,1 0-1,0 0 1,0 0-1,-1 0 1,1 0 0,-1-1-1,0 1 1,0 0 0,0 0-1,0 0 1,0-1 0,0 1-1,0 0 1,-1 0-1,1 0 1,-1-1 0,0 1-1,0 0 1,1 0 0,-1 0-1,-2-2 1,0-2 3,0-1 0,-1 1 0,0 0 0,0 0 0,0 0 0,-1 1 0,-7-7 0,11 11-24,0 0 1,0 0-1,0 0 1,0 0-1,-1 0 1,1 0-1,0 1 1,-1-1-1,1 0 1,0 1-1,-1-1 1,1 1-1,-1 0 1,1-1-1,-1 1 1,1 0-1,-1 0 1,1 0-1,-1 0 1,1 0-1,-1 0 1,1 0-1,0 1 1,-1-1-1,1 1 1,-1-1-1,1 1 1,0-1-1,-1 1 1,1 0-1,0-1 1,-1 1-1,1 0 1,0 0-1,0 0 1,0 0-1,0 0 1,0 0-1,0 1 1,0-1-1,-1 2 1,-10 16-38,-17 32 1,-1 4 165,27-49-123,0 0 0,0 1-1,0-1 1,1 0 0,0 1 0,0 0-1,0-1 1,1 1 0,0 0-1,1 0 1,0 0 0,0 8-1,0-14-28,1 0 0,-1 0 0,0 1 0,1-1 0,-1 0 0,1 0 0,0 0 0,-1 1 0,1-1-1,0 0 1,0 0 0,0 0 0,0 0 0,0 0 0,0-1 0,0 1 0,0 0 0,0 0 0,0-1-1,0 1 1,0 0 0,1-1 0,-1 0 0,0 1 0,0-1 0,1 1 0,-1-1 0,2 0 0,47 7-40,-37-6 36,7 1-67,0 1 0,0 1-1,20 7 1,-34-9-4,-1 0-1,1 0 0,-1 1 1,1-1-1,-1 1 1,0 1-1,-1-1 0,1 1 1,0-1-1,-1 1 1,0 1-1,0-1 0,0 1 1,6 8-1,-9-9-2087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7.852"/>
    </inkml:context>
    <inkml:brush xml:id="br0">
      <inkml:brushProperty name="width" value="0.035" units="cm"/>
      <inkml:brushProperty name="height" value="0.035" units="cm"/>
    </inkml:brush>
  </inkml:definitions>
  <inkml:trace contextRef="#ctx0" brushRef="#br0">0 229 400,'0'0'2036,"17"-17"-782,0-1-960,95-95 1482,-44 64-517,-67 49-1272,-1 0 0,1-1 1,-1 1-1,0 0 0,1 0 0,-1-1 0,1 1 0,-1 0 0,0 0 0,1-1 0,-1 1 0,0 0 1,1-1-1,-1 1 0,0 0 0,0-1 0,0 1 0,1-1 0,-1 1 0,0-1 0,0 1 0,0 0 1,0-1-1,0 1 0,1-1 0,-1 1 0,0-1 0,0 1 0,0-1 0,0 1 0,0 0 1,-1-1-1,1 1 0,0-1 0,0 1 0,0-1 0,0 1 0,0 0 0,-1-1 0,1 1 0,0-1 1,0 1-1,-1 0 0,1-1 0,0 1 0,-1-1 0,-17-9-2804,2 6 133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8.226"/>
    </inkml:context>
    <inkml:brush xml:id="br0">
      <inkml:brushProperty name="width" value="0.035" units="cm"/>
      <inkml:brushProperty name="height" value="0.035" units="cm"/>
    </inkml:brush>
  </inkml:definitions>
  <inkml:trace contextRef="#ctx0" brushRef="#br0">1 0 480,'0'0'4888,"7"9"-4064,145 177 1700,-147-179-2776,16 19 548,-3-17-4371,-16-9 751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8.816"/>
    </inkml:context>
    <inkml:brush xml:id="br0">
      <inkml:brushProperty name="width" value="0.035" units="cm"/>
      <inkml:brushProperty name="height" value="0.035" units="cm"/>
    </inkml:brush>
  </inkml:definitions>
  <inkml:trace contextRef="#ctx0" brushRef="#br0">50 0 688,'0'0'4221,"0"4"-3053,-1 19-983,-2-1-1,0 0 0,-13 41 0,0 7 112,12-51-27,1 1 0,1 0 0,1 0 0,2 36 0,0-54-256,-1-1 1,1 1 0,0 0 0,-1 0 0,1 0 0,0-1 0,0 1 0,0 0-1,0-1 1,1 1 0,-1-1 0,0 0 0,0 1 0,1-1 0,-1 0-1,1 1 1,-1-1 0,1 0 0,0 0 0,0-1 0,-1 1 0,1 0 0,0 0-1,0-1 1,0 1 0,-1-1 0,1 0 0,3 1 0,9 0 33,-1 0 0,1 0 0,15-2 0,-7 0 0,-4 0-35,1-1 0,21-5 0,12-1-45,-51 7-28,-1 1 1,1 0-1,-1 0 1,1 0-1,-1 0 1,0-1-1,1 1 1,-1 0-1,0-1 1,1 1-1,-1 0 1,0 0-1,1-1 1,-1 1-1,0-1 1,0 1-1,1 0 1,-1-1-1,0 1 1,0-1 0,0 1-1,1 0 1,-1-1-1,0 1 1,0-1-1,0 1 1,0-1-1,0 1 1,0 0-1,0-1 1,0 1-1,0-1 1,0 1-1,0-1 1,0 1-1,-1-1 1,1 1-1,0 0 1,0-1-1,0 1 1,0-1-1,-1 1 1,1-2-116,-6-16-2780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9.169"/>
    </inkml:context>
    <inkml:brush xml:id="br0">
      <inkml:brushProperty name="width" value="0.035" units="cm"/>
      <inkml:brushProperty name="height" value="0.035" units="cm"/>
    </inkml:brush>
  </inkml:definitions>
  <inkml:trace contextRef="#ctx0" brushRef="#br0">0 11 1008,'0'0'5411,"120"-10"-5011,-100 18-128,-5 0-208,3 0-48,-3 0-16,-1 2-16,-1 2-320,-4 4-832,-5-1-897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19.844"/>
    </inkml:context>
    <inkml:brush xml:id="br0">
      <inkml:brushProperty name="width" value="0.035" units="cm"/>
      <inkml:brushProperty name="height" value="0.035" units="cm"/>
    </inkml:brush>
  </inkml:definitions>
  <inkml:trace contextRef="#ctx0" brushRef="#br0">5 148 672,'0'0'2911,"19"-9"-1831,-4 2-889,9-4 172,0 0 0,-1-2 1,40-28-1,-34 9 4746,-43 19-4976,11 11-136,0 1-1,-1-1 1,1 1 0,-1 0-1,1 0 1,-1 0-1,1 1 1,-1-1-1,0 1 1,1 0 0,-1 0-1,1 0 1,-1 0-1,0 1 1,1-1-1,-1 1 1,1 0 0,-1 0-1,-6 4 1,0 1-4,0 0 1,0 1-1,0 0 1,-14 14-1,-17 14 4,39-31-10,1 0 0,0 0 0,1 0 0,-1 0 0,1 1 0,0-1 0,0 0-1,0 0 1,1 1 0,1 6 0,0-2 12,1 0 0,0 0-1,0 0 1,1 0 0,0-1-1,1 0 1,0 1 0,0-1-1,1-1 1,0 1-1,0-1 1,1 0 0,0-1-1,0 0 1,1 0 0,-1 0-1,1-1 1,0 0 0,1 0-1,-1-1 1,1 0 0,0-1-1,0 0 1,0 0 0,0-1-1,1 0 1,16 1 0,-10-3-57,57 0-483,-27-9-2587,-32 4 57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20.282"/>
    </inkml:context>
    <inkml:brush xml:id="br0">
      <inkml:brushProperty name="width" value="0.035" units="cm"/>
      <inkml:brushProperty name="height" value="0.035" units="cm"/>
    </inkml:brush>
  </inkml:definitions>
  <inkml:trace contextRef="#ctx0" brushRef="#br0">1 384 1409,'0'0'3844,"0"-3"-3334,0-32-14,2 0 1,2 0-1,1 0 1,2 1-1,1 0 1,2 0-1,1 1 1,16-35-1,-25 64-493,0 1 0,0-1 0,0 1 0,0 0-1,1 0 1,-1 0 0,1 0 0,5-4 0,-8 6-8,1 1 0,0-1 0,0 1 0,0-1 0,0 1 0,0 0 0,0 0 0,0-1 0,0 1 0,0 0 0,0 0 0,0 0 0,0 0 0,0 0 0,0 0 0,0 0 0,0 0 0,0 0 0,0 1 0,0-1 0,0 0 0,0 1 0,0-1 0,0 0 0,0 1 0,0-1 1,-1 1-1,1 0 0,0-1 0,0 1 0,0 0 0,-1-1 0,1 1 0,0 0 0,-1 0 0,1 0 0,-1 0 0,1-1 0,0 3 0,7 11-467,0 1 0,-1 0 1,-1 0-1,7 25 0,-9-28-229,5 14-1895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20.638"/>
    </inkml:context>
    <inkml:brush xml:id="br0">
      <inkml:brushProperty name="width" value="0.035" units="cm"/>
      <inkml:brushProperty name="height" value="0.035" units="cm"/>
    </inkml:brush>
  </inkml:definitions>
  <inkml:trace contextRef="#ctx0" brushRef="#br0">1 0 656,'0'0'6707,"49"90"-6370,-47-56 159,0-2-32,0-8-272,0-6-160,-2-8-16,3-6-16,-1-4-112,0 0-544,0-8-209,3-20-447,-3-6-1378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11.011"/>
    </inkml:context>
    <inkml:brush xml:id="br0">
      <inkml:brushProperty name="width" value="0.035" units="cm"/>
      <inkml:brushProperty name="height" value="0.035" units="cm"/>
    </inkml:brush>
  </inkml:definitions>
  <inkml:trace contextRef="#ctx0" brushRef="#br0">0 243 192,'0'0'3965,"30"0"-2706,-18-2-1042,1 0 0,-1 0-1,1-1 1,-1 0 0,0-1 0,21-10 0,-30 11-193,1 0 0,-1 1-1,0-1 1,0 0 0,0-1 0,0 1 0,-1-1 0,1 1-1,-1-1 1,0 0 0,0 1 0,0-1 0,0 0 0,-1-1 0,0 1-1,2-7 1,-1-6 140,0 0 0,-1-32 0,-1 40-53,-1 6-107,0 1 0,0 0 0,0-1-1,0 1 1,-1 0 0,1 0 0,-1 0 0,0 0-1,1 0 1,-1 1 0,0-1 0,0 0 0,0 1-1,0-1 1,0 1 0,-3-1 0,-1-2-7,1 1 0,-1 0 1,0 0-1,0 1 0,-10-4 0,14 6 5,-1 0 0,1 0 0,-1 1-1,1-1 1,0 1 0,-1-1 0,1 1 0,0 0-1,0 0 1,0 0 0,-1 0 0,1 0 0,0 0-1,0 1 1,0-1 0,1 1 0,-1-1 0,0 1-1,1 0 1,-1-1 0,-1 4 0,-32 49 79,27-40-79,5-8 15,0 0 0,0 0 0,1 0 0,0 0 0,0 1-1,1-1 1,0 1 0,0-1 0,0 1 0,1-1 0,0 1 0,0-1 0,1 1 0,0-1 0,0 1-1,0-1 1,1 0 0,0 1 0,0-1 0,1 0 0,0 0 0,0-1 0,5 9 0,13 18 213,-15-22-188,0-1 0,0 0 0,1 0 0,11 11 0,-14-19-47,0 1 0,0-1 0,0 0 0,0 0 0,0-1 0,0 1 0,0-1 1,0 0-1,0 0 0,0 0 0,7-2 0,3 2 32,182 9 55,-184-9-169,12 1-31,-23-1 59,-1 0 0,1 0 0,0 0 0,-1 1 0,1-1 1,0 0-1,-1 1 0,1-1 0,-1 0 0,1 1 0,-1-1 0,1 1 1,-1-1-1,1 1 0,-1-1 0,1 1 0,-1-1 0,1 1 0,-1-1 1,0 1-1,1-1 0,-1 1 0,0 0 0,0-1 0,1 1 0,-1 0 0,0-1 1,0 1-1,0 1 0,1 14-2161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20.977"/>
    </inkml:context>
    <inkml:brush xml:id="br0">
      <inkml:brushProperty name="width" value="0.035" units="cm"/>
      <inkml:brushProperty name="height" value="0.035" units="cm"/>
    </inkml:brush>
  </inkml:definitions>
  <inkml:trace contextRef="#ctx0" brushRef="#br0">1 1 2945,'0'0'353,"46"16"-2739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21.343"/>
    </inkml:context>
    <inkml:brush xml:id="br0">
      <inkml:brushProperty name="width" value="0.035" units="cm"/>
      <inkml:brushProperty name="height" value="0.035" units="cm"/>
    </inkml:brush>
  </inkml:definitions>
  <inkml:trace contextRef="#ctx0" brushRef="#br0">0 208 1745,'0'0'5125,"22"-17"-4426,8-4-500,66-54 538,-92 72-626,-1 0-1,1 0 0,-1 1 1,1-2-1,-1 1 1,0 0-1,0-1 1,-1 0-1,1 1 0,-1-1 1,0 0-1,0 0 1,0 0-1,0-1 1,-1 1-1,1 0 0,0-8 1,-7 9-116,1 1 0,-1-1 0,0 1 0,0 0 0,-1 0 0,1 0 0,-9-1 0,10 2 3,0 0 0,1 1 0,-1-1 0,0 1 1,1 0-1,-1 0 0,0 1 0,1-1 0,-1 1 0,1-1 0,-1 1 1,0 0-1,1 1 0,0-1 0,-1 0 0,1 1 0,0 0 0,0 0 1,0 0-1,0 0 0,-5 5 0,4-3 2,1 0-1,0 0 1,0 0 0,0 1 0,0 0-1,1-1 1,0 1 0,0 0-1,0 0 1,0 0 0,1 0-1,0 0 1,0 1 0,0 9-1,0-3 54,0-4 10,1-1 1,0 1-1,0-1 1,1 1-1,2 13 1,-2-18-48,0-1 0,0 0 1,0 0-1,0 1 0,1-1 1,-1 0-1,1 0 0,-1 0 1,1-1-1,0 1 0,-1 0 0,1 0 1,0-1-1,0 1 0,0-1 1,0 0-1,1 0 0,-1 0 1,0 0-1,0 0 0,1 0 1,2 0-1,16 4 24,1-2 1,0 0-1,0-2 1,0 0-1,29-4 0,7 2-3817,-54 1-1151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21.891"/>
    </inkml:context>
    <inkml:brush xml:id="br0">
      <inkml:brushProperty name="width" value="0.035" units="cm"/>
      <inkml:brushProperty name="height" value="0.035" units="cm"/>
    </inkml:brush>
  </inkml:definitions>
  <inkml:trace contextRef="#ctx0" brushRef="#br0">5 26 992,'0'0'5568,"2"-5"-4815,0-1-843,4-8 1743,-4 15-725,-1 12-546,-10 91 247,0 2-575,9-105-54,1 0 0,-1 0 0,0 0 0,1 0 0,-1 0-1,1 0 1,-1 0 0,1 0 0,-1 0 0,1 0 0,-1 0 0,1 0 0,0 0 0,0 0 0,-1-1 0,1 1-1,0 0 1,0 0 0,0-1 0,0 1 0,0-1 0,0 1 0,0-1 0,0 1 0,0-1 0,0 0 0,0 1-1,0-1 1,0 0 0,1 0 0,-1 0 0,0 0 0,0 0 0,0 0 0,0 0 0,2-1 0,0 1 19,0 0 0,1 0 0,-1 0 0,0-1 0,1 0 1,-1 0-1,0 0 0,0 0 0,0 0 0,0 0 1,6-4-1,-1-4 50,1 0 0,-1-1 0,-1 0 0,0 0 0,0 0 0,6-13 0,-7 11 28,0 1 0,1 0 0,1 0-1,-1 1 1,14-13 0,-21 23-88,1-1 0,-1 1 0,0 0-1,1-1 1,-1 1 0,0 0 0,1 0 0,-1 0-1,1-1 1,-1 1 0,1 0 0,-1 0-1,0 0 1,1 0 0,-1 0 0,1 0 0,-1 0-1,1 0 1,-1 0 0,1 0 0,-1 0-1,0 0 1,1 0 0,-1 0 0,1 0 0,-1 1-1,1-1 1,-1 0 0,0 0 0,1 0 0,-1 1-1,1-1 1,-1 0 0,0 1 0,1-1-1,-1 0 1,0 0 0,0 1 0,1-1 0,-1 1-1,0-1 1,0 0 0,1 1 0,-1-1-1,0 1 1,8 19 193,-4 53 95,-4-59-292,0 0 1,1-1-1,0 1 0,7 25 0,-8-37-39,1 0 1,0 0-1,0 0 1,0 0-1,0 0 1,0 0-1,0 0 1,0-1-1,0 1 1,1 0-1,-1-1 1,1 1-1,-1-1 1,1 0-1,0 1 1,0-1-1,-1 0 1,1 0-1,0 0 1,0 0-1,0 0 1,0-1-1,0 1 1,0-1-1,0 1 1,0-1-1,0 0 1,1 0-1,-1 0 1,0 0-1,0 0 1,3 0-1,0-1-211,-1 0 0,1 0-1,0 0 1,0-1-1,-1 0 1,1 0 0,-1 0-1,1 0 1,-1-1-1,0 1 1,0-1 0,7-6-1,13-18-2128,-1-1-651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3:24.091"/>
    </inkml:context>
    <inkml:brush xml:id="br0">
      <inkml:brushProperty name="width" value="0.035" units="cm"/>
      <inkml:brushProperty name="height" value="0.035" units="cm"/>
    </inkml:brush>
  </inkml:definitions>
  <inkml:trace contextRef="#ctx0" brushRef="#br0">59 272 480,'0'0'2593,"-2"4"-1998,-40 87 2193,30-70-178,9-34-1079,6-40-461,0 8-257,-4 33-730,2-1 1,0 0 0,1 1 0,0-1-1,4-13 1,61-155-87,-66 181-6,1-1 0,-1 0 0,0 0 0,0 1 0,0-1 0,1 1 0,-1-1 0,0 1 0,1-1 0,-1 1 0,0 0 0,1 0 0,-1 0 0,1 0 0,-1 0 0,0 0 0,1 0 0,-1 0 1,0 0-1,2 1 0,31 4-184,-6 1 85,-17-4-91,1 1 1,-1-1-1,1 2 1,-1 0-1,11 5 1,-21-8 58,0-1 1,0 1 0,0 0 0,0-1-1,0 1 1,0 0 0,0 0 0,-1-1 0,1 1-1,0 0 1,-1 0 0,1 0 0,0 0 0,-1 0-1,1 0 1,-1 0 0,1 0 0,-1 0 0,0 0-1,1 1 1,-1-1 0,0 0 0,0 0 0,0 0-1,0 0 1,0 0 0,0 2 0,0 14-4141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21.247"/>
    </inkml:context>
    <inkml:brush xml:id="br0">
      <inkml:brushProperty name="width" value="0.035" units="cm"/>
      <inkml:brushProperty name="height" value="0.035" units="cm"/>
    </inkml:brush>
  </inkml:definitions>
  <inkml:trace contextRef="#ctx0" brushRef="#br0">0 0 1521,'0'0'3030,"11"4"-826,-12 34-1705,8 149 463,-5-164-922,2-1 0,1 1 0,0-1-1,2-1 1,0 1 0,13 25 0,-12-30-21,-1 0 1,5 22-1,2 4-8,-14-43-10,0 0-1,0 0 1,0 0 0,0 0 0,0 0-1,0 0 1,0 0 0,0 0 0,0 0 0,0 0-1,0 0 1,0 1 0,0-1 0,0 0-1,0 0 1,0 0 0,0 0 0,0 0-1,0 0 1,1 0 0,-1 0 0,0 0-1,0 0 1,0 0 0,0 0 0,0 0-1,0 0 1,0 0 0,0 0 0,0 0-1,0 0 1,0 0 0,0 0 0,1 0 0,-1 0-1,0 0 1,0 0 0,0 0 0,0 0-1,0 0 1,0 0 0,0 0 0,0 0-1,0 0 1,0 0 0,0 0 0,0 0-1,1 0 1,-1 0 0,0 0 0,0 0-1,0 0 1,0 0 0,0 0 0,0 0-1,0 0 1,0 0 0,0 0 0,0 0-1,0-1 1,0 1 0,0 0 0,0 0 0,0 0-1,0 0 1,0 0 0,5-10 173,4-21 306,-6 20-299,126-356 414,-106 307-582,-23 59-7,0 0-1,0 1 1,0-1 0,0 1 0,0-1 0,1 1-1,-1-1 1,0 1 0,0-1 0,0 1-1,1-1 1,-1 1 0,0-1 0,1 1-1,-1-1 1,0 1 0,1-1 0,-1 1-1,0 0 1,1-1 0,-1 1 0,1 0 0,-1-1-1,1 1 1,-1 0 0,1 0 0,-1-1-1,1 1 1,-1 0 0,1 0 0,0 0-1,9 14 27,3 36-50,-12-45 55,10 51-1,3-2 1,34 87-1,-25-72-13,-18-52-16,1 1 0,0 0 0,10 18 0,-15-35-11,11 16-80,-11-17 44,7 0-2068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22.958"/>
    </inkml:context>
    <inkml:brush xml:id="br0">
      <inkml:brushProperty name="width" value="0.035" units="cm"/>
      <inkml:brushProperty name="height" value="0.035" units="cm"/>
    </inkml:brush>
  </inkml:definitions>
  <inkml:trace contextRef="#ctx0" brushRef="#br0">0 411 96,'0'0'1382,"0"24"-1395,0-20 3233,2-12-2816,-1 0 1,1 0-1,1 0 0,0 0 1,0 0-1,6-11 1,3-5 91,-6 10-280,0 0 1,2 0 0,0 1-1,9-12 1,-5 5-130,-2-1 0,0 1 0,-1-2 0,-1 1 0,10-44 0,8-23 60,-26 87-160,1 1-1,-1-1 0,0 0 0,1 1 0,-1-1 1,0 1-1,1-1 0,-1 1 0,1-1 0,-1 1 0,1-1 1,-1 1-1,1-1 0,-1 1 0,1 0 0,0-1 1,-1 1-1,1 0 0,-1-1 0,1 1 0,0 0 0,-1 0 1,1 0-1,0-1 0,-1 1 0,1 0 0,0 0 1,-1 0-1,1 0 0,0 0 0,-1 0 0,1 1 0,0-1 1,-1 0-1,2 0 0,2 1-1532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23.660"/>
    </inkml:context>
    <inkml:brush xml:id="br0">
      <inkml:brushProperty name="width" value="0.035" units="cm"/>
      <inkml:brushProperty name="height" value="0.035" units="cm"/>
    </inkml:brush>
  </inkml:definitions>
  <inkml:trace contextRef="#ctx0" brushRef="#br0">3 0 16,'0'0'2873,"0"25"-1672,-3 134 232,14-141-4160,-8-17 907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24.003"/>
    </inkml:context>
    <inkml:brush xml:id="br0">
      <inkml:brushProperty name="width" value="0.035" units="cm"/>
      <inkml:brushProperty name="height" value="0.035" units="cm"/>
    </inkml:brush>
  </inkml:definitions>
  <inkml:trace contextRef="#ctx0" brushRef="#br0">0 19 1873,'0'0'2433,"40"-19"-3169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24.809"/>
    </inkml:context>
    <inkml:brush xml:id="br0">
      <inkml:brushProperty name="width" value="0.035" units="cm"/>
      <inkml:brushProperty name="height" value="0.035" units="cm"/>
    </inkml:brush>
  </inkml:definitions>
  <inkml:trace contextRef="#ctx0" brushRef="#br0">1 195 1121,'0'0'5151,"9"-8"-4524,18-14-112,38-23 0,-54 39-453,42-28 205,-50 31-166,0 1-1,-1 0 1,1-1-1,0 1 1,-1-1 0,1 0-1,-1 0 1,0 0-1,0 0 1,0 0-1,-1 0 1,1 0-1,1-6 1,-3 8-25,0 0 0,1 1-1,-2-1 1,1 0 0,0 0 0,0 0 0,0 1 0,0-1 0,0 0 0,0 1 0,-1-1 0,1 0-1,0 0 1,-1 1 0,1-1 0,-1 1 0,1-1 0,0 0 0,-1 1 0,1-1 0,-1 1 0,0-1-1,1 1 1,-1-1 0,1 1 0,-2-1 0,-27-10 306,-30 6-471,57 5 87,1 0-1,-1-1 0,1 1 1,-1 0-1,1 1 0,-1-1 1,0 0-1,1 0 0,-1 1 1,1-1-1,-1 1 0,1-1 1,0 1-1,-1-1 1,-2 3-1,3-1-8,0 0 0,0 0-1,0 0 1,0 0 0,0 1 0,1-1 0,-1 0-1,1 1 1,-1-1 0,1 4 0,-9 57-41,-1 98 0,10-161 48,0 1 0,0-1 0,0 1 1,0-1-1,0 1 0,0-1 0,0 1 0,1-1 1,-1 1-1,0-1 0,0 1 0,0-1 0,1 1 1,-1-1-1,0 0 0,1 1 0,-1-1 0,0 0 1,1 1-1,-1-1 0,1 0 0,-1 1 1,1-1-1,-1 0 0,0 0 0,1 0 0,-1 1 1,1-1-1,-1 0 0,1 0 0,22 1 71,19-10 357,-21 1-423,1 2 0,0 0 1,0 1-1,0 2 0,1 0 0,32 0 0,-50 2-2151,-4-6-1193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25.401"/>
    </inkml:context>
    <inkml:brush xml:id="br0">
      <inkml:brushProperty name="width" value="0.035" units="cm"/>
      <inkml:brushProperty name="height" value="0.035" units="cm"/>
    </inkml:brush>
  </inkml:definitions>
  <inkml:trace contextRef="#ctx0" brushRef="#br0">2 1 2097,'0'0'3271,"2"7"-2796,3 41 770,-1 1 0,-3-1 0,-8 82 0,1 18-287,5-146-1290,3 15 970,4-11-5290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12.138"/>
    </inkml:context>
    <inkml:brush xml:id="br0">
      <inkml:brushProperty name="width" value="0.035" units="cm"/>
      <inkml:brushProperty name="height" value="0.035" units="cm"/>
    </inkml:brush>
  </inkml:definitions>
  <inkml:trace contextRef="#ctx0" brushRef="#br0">13 7 320,'0'0'2839,"1"-3"-1767,2 1 742,-2 9-598,-1 24-76,-7 42-478,-4 67 320,16-174-900,1 0 1,19-58 0,-23 84-85,1-1 1,0 1-1,0 0 1,1 1 0,0-1-1,6-8 1,-8 14 2,0-1 0,0 1-1,0 0 1,1 0 0,-1 0 0,1 0 0,-1 0 0,1 1 0,-1-1 0,1 1 0,0-1 0,0 1-1,0 0 1,0 0 0,0 1 0,0-1 0,0 0 0,0 1 0,6 0 0,-4 0 71,0 1 1,0 0 0,1 0 0,-1 1-1,0-1 1,0 1 0,-1 0-1,1 0 1,0 1 0,-1-1-1,1 1 1,-1 0 0,0 1 0,0-1-1,0 1 1,0-1 0,-1 1-1,0 0 1,4 5 0,4 7 134,-1 0-1,0 1 1,13 33 0,-9-8 53,-11-31-206,0 0 1,1-1-1,7 15 0,-5-14-40,-1-3-125,-1 0 1,1 1 0,-2 0 0,1-1-1,3 15 1,-3-94-4714,-4-5-890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26.116"/>
    </inkml:context>
    <inkml:brush xml:id="br0">
      <inkml:brushProperty name="width" value="0.035" units="cm"/>
      <inkml:brushProperty name="height" value="0.035" units="cm"/>
    </inkml:brush>
  </inkml:definitions>
  <inkml:trace contextRef="#ctx0" brushRef="#br0">0 193 320,'0'0'5122,"14"-12"-4150,-4 3-774,13-9 586,-2-2 0,34-39 0,-49 52-458,16-23 608,-22 29-894,1 0 1,0-1 0,-1 1 0,1 0-1,0 0 1,-1-1 0,0 1 0,1 0-1,-1-1 1,0 1 0,0-1 0,1 1 0,-1 0-1,0-1 1,0 1 0,-1-1 0,1 1-1,0-1 1,0 1 0,-2-3 0,1 4-28,0-1 0,0 0 0,0 0 0,0 1 0,-1-1 1,1 1-1,0-1 0,0 1 0,-1 0 0,1-1 0,0 1 0,-1 0 0,1 0 1,0 0-1,-1 0 0,1 0 0,0 0 0,-3 1 0,1-1-19,1 0-1,0 1 0,-1-1 1,1 1-1,0-1 0,0 1 1,-1 0-1,1 0 0,0 0 0,-3 2 1,0 2 4,1 1 1,0 0 0,0 0-1,1 0 1,0 1-1,0-1 1,0 1 0,1 0-1,0 0 1,-2 13-1,2-7 64,1 1 0,0-1 0,1 1-1,2 23 1,-2-35-63,1-1-1,0 1 0,0-1 1,0 0-1,-1 1 1,1-1-1,0 0 0,0 0 1,1 0-1,-1 0 1,0 0-1,0 0 0,1 0 1,-1 0-1,0 0 1,1 0-1,-1-1 0,0 1 1,1-1-1,-1 1 1,1-1-1,-1 1 0,1-1 1,0 0-1,-1 0 1,1 0-1,-1 0 0,4 0 1,46-3-38,3-11 285,-7 2-936,-14 8-4519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26.665"/>
    </inkml:context>
    <inkml:brush xml:id="br0">
      <inkml:brushProperty name="width" value="0.035" units="cm"/>
      <inkml:brushProperty name="height" value="0.035" units="cm"/>
    </inkml:brush>
  </inkml:definitions>
  <inkml:trace contextRef="#ctx0" brushRef="#br0">0 11 3762,'0'0'4268,"13"-1"-3726,40 0-49,-51 2-441,0-1-1,0 1 0,0 0 0,0 0 0,0-1 0,-1 1 1,1 1-1,0-1 0,0 0 0,-1 0 0,1 1 0,-1-1 0,1 0 1,-1 1-1,1 0 0,-1-1 0,0 1 0,0 0 0,0 0 0,0-1 1,0 1-1,0 0 0,-1 0 0,1 0 0,0 0 0,-1 0 0,1 4 1,0 0 52,6 22 370,-1 1 0,3 50 1,-3-27-41,-4-48-267,2-12-136,2-13-2,2-19 106,-6 24-112,0 1 0,2-1 0,0 1 0,0-1 0,2 1-1,-1 1 1,2-1 0,15-24 0,-21 38-18,0-1 1,0 1-1,0-1 0,0 1 0,0 0 0,0 0 1,0-1-1,1 1 0,-1 0 0,0 0 0,1 0 0,-1 0 1,1 1-1,-1-1 0,1 0 0,0 0 0,-1 1 0,1-1 1,0 1-1,-1 0 0,1-1 0,0 1 0,0 0 0,-1 0 1,1 0-1,0 0 0,-1 1 0,1-1 0,0 0 1,0 1-1,-1-1 0,1 1 0,-1-1 0,1 1 0,0 0 1,-1 0-1,1 0 0,-1 0 0,0 0 0,1 0 0,-1 0 1,0 0-1,0 0 0,1 1 0,-1-1 0,1 2 0,4 6 85,0-1-1,0 1 0,-1 0 0,0 1 0,0-1 0,3 13 0,15 51-524,18 97 1,-40-162-2573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29.295"/>
    </inkml:context>
    <inkml:brush xml:id="br0">
      <inkml:brushProperty name="width" value="0.035" units="cm"/>
      <inkml:brushProperty name="height" value="0.035" units="cm"/>
    </inkml:brush>
  </inkml:definitions>
  <inkml:trace contextRef="#ctx0" brushRef="#br0">0 0 16,'1'1'3886,"6"8"-3706,21 121 1443,-21-91-1480,1-1 0,25 71-1,-27-96-138,-5-9 5,1 0-1,0 0 1,-1-1-1,0 1 0,0 0 1,0 0-1,0 0 1,-1 0-1,1 7 1,29 19-180,-30-30 175,1 0 0,-1 1 1,1-1-1,-1 0 0,1 0 0,-1 0 1,1 1-1,-1-1 0,1 0 0,-1 0 1,1 0-1,-1 0 0,1 0 1,-1 0-1,1 0 0,-1 0 0,1 0 1,-1 0-1,1 0 0,-1 0 0,1 0 1,-1-1-1,1 1 0,-1 0 0,1 0 1,-1-1-1,0 1 0,1 0 0,-1 0 1,1-1-1,-1 1 0,0 0 1,1-1-1,-1 1 0,0-1 0,1 1 1,-1 0-1,0-1 0,1 1 0,-1-1 1,9-21 340,-7 16-313,4-8 59,60-164 189,-61 158-254,-3 10-6,0 1 0,1-1 0,0 1 0,0 0 0,1 0 0,0 0 0,1 0 0,0 0 1,10-12-1,-15 21-17,1-1 0,-1 1 0,1 0 1,-1 0-1,0-1 0,1 1 0,-1 0 0,1 0 1,-1 0-1,1 0 0,-1 0 0,1-1 1,-1 1-1,0 0 0,1 0 0,-1 0 0,1 0 1,-1 0-1,1 1 0,-1-1 0,1 0 1,-1 0-1,1 0 0,-1 0 0,1 0 1,-1 1-1,0-1 0,1 0 0,-1 0 0,1 1 1,-1-1-1,0 0 0,1 1 0,-1-1 1,0 0-1,1 1 0,-1-1 0,0 0 1,0 1-1,1 0 0,10 18 60,-11-17-64,11 26 144,-1 0 0,8 43 0,-14-48-133,2 0 1,0-1 0,2 0 0,0 0 0,16 27 0,27 50-398,-50-98 320,10-34-45,86-206 838,-88 216-603,-1 3-120,0 0 0,1 0 0,2 0 1,18-26-1,-21 40-2610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0.124"/>
    </inkml:context>
    <inkml:brush xml:id="br0">
      <inkml:brushProperty name="width" value="0.035" units="cm"/>
      <inkml:brushProperty name="height" value="0.035" units="cm"/>
    </inkml:brush>
  </inkml:definitions>
  <inkml:trace contextRef="#ctx0" brushRef="#br0">102 3 2961,'0'0'3530,"-27"-1"-3020,25 1-477,0 0 0,0 0 1,1 0-1,-1 0 0,0 0 1,0 1-1,0-1 1,0 1-1,0-1 0,0 1 1,1 0-1,-1 0 0,0 0 1,0 0-1,1 0 1,-1 0-1,-2 2 0,2 1-22,-1-1-1,1 1 0,0 0 0,0 0 1,0 0-1,0 0 0,-1 5 1,-2 7-34,0 0 0,2 1 0,-1-1 1,2 1-1,-1 26 0,5-42 6,0-1 0,0 1-1,0 0 1,0-1-1,0 1 1,1-1 0,-1 0-1,0 0 1,0 0-1,0 0 1,0 0 0,4-1-1,-2 1-9,10-2 16,0 0 0,0-1-1,0 0 1,-1-2 0,1 1 0,-1-2 0,16-8-1,7-2-130,-34 15 158,-1 0 0,0 0 1,0 0-1,0 0 0,0 0 0,0 0 1,0 0-1,-1 0 0,1-1 0,0 1 1,0 0-1,-1 0 0,1-1 0,-1 1 1,1 0-1,-1-1 0,0 1 0,1 0 1,-1-1-1,0 1 0,0-1 0,0 0 1,-1-40 648,0 27-581,1-21 1058,14 55-761,-1 5-354,-1 0-1,-1 1 0,15 50 1,-3-8-37,-22-63-174,11 20 166,-11-24-188,-1 1-1,1-1 1,-1 1-1,1 0 1,0-1-1,-1 1 1,1-1 0,-1 0-1,1 1 1,0-1-1,-1 1 1,1-1-1,0 0 1,-1 0 0,1 1-1,0-1 1,0 0-1,1 0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1.019"/>
    </inkml:context>
    <inkml:brush xml:id="br0">
      <inkml:brushProperty name="width" value="0.035" units="cm"/>
      <inkml:brushProperty name="height" value="0.035" units="cm"/>
    </inkml:brush>
  </inkml:definitions>
  <inkml:trace contextRef="#ctx0" brushRef="#br0">0 67 784,'0'0'4149,"1"5"-3922,0-3-160,41 235 2851,-41-228-2884,7 123 847,-6-144-660,-1 0-1,0 0 0,0-16 1,-1-3-49,3-57 452,-2 47-443,1-1 0,1 1-1,12-47 1,-15 85-175,2 0 0,-1 0 0,0 0 0,0 0 0,1 0 0,0 0 0,-1 0 0,1 1-1,0-1 1,1 1 0,-1-1 0,0 1 0,1 0 0,-1-1 0,1 1 0,-1 1 0,1-1 0,0 0 0,0 1 0,0-1-1,0 1 1,0 0 0,0 0 0,1 0 0,-1 1 0,0-1 0,0 1 0,1-1 0,-1 1 0,0 0 0,1 0 0,-1 1-1,0-1 1,0 1 0,1 0 0,-1-1 0,0 1 0,0 1 0,0-1 0,0 0 0,0 1 0,0 0 0,0-1 0,-1 1-1,6 4 1,-1 2 30,1-1-1,-1 1 0,0 1 0,-1-1 1,0 1-1,7 15 0,-10-19-21,0 0-1,-1 0 0,0 1 1,-1-1-1,1 1 1,-1 0-1,0-1 1,0 1-1,-1 0 1,0-1-1,0 1 0,0 0 1,-2 10-1,1-13-14,0 0-1,-1-1 0,1 1 1,-1 0-1,0-1 0,0 0 0,0 1 1,0-1-1,0 0 0,0 0 1,-1 0-1,1 0 0,-1-1 1,1 1-1,-1-1 0,1 1 1,-1-1-1,-4 1 0,-1 1-27,0 0 0,0-1 1,0 0-1,0 0 0,-14 0 0,22-2 25,-4 1-128,-1-1 1,1 0 0,-1 0-1,1-1 1,0 1-1,-7-3 1,10 3-48,-1-1 1,1 1-1,0-1 1,0 0-1,0 0 0,0 1 1,0-1-1,0 0 0,0 0 1,1 0-1,-1 0 1,0 0-1,0 0 0,1 0 1,-1 0-1,0 0 0,1 0 1,-1-1-1,1 1 0,0 0 1,-1 0-1,1 0 1,0-1-1,0 1 0,0 0 1,0 0-1,0-2 0,-1-13-4673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1.568"/>
    </inkml:context>
    <inkml:brush xml:id="br0">
      <inkml:brushProperty name="width" value="0.035" units="cm"/>
      <inkml:brushProperty name="height" value="0.035" units="cm"/>
    </inkml:brush>
  </inkml:definitions>
  <inkml:trace contextRef="#ctx0" brushRef="#br0">1 98 1521,'0'0'4082,"11"-6"-3477,3 0-421,-7 3-40,1 0-1,-1 0 1,-1 0 0,1-1 0,0 0 0,-1 0 0,0-1-1,6-6 1,-11 10-95,0-1 0,0 1 0,0-1 0,0 1 0,0-1 0,-1 0 0,1 1 0,-1-1 0,1 0 0,-1 0 0,0 1 0,0-1 0,0 0 0,0-2 0,1 3-32,-1 1 1,0-1 0,0 0 0,0 1-1,0-1 1,0 0 0,0 0-1,-1 1 1,1-1 0,0 0 0,0 1-1,0-1 1,-1 0 0,1 1-1,0-1 1,-1 1 0,1-1-1,0 0 1,-1 1 0,1-1 0,-1 1-1,1-1 1,-1 1 0,1-1-1,-1 1 1,1 0 0,-1-1 0,0 1-1,1-1 1,-1 1 0,0 0-1,1 0 1,-2-1 0,0 2 4,-1 0 0,1 0 0,0 0 0,0 0 0,0 0 0,0 0 0,0 1-1,0-1 1,0 1 0,0-1 0,1 1 0,-1 0 0,1 0 0,-1 0 0,1 0 0,-1 0 0,1 0 0,0 0 0,0 0 0,0 1 0,0-1 0,1 0 0,-2 4 0,-1 6-20,-1 0 0,1 0 1,-2 19-1,5-28-29,0 1 92,-1 0-1,1 0 1,0 0 0,0-1 0,0 1 0,0 0-1,1 0 1,1 5 0,-1-8-37,0 1 1,-1-1-1,1 0 0,0 0 1,0 0-1,0 0 0,1 0 1,-1 0-1,0 0 0,0 0 1,1 0-1,-1-1 0,0 1 1,1-1-1,-1 1 0,0-1 1,1 1-1,-1-1 1,1 1-1,-1-1 0,1 0 1,-1 0-1,1 0 0,1 0 1,20 2-88,-4 0-304,0-1-1,1 0 1,26-4-1,-44 3 112,0-1 0,-1 1 0,1-1-1,-1 1 1,1-1 0,0 0 0,-1 0 0,0 0 0,1 0 0,-1 0 0,1 0 0,-1 0-1,2-2 1,5-6-3128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2.040"/>
    </inkml:context>
    <inkml:brush xml:id="br0">
      <inkml:brushProperty name="width" value="0.035" units="cm"/>
      <inkml:brushProperty name="height" value="0.035" units="cm"/>
    </inkml:brush>
  </inkml:definitions>
  <inkml:trace contextRef="#ctx0" brushRef="#br0">1 30 3073,'0'0'3823,"4"7"-3390,-1 0-354,1 0 1,-1 1 0,0-1 0,-1 1 0,0-1-1,0 1 1,0 0 0,-1 0 0,0 13-1,-1 50 249,0-41-101,0-25-166,0-8-63,0-19 118,2-1 1,0 1-1,7-23 1,-8 36-51,2 0 0,-1 0 1,2 0-1,-1 0 0,1 0 0,0 1 1,1-1-1,0 1 0,11-14 1,-14 21-51,-1-1 1,0 1 0,1 0 0,-1-1 0,1 1 0,0 0-1,-1 0 1,1 0 0,0 0 0,0 1 0,-1-1 0,1 0-1,0 1 1,0-1 0,0 1 0,0 0 0,0-1 0,0 1 0,0 0-1,4 1 1,-3 0 9,0 0-1,1 0 0,-1 0 1,0 0-1,0 1 1,0 0-1,0-1 1,0 1-1,0 0 0,5 5 1,0 2 63,1 0 1,-1 0 0,-1 1-1,0 0 1,9 18 0,-11-17-35,-1 0 1,0 1-1,3 12 0,-5-14-581,1 0 0,0 0 0,1-1 0,7 15 0,-2-14-1940,0-7-978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2.559"/>
    </inkml:context>
    <inkml:brush xml:id="br0">
      <inkml:brushProperty name="width" value="0.035" units="cm"/>
      <inkml:brushProperty name="height" value="0.035" units="cm"/>
    </inkml:brush>
  </inkml:definitions>
  <inkml:trace contextRef="#ctx0" brushRef="#br0">50 26 3650,'0'0'4967,"0"-4"-4342,0-14 98,0 18-705,0 0 1,0-1-1,0 1 1,0 0-1,0 0 1,0 0-1,-1 0 1,1 0-1,0-1 1,0 1-1,0 0 1,0 0-1,0 0 1,0 0-1,0 0 1,0 0-1,0 0 1,0-1-1,-1 1 1,1 0-1,0 0 1,0 0-1,0 0 1,0 0-1,0 0 1,0 0-1,-1 0 1,1 0 0,0 0-1,0 0 1,0 0-1,0 0 1,0 0-1,-1 0 1,1 0-1,0 0 1,0 0-1,0 0 1,0 0-1,0 0 1,-1 0-1,1 0 1,0 0-1,0 0 1,0 0-1,0 0 1,0 0-1,-1 0 1,1 0-1,0 0 1,0 1-1,0-1 1,0 0-1,0 0 1,0 0-1,0 0 1,0 0-1,-1 0 1,1 0 0,0 1-1,0-1 1,0 0-1,0 0 1,0 0-1,0 0 1,0 0-1,0 1 1,0-1-1,-7 8-4,2-1-7,1-1-5,0-1 0,1 0 0,0 1 0,0-1 0,0 1 0,0 0 0,1 0 0,0 0-1,-2 12 2,5-17-5,1 1 1,-1 0 0,0-1 0,1 0-1,0 1 1,-1-1 0,1 0 0,0 1 0,-1-1-1,1 0 1,0 0 0,0 0 0,0-1 0,0 1-1,0 0 1,3 0 0,4 2 5,42 21 101,72 46-1,-121-68-71,1 1 0,-1-1 1,0 1-1,-1-1 0,1 1 1,0 0-1,-1 0 0,1 0 1,-1 0-1,0 0 0,0 0 1,0 0-1,0 0 0,-1 0 1,1 0-1,-1 0 0,0 0 1,0 6-1,0 1-13,0 0 0,-1-1 0,0 1-1,-1 0 1,-3 9 0,4-15-8,0 0-1,0-1 1,0 0-1,-1 1 1,0-1 0,1 0-1,-1 0 1,0 0 0,-1 0-1,1 0 1,0 0 0,-1 0-1,0-1 1,1 0 0,-6 4-1,4-4-260,-1 0-1,0 0 1,0-1-1,-1 1 1,1-1-1,0-1 1,0 1-1,0-1 0,-1 1 1,-6-2-1,-20 0-3783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45.089"/>
    </inkml:context>
    <inkml:brush xml:id="br0">
      <inkml:brushProperty name="width" value="0.035" units="cm"/>
      <inkml:brushProperty name="height" value="0.035" units="cm"/>
    </inkml:brush>
  </inkml:definitions>
  <inkml:trace contextRef="#ctx0" brushRef="#br0">5 21 112,'0'0'243,"3"-20"6269,-3 19-6314,0 39 709,-1-38-940,1-1 1,-1 1-1,1-1 1,-1 0-1,1 1 1,0-1 0,-1 0-1,1 1 1,0-1-1,-1 0 1,1 0-1,0 1 1,0-1-1,0 0 1,-1 0 0,1 1-1,0-1 1,0 0-1,0-1 1,0 6-2293,0 1 1625,-2 9-2990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4.365"/>
    </inkml:context>
    <inkml:brush xml:id="br0">
      <inkml:brushProperty name="width" value="0.035" units="cm"/>
      <inkml:brushProperty name="height" value="0.035" units="cm"/>
    </inkml:brush>
  </inkml:definitions>
  <inkml:trace contextRef="#ctx0" brushRef="#br0">1 373 656,'0'0'2690,"2"4"-2349,0 1-211,-2-3-82,1 0 1,-1-1-1,1 1 0,0 0 0,0-1 1,-1 1-1,1-1 0,0 1 1,0-1-1,0 0 0,2 2 1,-3-3 23,0 0 1,1 1-1,-1-1 0,0 0 1,0 0-1,0 0 1,1 0-1,-1 0 1,0 0-1,0 0 1,1 0-1,-1 0 0,0 0 1,0 0-1,1 0 1,-1 0-1,0 0 1,0 0-1,1 0 0,-1 0 1,0 0-1,0 0 1,0 0-1,1 0 1,-1-1-1,0 1 1,0 0-1,0 0 0,1 0 1,-1 0-1,0 0 1,0-1-1,0 1 1,0 0-1,1 0 1,-1 0-1,0-1 0,0 1 1,0 0-1,0 0 1,0 0-1,0-1 1,0 1-1,0 0 1,0 0-1,1-1 0,-1 1 1,4-14-119,-3 13 392,37-142 1780,-23 84-1840,38-100 0,-53 158-275,0 0 0,0 0 1,1 0-1,-1 1 0,0-1 1,1 0-1,-1 1 0,1-1 1,-1 0-1,0 1 0,1-1 1,-1 1-1,1-1 0,0 0 1,-1 1-1,1-1 0,-1 1 1,1 0-1,0-1 1,-1 1-1,1-1 0,0 1 1,0 0-1,-1 0 0,1-1 1,0 1-1,0 0 0,-1 0 1,1 0-1,0 0 0,0 0 1,0 0-1,-1 0 0,1 0 1,0 0-1,0 0 0,-1 0 1,1 1-1,0-1 0,0 0 1,-1 1-1,1-1 0,0 0 1,-1 1-1,1-1 0,0 1 1,-1-1-1,1 1 0,-1-1 1,1 1-1,-1-1 1,2 2-1,4 5 95,0 0-1,0 0 1,8 14 0,-8-13-5,-1 2-64,0 0 0,-1 0 0,0 0-1,-1 1 1,0 0 0,0-1 0,-1 1-1,0 0 1,-1 21 0,0-21-36,-1 0-1,2 0 1,-1 0-1,1 0 1,1 0 0,0 0-1,1-1 1,0 1-1,9 15 1,-11-23-6,0-1-1,1 0 0,-1 0 1,1 0-1,0 0 1,0 0-1,0-1 1,0 1-1,0-1 1,0 1-1,0-1 1,0 0-1,0-1 1,0 1-1,6 0 1,-8-4 15,0 1 0,0-1-1,0 0 1,0 1 0,-1-1 0,1 0-1,-1 0 1,1-5 0,0 3 35,29-145 308,-24 130-330,1-1 0,0 1 0,2 0 0,1 0 0,12-18 0,-22 37-24,0 0 1,0 0-1,1 0 0,-1 0 0,1 1 0,-1-1 1,1 0-1,-1 0 0,1 1 0,-1-1 0,1 0 1,-1 1-1,1-1 0,0 1 0,-1-1 0,1 1 1,0-1-1,0 1 0,0-1 0,-1 1 0,1 0 1,0-1-1,0 1 0,0 0 0,0 0 0,-1-1 1,1 1-1,0 0 0,0 0 0,0 0 0,0 0 1,0 0-1,0 0 0,0 1 0,-1-1 0,1 0 1,0 0-1,0 1 0,0-1 0,0 0 0,-1 1 1,1-1-1,0 1 0,0-1 0,1 2 0,2 2 32,-1 1-1,1 0 0,-1 0 1,1 0-1,3 10 1,-1-4 98,26 52 19,-2 2-1,40 128 1,-69-189-252,-1-1 26,1-1 0,-1 0 0,1 0 0,-1 0 0,1 0 0,0 0-1,0 0 1,0 0 0,0 0 0,0-1 0,0 1 0,0 0 0,1 0 0,1 1 0,-1-4-2275,-2-5-1177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1:25.185"/>
    </inkml:context>
    <inkml:brush xml:id="br0">
      <inkml:brushProperty name="width" value="0.035" units="cm"/>
      <inkml:brushProperty name="height" value="0.035" units="cm"/>
    </inkml:brush>
  </inkml:definitions>
  <inkml:trace contextRef="#ctx0" brushRef="#br0">8 305 400,'0'0'1678,"0"30"-1312,2 23-321,-1-31 227,0 1 0,-2-1 1,-3 27-1,3-46 431,0-8-276,-1-22-141,0-38-155,1 23-63,3 0 1,13-83-1,20 1 354,-15 51 682,-17 72-1055,0 1 0,0-1 0,1 0 0,-1 1 0,0-1 0,1 1 0,-1 0 0,1 1 0,4-1 0,-1 1 40,3-1-90,-4-1 56,1 1 1,0 1-1,0-1 0,0 1 0,8 2 0,-11-2-21,-1 1 1,0-1 0,-1 1 0,1 0 0,0 0-1,0 0 1,-1 0 0,1 0 0,-1 0 0,1 1-1,-1-1 1,0 1 0,3 5 0,30 42 260,-18-27-245,-1 0 0,-1 1 0,-1 1-1,12 30 1,-22-39 88,-1 0 1,-1 0-1,-1 1 0,0-1 1,-1 0-1,-4 27 0,3-39-135,0 0-1,0 0 0,0 1 0,-1-1 0,1 0 0,-1 0 0,0 0 0,0-1 0,-1 1 0,1 0 0,-1-1 0,0 0 0,0 1 0,0-1 1,0 0-1,0 0 0,-1-1 0,1 1 0,-1-1 0,0 0 0,0 0 0,0 0 0,0 0 0,0-1 0,-5 2 0,-12 3 12,-1 0 0,0-2 0,-35 3 0,50-7-14,-46 1-128,52-1 82,7-46-5914,4 8 3116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4.786"/>
    </inkml:context>
    <inkml:brush xml:id="br0">
      <inkml:brushProperty name="width" value="0.035" units="cm"/>
      <inkml:brushProperty name="height" value="0.035" units="cm"/>
    </inkml:brush>
  </inkml:definitions>
  <inkml:trace contextRef="#ctx0" brushRef="#br0">0 0 1457,'0'0'3705,"4"13"-2896,24 100-12,-13-62-60,-7-30-3509,-7-20 1184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5.138"/>
    </inkml:context>
    <inkml:brush xml:id="br0">
      <inkml:brushProperty name="width" value="0.035" units="cm"/>
      <inkml:brushProperty name="height" value="0.035" units="cm"/>
    </inkml:brush>
  </inkml:definitions>
  <inkml:trace contextRef="#ctx0" brushRef="#br0">0 0 2369,'0'0'0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5.510"/>
    </inkml:context>
    <inkml:brush xml:id="br0">
      <inkml:brushProperty name="width" value="0.035" units="cm"/>
      <inkml:brushProperty name="height" value="0.035" units="cm"/>
    </inkml:brush>
  </inkml:definitions>
  <inkml:trace contextRef="#ctx0" brushRef="#br0">23 85 592,'0'0'3391,"8"-12"-1635,3-2-1197,-5 7-228,0 0-1,-1-1 1,0 0-1,8-16 0,-12 19 3024,-4 6-1443,-13 14-1050,-17 24-1432,30-33 552,-1 0 0,1 1 0,0-1 0,0 1 0,1-1 0,0 1 1,0 0-1,1 0 0,0-1 0,0 1 0,0 0 0,1 0 0,0 0 0,1 0 0,-1 0 1,1 0-1,1 0 0,-1 0 0,4 9 0,-3-11 15,1 0-1,-1-1 1,1 1 0,0 0-1,0-1 1,0 0 0,1 0-1,0 0 1,-1 0 0,1 0-1,1-1 1,-1 0-1,0 1 1,1-2 0,0 1-1,-1 0 1,1-1 0,0 0-1,0 0 1,1-1 0,-1 1-1,0-1 1,1 0 0,-1-1-1,9 1 1,85-8-2165,-85 9-379,-2 3-1315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5.886"/>
    </inkml:context>
    <inkml:brush xml:id="br0">
      <inkml:brushProperty name="width" value="0.035" units="cm"/>
      <inkml:brushProperty name="height" value="0.035" units="cm"/>
    </inkml:brush>
  </inkml:definitions>
  <inkml:trace contextRef="#ctx0" brushRef="#br0">1 201 960,'0'0'4717,"0"-10"-3746,-1-25-200,3-91 2615,-2 125-3403,0-1-1,1 1 1,-1 0-1,1-1 1,-1 1-1,1-1 1,-1 1-1,1 0 1,0 0 0,0 0-1,0-1 1,0 1-1,0 0 1,0 0-1,0 0 1,0 0 0,0 0-1,0 1 1,1-1-1,-1 0 1,0 0-1,1 1 1,-1-1 0,0 1-1,1-1 1,-1 1-1,3-1 1,1 1-454,-1-1-1,0 1 1,1-1-1,-1 1 1,1 0 0,-1 1-1,0-1 1,6 2 0,2 4-2210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6.360"/>
    </inkml:context>
    <inkml:brush xml:id="br0">
      <inkml:brushProperty name="width" value="0.035" units="cm"/>
      <inkml:brushProperty name="height" value="0.035" units="cm"/>
    </inkml:brush>
  </inkml:definitions>
  <inkml:trace contextRef="#ctx0" brushRef="#br0">106 0 3698,'0'0'5053,"-7"0"-4733,5 0-299,0 1-1,-1-1 1,1 0 0,0 1 0,-1-1 0,1 1 0,0 0-1,0-1 1,-1 1 0,1 0 0,0 0 0,0 1-1,0-1 1,0 0 0,0 1 0,-2 2 0,-1 2 34,1 0 0,-1 0 1,1 0-1,1 0 0,-5 9 0,3-2 59,-1 1 0,2-1 0,0 0 0,0 1 0,-1 17 0,4-27-116,0 0 0,1 1-1,-1-1 1,1 0 0,0 0-1,0 1 1,1-1 0,-1 0-1,1 1 1,0-1 0,0 0-1,1 0 1,-1 0 0,1 0-1,0 0 1,0 0 0,0-1-1,0 1 1,1-1-1,-1 1 1,4 2 0,-4-4-5,0-1 1,0 1 0,0-1-1,0 0 1,0 0 0,0 0-1,0 0 1,1 0 0,-1 0-1,0-1 1,1 1 0,-1-1-1,0 0 1,1 1 0,-1-1 0,0 0-1,1-1 1,-1 1 0,0 0-1,1-1 1,-1 1 0,0-1-1,1 1 1,-1-1 0,0 0-1,0 0 1,0 0 0,0-1-1,0 1 1,0 0 0,0-1-1,0 1 1,0-1 0,-1 0-1,1 1 1,-1-1 0,1 0-1,1-3 1,5-6 105,-1 0 0,0-1 0,0 0 0,-2 0 0,7-16 0,-8 17 56,-1 0 1,0-1 0,-1 1 0,0-1 0,0 1 0,-1-17 0,-1 27-136,-1 0 1,1-1-1,0 1 0,-1 0 1,1 0-1,-1 0 1,1-1-1,-1 1 1,0 0-1,1 0 0,-1 0 1,0 0-1,0 0 1,0 0-1,0 0 0,0 1 1,0-1-1,0 0 1,0 0-1,0 1 1,0-1-1,0 1 0,0-1 1,-1 1-1,1-1 1,-2 1-1,-36-6-553,39 6 480,-1 0 0,1 1-1,-1-1 1,1 1 0,-1-1-1,1 1 1,0-1-1,-1 1 1,1 0 0,0-1-1,-1 1 1,1-1-1,0 1 1,0 0 0,-1-1-1,1 1 1,0 0 0,0-1-1,0 1 1,0 0-1,0-1 1,0 1 0,0-1-1,0 1 1,1 1 0,0 21-1068,-1-23 1052,7 28-2380,11 1-1825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6.850"/>
    </inkml:context>
    <inkml:brush xml:id="br0">
      <inkml:brushProperty name="width" value="0.035" units="cm"/>
      <inkml:brushProperty name="height" value="0.035" units="cm"/>
    </inkml:brush>
  </inkml:definitions>
  <inkml:trace contextRef="#ctx0" brushRef="#br0">159 56 4834,'0'0'2761,"2"-9"-2251,5-27 301,-7 35-768,0 1 0,0 0 0,0-1 0,0 1 0,0 0 0,0-1 0,0 1 0,0 0 0,0-1 0,0 1 0,0 0 0,0-1 0,0 1 0,0 0 0,0-1 0,-1 1 0,1 0 0,0-1 1,0 1-1,0 0 0,-1 0 0,1-1 0,0 1 0,0 0 0,-1 0 0,1-1 0,0 1 0,-1 0 0,1 0 0,0 0 0,0 0 0,-1-1 0,1 1 0,0 0 0,-1 0 0,1 0 0,-1 0 0,1 0 0,0 0 0,-1 0 0,1 0 0,0 0 0,-1 0 0,1 0 0,0 0 0,-1 0 0,1 0 0,0 0 0,-1 1 0,1-1 0,0 0 0,-1 0 0,1 0 0,-16 6 195,6 1-113,1-1 1,0 2-1,1-1 0,0 1 0,0 1 0,1 0 0,-8 12 0,0 1 263,1 1-1,-12 25 1,25-44-363,-1-1-1,1 1 1,-1-1-1,1 1 1,0 0 0,0-1-1,1 1 1,-1 0-1,1 0 1,0-1 0,0 1-1,0 4 1,1-6-26,-1-1 1,1 1-1,0 0 0,-1 0 1,1-1-1,0 1 0,0 0 1,0-1-1,1 1 1,-1-1-1,0 0 0,0 1 1,1-1-1,-1 0 0,1 0 1,-1 1-1,1-1 1,0 0-1,-1-1 0,1 1 1,0 0-1,0 0 0,0-1 1,3 1-1,14 3-98,0 0-1,0-2 1,1-1 0,33-1-1,1-3-5102,-38 0 1817,-2-7-1380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7.290"/>
    </inkml:context>
    <inkml:brush xml:id="br0">
      <inkml:brushProperty name="width" value="0.035" units="cm"/>
      <inkml:brushProperty name="height" value="0.035" units="cm"/>
    </inkml:brush>
  </inkml:definitions>
  <inkml:trace contextRef="#ctx0" brushRef="#br0">86 6 1169,'0'0'8561,"-7"-2"-7670,5 1-873,0 0-1,1 1 1,-1-1 0,0 1 0,0 0 0,1 0 0,-1-1-1,0 1 1,0 0 0,1 0 0,-1 1 0,0-1-1,0 0 1,1 1 0,-1-1 0,0 1 0,1-1-1,-3 2 1,2 0-5,-1 0 0,1 1 0,0-1 0,0 1 0,1-1 0,-1 1 0,0 0 0,1 0 0,0-1 0,0 1 0,0 0 0,-2 6 0,2-4-1,-16 57 451,16-57-394,0 1-1,1 0 1,-1-1 0,1 1 0,0-1 0,0 1 0,1 0-1,0-1 1,1 8 0,-1-12-73,0 0 1,0 1 0,0-1-1,0 0 1,0 1-1,1-1 1,-1 0-1,0 0 1,0 0-1,1 0 1,-1 0-1,1-1 1,-1 1-1,1 0 1,-1-1-1,1 1 1,-1-1 0,1 1-1,0-1 1,-1 1-1,1-1 1,1 0-1,43 2-157,-36-3 82,-8 2 70,0-1 0,1 0 0,-1 0 0,0 0 0,0-1 0,0 1 0,0 0 0,1-1 1,-1 0-1,0 1 0,0-1 0,0 0 0,0 0 0,0 0 0,0 0 0,2-2 0,-2 0 13,-1 1 1,1-1-1,-1 1 0,0-1 0,1 0 0,-1 1 0,0-1 1,-1 0-1,1 0 0,0 0 0,0-5 0,4-32 434,0-60 0,-18 170-8528,11-45 4796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7.773"/>
    </inkml:context>
    <inkml:brush xml:id="br0">
      <inkml:brushProperty name="width" value="0.035" units="cm"/>
      <inkml:brushProperty name="height" value="0.035" units="cm"/>
    </inkml:brush>
  </inkml:definitions>
  <inkml:trace contextRef="#ctx0" brushRef="#br0">1 77 6947,'0'0'1131,"2"13"-128,3 32-531,1 12-356,16 60 1,-22-117-121,0 0-1,0 0 1,0 0 0,1 0-1,-1 0 1,0 1 0,0-1-1,0 0 1,1 0 0,-1 0 0,0 0-1,0 0 1,0 0 0,0 0-1,1-1 1,-1 1 0,0 0 0,0 0-1,0 0 1,1 0 0,-1 0-1,0 0 1,0 0 0,0 0 0,0 0-1,1-1 1,-1 1 0,0 0-1,0 0 1,0 0 0,0 0 0,0 0-1,1-1 1,-1 1 0,0 0-1,0 0 1,0 0 0,0 0 0,0-1-1,0 1 1,0 0 0,0 0-1,0 0 1,0-1 0,0 1-1,0 0 1,0 0 0,0 0 0,0-1-1,0 1 1,11-32 136,7-41 0,-13 51 168,0 0 0,1 0 1,1 0-1,1 1 0,19-34 0,-25 52-233,0 0 1,0 1-1,0-1 1,1 0-1,0 0 1,-1 1-1,1 0 1,0 0-1,0-1 1,0 2-1,4-3 1,-6 3-48,1 1 1,-1-1-1,0 1 1,1-1-1,-1 1 0,1 0 1,-1-1-1,1 1 1,-1 0-1,1 0 0,-1 0 1,1 0-1,-1 0 1,1 1-1,-1-1 0,1 0 1,-1 1-1,1-1 1,-1 1-1,0-1 0,1 1 1,-1 0-1,0 0 1,1-1-1,-1 1 0,0 0 1,0 0-1,0 0 1,2 2-1,2 4 67,-1 0-1,1 0 1,-1 1-1,-1-1 1,0 1 0,0-1-1,0 1 1,2 10 0,10 70 492,-12-69-393,4 34 247,11 63 509,3-41-3264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8.826"/>
    </inkml:context>
    <inkml:brush xml:id="br0">
      <inkml:brushProperty name="width" value="0.035" units="cm"/>
      <inkml:brushProperty name="height" value="0.035" units="cm"/>
    </inkml:brush>
  </inkml:definitions>
  <inkml:trace contextRef="#ctx0" brushRef="#br0">50 85 400,'0'0'1465,"-2"-13"-51,2-2-993,0 8-207,-1 0 0,1 0 1,-1 1-1,0-1 0,-1 0 0,-2-6 1,1 10 2237,-1 9-1801,-1 9-641,-5 35 266,3 0 0,1 1 0,3 0 0,4 58-1,-1-59-203,0-48-107,-1 0 0,1 0 0,0 0 0,0 0 0,1 0 0,-1 0 0,0 0 0,1-1-1,-1 1 1,1 0 0,0 0 0,-1 0 0,1 0 0,0-1 0,0 1 0,0 0 0,0-1-1,1 1 1,-1-1 0,0 1 0,1-1 0,-1 0 0,1 1 0,-1-1 0,1 0 0,-1 0-1,1 0 1,0 0 0,0-1 0,-1 1 0,1 0 0,0-1 0,0 1 0,0-1 0,0 1-1,3-1 1,7 0-417,1 0 0,-1-1-1,0-1 1,0 0 0,13-4-1,24-2-1296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7:54:39.188"/>
    </inkml:context>
    <inkml:brush xml:id="br0">
      <inkml:brushProperty name="width" value="0.035" units="cm"/>
      <inkml:brushProperty name="height" value="0.035" units="cm"/>
    </inkml:brush>
  </inkml:definitions>
  <inkml:trace contextRef="#ctx0" brushRef="#br0">8 36 64,'0'0'4808,"-2"-4"-4016,-3-16-184,5 19-568,0 1-1,0-1 0,0 1 1,1-1-1,-1 1 1,0-1-1,0 1 1,1-1-1,-1 1 0,0-1 1,1 1-1,-1-1 1,0 1-1,1 0 1,-1-1-1,1 1 0,-1-1 1,0 1-1,1 0 1,-1 0-1,1-1 1,-1 1-1,1 0 0,0 0 1,-1-1-1,1 1 1,-1 0-1,1 0 1,-1 0-1,1 0 0,-1 0 1,1 0-1,0 0 1,-1 0-1,2 0 1,25 0 595,-22 0-486,31 0-52,55 1-801,-32 9-3667,-39-5 1193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2258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lvl1pPr algn="l" defTabSz="900113">
              <a:spcBef>
                <a:spcPct val="0"/>
              </a:spcBef>
              <a:defRPr kumimoji="0" sz="1200" b="0">
                <a:solidFill>
                  <a:srgbClr val="FF0000"/>
                </a:solidFill>
                <a:latin typeface="DINMittelschrift" pitchFamily="2" charset="2"/>
              </a:defRPr>
            </a:lvl1pPr>
          </a:lstStyle>
          <a:p>
            <a:endParaRPr lang="en-GB"/>
          </a:p>
        </p:txBody>
      </p:sp>
      <p:sp>
        <p:nvSpPr>
          <p:cNvPr id="22531" name="Rectangle 3"/>
          <p:cNvSpPr>
            <a:spLocks noGrp="1" noChangeArrowheads="1"/>
          </p:cNvSpPr>
          <p:nvPr>
            <p:ph type="dt" idx="1"/>
          </p:nvPr>
        </p:nvSpPr>
        <p:spPr bwMode="auto">
          <a:xfrm>
            <a:off x="3821113" y="0"/>
            <a:ext cx="29225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lvl1pPr algn="r" defTabSz="900113">
              <a:spcBef>
                <a:spcPct val="0"/>
              </a:spcBef>
              <a:defRPr kumimoji="0" sz="1200" b="0">
                <a:solidFill>
                  <a:srgbClr val="FF0000"/>
                </a:solidFill>
                <a:latin typeface="DINMittelschrift" pitchFamily="2" charset="2"/>
              </a:defRPr>
            </a:lvl1pPr>
          </a:lstStyle>
          <a:p>
            <a:fld id="{AB39B025-4AB6-4DC4-A783-B28D56BA1547}" type="datetime4">
              <a:rPr lang="nl-NL" smtClean="0"/>
              <a:pPr/>
              <a:t>30 september 2024</a:t>
            </a:fld>
            <a:endParaRPr lang="en-GB"/>
          </a:p>
        </p:txBody>
      </p:sp>
      <p:sp>
        <p:nvSpPr>
          <p:cNvPr id="22532" name="Rectangle 4"/>
          <p:cNvSpPr>
            <a:spLocks noGrp="1" noRot="1" noChangeAspect="1" noChangeArrowheads="1" noTextEdit="1"/>
          </p:cNvSpPr>
          <p:nvPr>
            <p:ph type="sldImg" idx="2"/>
          </p:nvPr>
        </p:nvSpPr>
        <p:spPr bwMode="auto">
          <a:xfrm>
            <a:off x="692150" y="742950"/>
            <a:ext cx="5359400" cy="3709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900113" y="4699000"/>
            <a:ext cx="4943475" cy="445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2534" name="Rectangle 6"/>
          <p:cNvSpPr>
            <a:spLocks noGrp="1" noChangeArrowheads="1"/>
          </p:cNvSpPr>
          <p:nvPr>
            <p:ph type="ftr" sz="quarter" idx="4"/>
          </p:nvPr>
        </p:nvSpPr>
        <p:spPr bwMode="auto">
          <a:xfrm>
            <a:off x="0" y="9399588"/>
            <a:ext cx="292258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b" anchorCtr="0" compatLnSpc="1">
            <a:prstTxWarp prst="textNoShape">
              <a:avLst/>
            </a:prstTxWarp>
          </a:bodyPr>
          <a:lstStyle>
            <a:lvl1pPr algn="l" defTabSz="900113">
              <a:spcBef>
                <a:spcPct val="0"/>
              </a:spcBef>
              <a:defRPr kumimoji="0" sz="1200" b="0">
                <a:solidFill>
                  <a:srgbClr val="FF0000"/>
                </a:solidFill>
                <a:latin typeface="DINMittelschrift" pitchFamily="2" charset="2"/>
              </a:defRPr>
            </a:lvl1pPr>
          </a:lstStyle>
          <a:p>
            <a:endParaRPr lang="en-GB"/>
          </a:p>
        </p:txBody>
      </p:sp>
      <p:sp>
        <p:nvSpPr>
          <p:cNvPr id="22535" name="Rectangle 7"/>
          <p:cNvSpPr>
            <a:spLocks noGrp="1" noChangeArrowheads="1"/>
          </p:cNvSpPr>
          <p:nvPr>
            <p:ph type="sldNum" sz="quarter" idx="5"/>
          </p:nvPr>
        </p:nvSpPr>
        <p:spPr bwMode="auto">
          <a:xfrm>
            <a:off x="3821113" y="9399588"/>
            <a:ext cx="29225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b" anchorCtr="0" compatLnSpc="1">
            <a:prstTxWarp prst="textNoShape">
              <a:avLst/>
            </a:prstTxWarp>
          </a:bodyPr>
          <a:lstStyle>
            <a:lvl1pPr algn="r" defTabSz="900113">
              <a:spcBef>
                <a:spcPct val="0"/>
              </a:spcBef>
              <a:defRPr kumimoji="0" sz="1200" b="0">
                <a:solidFill>
                  <a:srgbClr val="FF0000"/>
                </a:solidFill>
                <a:latin typeface="DINMittelschrift" pitchFamily="2" charset="2"/>
              </a:defRPr>
            </a:lvl1pPr>
          </a:lstStyle>
          <a:p>
            <a:fld id="{59AC64A5-F023-4AFD-8415-D8496C4C6A47}" type="slidenum">
              <a:rPr lang="en-GB"/>
              <a:pPr/>
              <a:t>‹#›</a:t>
            </a:fld>
            <a:endParaRPr lang="en-GB"/>
          </a:p>
        </p:txBody>
      </p:sp>
    </p:spTree>
    <p:extLst>
      <p:ext uri="{BB962C8B-B14F-4D97-AF65-F5344CB8AC3E}">
        <p14:creationId xmlns:p14="http://schemas.microsoft.com/office/powerpoint/2010/main" val="1730013054"/>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Lee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12C3157-1093-4B9B-A6DE-F3059B73B972}"/>
              </a:ext>
            </a:extLst>
          </p:cNvPr>
          <p:cNvSpPr>
            <a:spLocks noGrp="1" noChangeArrowheads="1"/>
          </p:cNvSpPr>
          <p:nvPr>
            <p:ph type="title" hasCustomPrompt="1"/>
          </p:nvPr>
        </p:nvSpPr>
        <p:spPr>
          <a:xfrm>
            <a:off x="270655" y="188641"/>
            <a:ext cx="9362863" cy="576065"/>
          </a:xfrm>
          <a:prstGeom prst="rect">
            <a:avLst/>
          </a:prstGeom>
        </p:spPr>
        <p:txBody>
          <a:bodyPr/>
          <a:lstStyle>
            <a:lvl1pPr>
              <a:defRPr sz="2600"/>
            </a:lvl1pPr>
          </a:lstStyle>
          <a:p>
            <a:r>
              <a:rPr lang="nl-NL" dirty="0"/>
              <a:t>Onderwerp</a:t>
            </a:r>
          </a:p>
        </p:txBody>
      </p:sp>
      <p:grpSp>
        <p:nvGrpSpPr>
          <p:cNvPr id="3" name="Groep 2">
            <a:extLst>
              <a:ext uri="{FF2B5EF4-FFF2-40B4-BE49-F238E27FC236}">
                <a16:creationId xmlns:a16="http://schemas.microsoft.com/office/drawing/2014/main" id="{23744118-F8DE-474D-9A5B-294511F32E82}"/>
              </a:ext>
            </a:extLst>
          </p:cNvPr>
          <p:cNvGrpSpPr/>
          <p:nvPr userDrawn="1"/>
        </p:nvGrpSpPr>
        <p:grpSpPr>
          <a:xfrm>
            <a:off x="0" y="6165307"/>
            <a:ext cx="9906002" cy="627796"/>
            <a:chOff x="0" y="6028874"/>
            <a:chExt cx="13742676" cy="707644"/>
          </a:xfrm>
        </p:grpSpPr>
        <p:pic>
          <p:nvPicPr>
            <p:cNvPr id="4" name="Afbeelding 3">
              <a:extLst>
                <a:ext uri="{FF2B5EF4-FFF2-40B4-BE49-F238E27FC236}">
                  <a16:creationId xmlns:a16="http://schemas.microsoft.com/office/drawing/2014/main" id="{0BD339DF-EA4A-431B-B508-05626A3884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5" name="Rechthoek 4">
              <a:extLst>
                <a:ext uri="{FF2B5EF4-FFF2-40B4-BE49-F238E27FC236}">
                  <a16:creationId xmlns:a16="http://schemas.microsoft.com/office/drawing/2014/main" id="{7AF1FBAE-8410-4840-837E-DA4DAA01FAE7}"/>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
        <p:nvSpPr>
          <p:cNvPr id="6" name="Rectangle 3">
            <a:extLst>
              <a:ext uri="{FF2B5EF4-FFF2-40B4-BE49-F238E27FC236}">
                <a16:creationId xmlns:a16="http://schemas.microsoft.com/office/drawing/2014/main" id="{7DE1B4C0-7128-490E-8904-17AB246188DD}"/>
              </a:ext>
            </a:extLst>
          </p:cNvPr>
          <p:cNvSpPr>
            <a:spLocks noGrp="1" noChangeArrowheads="1"/>
          </p:cNvSpPr>
          <p:nvPr>
            <p:ph type="body" idx="1" hasCustomPrompt="1"/>
          </p:nvPr>
        </p:nvSpPr>
        <p:spPr>
          <a:xfrm>
            <a:off x="272481" y="892722"/>
            <a:ext cx="5558117" cy="5128566"/>
          </a:xfrm>
          <a:prstGeom prst="rect">
            <a:avLst/>
          </a:prstGeom>
        </p:spPr>
        <p:txBody>
          <a:bodyPr/>
          <a:lstStyle>
            <a:lvl1pPr>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b="1" dirty="0" err="1"/>
              <a:t>Niveau</a:t>
            </a:r>
            <a:r>
              <a:rPr lang="en-US" b="1" dirty="0"/>
              <a:t> 1</a:t>
            </a:r>
          </a:p>
          <a:p>
            <a:pPr lvl="1">
              <a:buFont typeface="Courier New" panose="02070309020205020404" pitchFamily="49" charset="0"/>
              <a:buChar char="o"/>
            </a:pPr>
            <a:r>
              <a:rPr lang="en-US" dirty="0" err="1"/>
              <a:t>Niveau</a:t>
            </a:r>
            <a:r>
              <a:rPr lang="en-US" dirty="0"/>
              <a:t> 2</a:t>
            </a:r>
          </a:p>
          <a:p>
            <a:pPr lvl="2">
              <a:buFont typeface="Courier New" panose="02070309020205020404" pitchFamily="49" charset="0"/>
              <a:buChar char="o"/>
            </a:pPr>
            <a:r>
              <a:rPr lang="en-US" dirty="0"/>
              <a:t> </a:t>
            </a:r>
            <a:r>
              <a:rPr lang="en-US" dirty="0" err="1"/>
              <a:t>Niveau</a:t>
            </a:r>
            <a:r>
              <a:rPr lang="en-US" dirty="0"/>
              <a:t> 3</a:t>
            </a:r>
          </a:p>
          <a:p>
            <a:pPr lvl="1">
              <a:buFont typeface="Courier New" panose="02070309020205020404" pitchFamily="49" charset="0"/>
              <a:buChar char="o"/>
            </a:pPr>
            <a:endParaRPr lang="en-US" b="1" dirty="0"/>
          </a:p>
          <a:p>
            <a:endParaRPr lang="en-US" b="1" dirty="0"/>
          </a:p>
          <a:p>
            <a:endParaRPr lang="en-US" b="1" dirty="0"/>
          </a:p>
        </p:txBody>
      </p:sp>
      <p:sp>
        <p:nvSpPr>
          <p:cNvPr id="7" name="Tijdelijke aanduiding voor afbeelding 2">
            <a:extLst>
              <a:ext uri="{FF2B5EF4-FFF2-40B4-BE49-F238E27FC236}">
                <a16:creationId xmlns:a16="http://schemas.microsoft.com/office/drawing/2014/main" id="{C3CD8B1A-087E-41CA-96C6-601F64AB366F}"/>
              </a:ext>
            </a:extLst>
          </p:cNvPr>
          <p:cNvSpPr>
            <a:spLocks noGrp="1"/>
          </p:cNvSpPr>
          <p:nvPr>
            <p:ph type="pic" idx="10"/>
          </p:nvPr>
        </p:nvSpPr>
        <p:spPr>
          <a:xfrm>
            <a:off x="5947610" y="888984"/>
            <a:ext cx="3685908" cy="2372526"/>
          </a:xfrm>
          <a:prstGeom prst="rect">
            <a:avLst/>
          </a:prstGeo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dirty="0"/>
          </a:p>
        </p:txBody>
      </p:sp>
      <p:sp>
        <p:nvSpPr>
          <p:cNvPr id="9" name="Rectangle 3">
            <a:extLst>
              <a:ext uri="{FF2B5EF4-FFF2-40B4-BE49-F238E27FC236}">
                <a16:creationId xmlns:a16="http://schemas.microsoft.com/office/drawing/2014/main" id="{50595374-C2F1-407E-BC2E-18A96B6A94DB}"/>
              </a:ext>
            </a:extLst>
          </p:cNvPr>
          <p:cNvSpPr>
            <a:spLocks noGrp="1" noChangeArrowheads="1"/>
          </p:cNvSpPr>
          <p:nvPr>
            <p:ph type="body" idx="11" hasCustomPrompt="1"/>
          </p:nvPr>
        </p:nvSpPr>
        <p:spPr>
          <a:xfrm>
            <a:off x="5947610" y="3261511"/>
            <a:ext cx="877598" cy="262969"/>
          </a:xfrm>
          <a:prstGeom prst="rect">
            <a:avLst/>
          </a:prstGeom>
        </p:spPr>
        <p:txBody>
          <a:bodyPr/>
          <a:lstStyle>
            <a:lvl1pPr marL="0" indent="0">
              <a:buNone/>
              <a:defRPr sz="975"/>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dirty="0" err="1"/>
              <a:t>Toelichting</a:t>
            </a:r>
            <a:r>
              <a:rPr lang="en-US" dirty="0"/>
              <a:t>:</a:t>
            </a:r>
            <a:endParaRPr lang="en-US" b="1" dirty="0"/>
          </a:p>
        </p:txBody>
      </p:sp>
      <p:sp>
        <p:nvSpPr>
          <p:cNvPr id="10" name="Rectangle 3">
            <a:extLst>
              <a:ext uri="{FF2B5EF4-FFF2-40B4-BE49-F238E27FC236}">
                <a16:creationId xmlns:a16="http://schemas.microsoft.com/office/drawing/2014/main" id="{3DEB3590-FC4C-44B7-9C23-A8EC6CE7BA34}"/>
              </a:ext>
            </a:extLst>
          </p:cNvPr>
          <p:cNvSpPr>
            <a:spLocks noGrp="1" noChangeArrowheads="1"/>
          </p:cNvSpPr>
          <p:nvPr>
            <p:ph type="body" idx="12" hasCustomPrompt="1"/>
          </p:nvPr>
        </p:nvSpPr>
        <p:spPr>
          <a:xfrm>
            <a:off x="6415662" y="4077073"/>
            <a:ext cx="3217856" cy="262969"/>
          </a:xfrm>
          <a:prstGeom prst="rect">
            <a:avLst/>
          </a:prstGeom>
        </p:spPr>
        <p:txBody>
          <a:bodyPr/>
          <a:lstStyle>
            <a:lvl1pPr marL="0" marR="0" indent="0" algn="l" defTabSz="742950" rtl="0" eaLnBrk="0" fontAlgn="base" latinLnBrk="0" hangingPunct="0">
              <a:lnSpc>
                <a:spcPct val="100000"/>
              </a:lnSpc>
              <a:spcBef>
                <a:spcPct val="20000"/>
              </a:spcBef>
              <a:spcAft>
                <a:spcPct val="0"/>
              </a:spcAft>
              <a:buClr>
                <a:srgbClr val="B8BA30"/>
              </a:buClr>
              <a:buSzPct val="90000"/>
              <a:buFont typeface="Wingdings" pitchFamily="2" charset="2"/>
              <a:buNone/>
              <a:tabLst/>
              <a:defRPr sz="975" i="1">
                <a:solidFill>
                  <a:srgbClr val="B8BA30"/>
                </a:solidFill>
              </a:defRPr>
            </a:lvl1pPr>
            <a:lvl2pPr marL="371475" marR="0" indent="0"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None/>
              <a:tabLst/>
              <a:defRPr/>
            </a:lvl2pPr>
            <a:lvl3pPr marL="742950" indent="0">
              <a:buFont typeface="Wingdings" panose="05000000000000000000" pitchFamily="2" charset="2"/>
              <a:buNone/>
              <a:defRPr sz="1463" i="0"/>
            </a:lvl3pPr>
          </a:lstStyle>
          <a:p>
            <a:pPr marL="0" marR="0" lvl="0" indent="0" algn="l" defTabSz="742950" rtl="0" eaLnBrk="0" fontAlgn="base" latinLnBrk="0" hangingPunct="0">
              <a:lnSpc>
                <a:spcPct val="100000"/>
              </a:lnSpc>
              <a:spcBef>
                <a:spcPct val="20000"/>
              </a:spcBef>
              <a:spcAft>
                <a:spcPct val="0"/>
              </a:spcAft>
              <a:buClr>
                <a:srgbClr val="B8BA30"/>
              </a:buClr>
              <a:buSzPct val="90000"/>
              <a:buFont typeface="Wingdings" pitchFamily="2" charset="2"/>
              <a:buNone/>
              <a:tabLst/>
              <a:defRPr/>
            </a:pPr>
            <a:r>
              <a:rPr lang="en-US" dirty="0"/>
              <a:t>https://www.bron.nl</a:t>
            </a:r>
          </a:p>
          <a:p>
            <a:endParaRPr lang="en-US" b="1" dirty="0"/>
          </a:p>
        </p:txBody>
      </p:sp>
      <p:sp>
        <p:nvSpPr>
          <p:cNvPr id="11" name="Rectangle 3">
            <a:extLst>
              <a:ext uri="{FF2B5EF4-FFF2-40B4-BE49-F238E27FC236}">
                <a16:creationId xmlns:a16="http://schemas.microsoft.com/office/drawing/2014/main" id="{DFFE63A4-9B41-47C6-B9EB-04A7B43F49D5}"/>
              </a:ext>
            </a:extLst>
          </p:cNvPr>
          <p:cNvSpPr>
            <a:spLocks noGrp="1" noChangeArrowheads="1"/>
          </p:cNvSpPr>
          <p:nvPr>
            <p:ph type="body" idx="13" hasCustomPrompt="1"/>
          </p:nvPr>
        </p:nvSpPr>
        <p:spPr>
          <a:xfrm>
            <a:off x="5947611" y="4077074"/>
            <a:ext cx="468052" cy="262969"/>
          </a:xfrm>
          <a:prstGeom prst="rect">
            <a:avLst/>
          </a:prstGeom>
        </p:spPr>
        <p:txBody>
          <a:bodyPr/>
          <a:lstStyle>
            <a:lvl1pPr marL="0" indent="0">
              <a:buNone/>
              <a:defRPr sz="975"/>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dirty="0" err="1"/>
              <a:t>Bron</a:t>
            </a:r>
            <a:r>
              <a:rPr lang="en-US" dirty="0"/>
              <a:t>:</a:t>
            </a:r>
          </a:p>
          <a:p>
            <a:pPr lvl="1">
              <a:buFont typeface="Courier New" panose="02070309020205020404" pitchFamily="49" charset="0"/>
              <a:buChar char="o"/>
            </a:pPr>
            <a:endParaRPr lang="en-US" b="1" dirty="0"/>
          </a:p>
          <a:p>
            <a:endParaRPr lang="en-US" b="1" dirty="0"/>
          </a:p>
          <a:p>
            <a:endParaRPr lang="en-US" b="1" dirty="0"/>
          </a:p>
        </p:txBody>
      </p:sp>
      <p:sp>
        <p:nvSpPr>
          <p:cNvPr id="17" name="Tijdelijke aanduiding voor tekst 16">
            <a:extLst>
              <a:ext uri="{FF2B5EF4-FFF2-40B4-BE49-F238E27FC236}">
                <a16:creationId xmlns:a16="http://schemas.microsoft.com/office/drawing/2014/main" id="{FF090F0A-1D41-4A20-A223-2A38BA55B8C3}"/>
              </a:ext>
            </a:extLst>
          </p:cNvPr>
          <p:cNvSpPr>
            <a:spLocks noGrp="1"/>
          </p:cNvSpPr>
          <p:nvPr>
            <p:ph type="body" sz="quarter" idx="14" hasCustomPrompt="1"/>
          </p:nvPr>
        </p:nvSpPr>
        <p:spPr>
          <a:xfrm>
            <a:off x="6825208" y="3261510"/>
            <a:ext cx="2808310" cy="671546"/>
          </a:xfrm>
          <a:prstGeom prst="rect">
            <a:avLst/>
          </a:prstGeom>
        </p:spPr>
        <p:txBody>
          <a:bodyPr/>
          <a:lstStyle>
            <a:lvl1pPr marL="0" marR="0" indent="0" algn="l" defTabSz="742950" rtl="0" eaLnBrk="0" fontAlgn="base" latinLnBrk="0" hangingPunct="0">
              <a:lnSpc>
                <a:spcPct val="100000"/>
              </a:lnSpc>
              <a:spcBef>
                <a:spcPct val="20000"/>
              </a:spcBef>
              <a:spcAft>
                <a:spcPct val="0"/>
              </a:spcAft>
              <a:buClr>
                <a:srgbClr val="B8BA30"/>
              </a:buClr>
              <a:buSzPct val="90000"/>
              <a:buFont typeface="Wingdings" pitchFamily="2" charset="2"/>
              <a:buNone/>
              <a:tabLst/>
              <a:defRPr sz="975" b="0"/>
            </a:lvl1pPr>
          </a:lstStyle>
          <a:p>
            <a:pPr marL="0" marR="0" lvl="0" indent="0" algn="l" defTabSz="742950" rtl="0" eaLnBrk="0" fontAlgn="base" latinLnBrk="0" hangingPunct="0">
              <a:lnSpc>
                <a:spcPct val="100000"/>
              </a:lnSpc>
              <a:spcBef>
                <a:spcPct val="20000"/>
              </a:spcBef>
              <a:spcAft>
                <a:spcPct val="0"/>
              </a:spcAft>
              <a:buClr>
                <a:srgbClr val="B8BA30"/>
              </a:buClr>
              <a:buSzPct val="90000"/>
              <a:buFont typeface="Wingdings" pitchFamily="2" charset="2"/>
              <a:buNone/>
              <a:tabLst/>
              <a:defRPr/>
            </a:pPr>
            <a:r>
              <a:rPr lang="nl-NL" dirty="0" err="1"/>
              <a:t>Lorem</a:t>
            </a:r>
            <a:r>
              <a:rPr lang="nl-NL" dirty="0"/>
              <a:t> </a:t>
            </a:r>
            <a:r>
              <a:rPr lang="nl-NL" dirty="0" err="1"/>
              <a:t>ipsum</a:t>
            </a:r>
            <a:r>
              <a:rPr lang="nl-NL" dirty="0"/>
              <a:t> </a:t>
            </a:r>
            <a:r>
              <a:rPr lang="nl-NL" dirty="0" err="1"/>
              <a:t>dolor</a:t>
            </a:r>
            <a:r>
              <a:rPr lang="nl-NL" dirty="0"/>
              <a:t> </a:t>
            </a:r>
            <a:r>
              <a:rPr lang="nl-NL" dirty="0" err="1"/>
              <a:t>sit</a:t>
            </a:r>
            <a:r>
              <a:rPr lang="nl-NL" dirty="0"/>
              <a:t> </a:t>
            </a:r>
            <a:r>
              <a:rPr lang="nl-NL" dirty="0" err="1"/>
              <a:t>amet</a:t>
            </a:r>
            <a:r>
              <a:rPr lang="nl-NL" dirty="0"/>
              <a:t>, </a:t>
            </a:r>
            <a:r>
              <a:rPr lang="nl-NL" dirty="0" err="1"/>
              <a:t>consectetur</a:t>
            </a:r>
            <a:r>
              <a:rPr lang="nl-NL" dirty="0"/>
              <a:t> </a:t>
            </a:r>
            <a:r>
              <a:rPr lang="nl-NL" dirty="0" err="1"/>
              <a:t>adipiscing</a:t>
            </a:r>
            <a:r>
              <a:rPr lang="nl-NL" dirty="0"/>
              <a:t> </a:t>
            </a:r>
            <a:r>
              <a:rPr lang="nl-NL" dirty="0" err="1"/>
              <a:t>elit</a:t>
            </a:r>
            <a:r>
              <a:rPr lang="nl-NL" dirty="0"/>
              <a:t>. </a:t>
            </a:r>
            <a:r>
              <a:rPr lang="nl-NL" dirty="0" err="1"/>
              <a:t>Praesent</a:t>
            </a:r>
            <a:r>
              <a:rPr lang="nl-NL" dirty="0"/>
              <a:t> </a:t>
            </a:r>
            <a:r>
              <a:rPr lang="nl-NL" dirty="0" err="1"/>
              <a:t>placerat</a:t>
            </a:r>
            <a:r>
              <a:rPr lang="nl-NL" dirty="0"/>
              <a:t> </a:t>
            </a:r>
            <a:r>
              <a:rPr lang="nl-NL" dirty="0" err="1"/>
              <a:t>sem</a:t>
            </a:r>
            <a:r>
              <a:rPr lang="nl-NL" dirty="0"/>
              <a:t> ut </a:t>
            </a:r>
            <a:r>
              <a:rPr lang="nl-NL" dirty="0" err="1"/>
              <a:t>varius</a:t>
            </a:r>
            <a:r>
              <a:rPr lang="nl-NL" dirty="0"/>
              <a:t> semper.</a:t>
            </a:r>
          </a:p>
        </p:txBody>
      </p:sp>
    </p:spTree>
    <p:extLst>
      <p:ext uri="{BB962C8B-B14F-4D97-AF65-F5344CB8AC3E}">
        <p14:creationId xmlns:p14="http://schemas.microsoft.com/office/powerpoint/2010/main" val="26757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leen titel">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E97BE47-C2FC-4277-988D-86429E5424C8}"/>
              </a:ext>
            </a:extLst>
          </p:cNvPr>
          <p:cNvSpPr>
            <a:spLocks noGrp="1" noChangeArrowheads="1"/>
          </p:cNvSpPr>
          <p:nvPr>
            <p:ph type="title" hasCustomPrompt="1"/>
          </p:nvPr>
        </p:nvSpPr>
        <p:spPr>
          <a:xfrm>
            <a:off x="270655" y="188641"/>
            <a:ext cx="9362863" cy="576065"/>
          </a:xfrm>
          <a:prstGeom prst="rect">
            <a:avLst/>
          </a:prstGeom>
        </p:spPr>
        <p:txBody>
          <a:bodyPr/>
          <a:lstStyle>
            <a:lvl1pPr>
              <a:defRPr sz="2600"/>
            </a:lvl1pPr>
          </a:lstStyle>
          <a:p>
            <a:r>
              <a:rPr lang="nl-NL" dirty="0"/>
              <a:t>Onderwerp</a:t>
            </a:r>
          </a:p>
        </p:txBody>
      </p:sp>
      <p:grpSp>
        <p:nvGrpSpPr>
          <p:cNvPr id="5" name="Groep 4">
            <a:extLst>
              <a:ext uri="{FF2B5EF4-FFF2-40B4-BE49-F238E27FC236}">
                <a16:creationId xmlns:a16="http://schemas.microsoft.com/office/drawing/2014/main" id="{9E7CD73B-8E59-4794-8518-7880AD460EF8}"/>
              </a:ext>
            </a:extLst>
          </p:cNvPr>
          <p:cNvGrpSpPr/>
          <p:nvPr userDrawn="1"/>
        </p:nvGrpSpPr>
        <p:grpSpPr>
          <a:xfrm>
            <a:off x="0" y="6165307"/>
            <a:ext cx="9906002" cy="627796"/>
            <a:chOff x="0" y="6028874"/>
            <a:chExt cx="13742676" cy="707644"/>
          </a:xfrm>
        </p:grpSpPr>
        <p:pic>
          <p:nvPicPr>
            <p:cNvPr id="6" name="Afbeelding 5">
              <a:extLst>
                <a:ext uri="{FF2B5EF4-FFF2-40B4-BE49-F238E27FC236}">
                  <a16:creationId xmlns:a16="http://schemas.microsoft.com/office/drawing/2014/main" id="{38AFB0B7-E1BE-4482-9195-892FC1A5E2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7" name="Rechthoek 6">
              <a:extLst>
                <a:ext uri="{FF2B5EF4-FFF2-40B4-BE49-F238E27FC236}">
                  <a16:creationId xmlns:a16="http://schemas.microsoft.com/office/drawing/2014/main" id="{BB22C543-8B74-4A09-BB26-EE697FB30D8D}"/>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
        <p:nvSpPr>
          <p:cNvPr id="8" name="Rectangle 3">
            <a:extLst>
              <a:ext uri="{FF2B5EF4-FFF2-40B4-BE49-F238E27FC236}">
                <a16:creationId xmlns:a16="http://schemas.microsoft.com/office/drawing/2014/main" id="{A8DED468-D7B5-418D-9522-92F70A58925E}"/>
              </a:ext>
            </a:extLst>
          </p:cNvPr>
          <p:cNvSpPr>
            <a:spLocks noGrp="1" noChangeArrowheads="1"/>
          </p:cNvSpPr>
          <p:nvPr>
            <p:ph type="body" idx="1" hasCustomPrompt="1"/>
          </p:nvPr>
        </p:nvSpPr>
        <p:spPr>
          <a:xfrm>
            <a:off x="272481" y="892722"/>
            <a:ext cx="4622013" cy="5128566"/>
          </a:xfrm>
          <a:prstGeom prst="rect">
            <a:avLst/>
          </a:prstGeom>
        </p:spPr>
        <p:txBody>
          <a:bodyPr/>
          <a:lstStyle>
            <a:lvl1pPr>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b="1" dirty="0" err="1"/>
              <a:t>Niveau</a:t>
            </a:r>
            <a:r>
              <a:rPr lang="en-US" b="1" dirty="0"/>
              <a:t> 1</a:t>
            </a:r>
          </a:p>
          <a:p>
            <a:pPr lvl="1">
              <a:buFont typeface="Courier New" panose="02070309020205020404" pitchFamily="49" charset="0"/>
              <a:buChar char="o"/>
            </a:pPr>
            <a:r>
              <a:rPr lang="en-US" dirty="0" err="1"/>
              <a:t>Niveau</a:t>
            </a:r>
            <a:r>
              <a:rPr lang="en-US" dirty="0"/>
              <a:t> 2</a:t>
            </a:r>
          </a:p>
          <a:p>
            <a:pPr lvl="2">
              <a:buFont typeface="Courier New" panose="02070309020205020404" pitchFamily="49" charset="0"/>
              <a:buChar char="o"/>
            </a:pPr>
            <a:r>
              <a:rPr lang="en-US" dirty="0"/>
              <a:t> </a:t>
            </a:r>
            <a:r>
              <a:rPr lang="en-US" dirty="0" err="1"/>
              <a:t>Niveau</a:t>
            </a:r>
            <a:r>
              <a:rPr lang="en-US" dirty="0"/>
              <a:t> 3</a:t>
            </a:r>
          </a:p>
          <a:p>
            <a:pPr lvl="1">
              <a:buFont typeface="Courier New" panose="02070309020205020404" pitchFamily="49" charset="0"/>
              <a:buChar char="o"/>
            </a:pPr>
            <a:endParaRPr lang="en-US" b="1" dirty="0"/>
          </a:p>
          <a:p>
            <a:endParaRPr lang="en-US" b="1" dirty="0"/>
          </a:p>
          <a:p>
            <a:endParaRPr lang="en-US" b="1" dirty="0"/>
          </a:p>
        </p:txBody>
      </p:sp>
      <p:sp>
        <p:nvSpPr>
          <p:cNvPr id="11" name="Rectangle 3">
            <a:extLst>
              <a:ext uri="{FF2B5EF4-FFF2-40B4-BE49-F238E27FC236}">
                <a16:creationId xmlns:a16="http://schemas.microsoft.com/office/drawing/2014/main" id="{25768E3C-3B14-429B-B68B-57D341410F33}"/>
              </a:ext>
            </a:extLst>
          </p:cNvPr>
          <p:cNvSpPr>
            <a:spLocks noGrp="1" noChangeArrowheads="1"/>
          </p:cNvSpPr>
          <p:nvPr>
            <p:ph type="body" idx="10" hasCustomPrompt="1"/>
          </p:nvPr>
        </p:nvSpPr>
        <p:spPr>
          <a:xfrm>
            <a:off x="5011506" y="892722"/>
            <a:ext cx="4622012" cy="5128566"/>
          </a:xfrm>
          <a:prstGeom prst="rect">
            <a:avLst/>
          </a:prstGeom>
        </p:spPr>
        <p:txBody>
          <a:bodyPr/>
          <a:lstStyle>
            <a:lvl1pPr>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b="1" dirty="0" err="1"/>
              <a:t>Niveau</a:t>
            </a:r>
            <a:r>
              <a:rPr lang="en-US" b="1" dirty="0"/>
              <a:t> 1</a:t>
            </a:r>
          </a:p>
          <a:p>
            <a:pPr lvl="1">
              <a:buFont typeface="Courier New" panose="02070309020205020404" pitchFamily="49" charset="0"/>
              <a:buChar char="o"/>
            </a:pPr>
            <a:r>
              <a:rPr lang="en-US" dirty="0" err="1"/>
              <a:t>Niveau</a:t>
            </a:r>
            <a:r>
              <a:rPr lang="en-US" dirty="0"/>
              <a:t> 2</a:t>
            </a:r>
          </a:p>
          <a:p>
            <a:pPr lvl="2">
              <a:buFont typeface="Courier New" panose="02070309020205020404" pitchFamily="49" charset="0"/>
              <a:buChar char="o"/>
            </a:pPr>
            <a:r>
              <a:rPr lang="en-US" dirty="0"/>
              <a:t> </a:t>
            </a:r>
            <a:r>
              <a:rPr lang="en-US" dirty="0" err="1"/>
              <a:t>Niveau</a:t>
            </a:r>
            <a:r>
              <a:rPr lang="en-US" dirty="0"/>
              <a:t> 3</a:t>
            </a:r>
          </a:p>
          <a:p>
            <a:pPr lvl="1">
              <a:buFont typeface="Courier New" panose="02070309020205020404" pitchFamily="49" charset="0"/>
              <a:buChar char="o"/>
            </a:pPr>
            <a:endParaRPr lang="en-US" b="1" dirty="0"/>
          </a:p>
          <a:p>
            <a:endParaRPr lang="en-US" b="1" dirty="0"/>
          </a:p>
          <a:p>
            <a:endParaRPr lang="en-US" b="1" dirty="0"/>
          </a:p>
        </p:txBody>
      </p:sp>
    </p:spTree>
    <p:extLst>
      <p:ext uri="{BB962C8B-B14F-4D97-AF65-F5344CB8AC3E}">
        <p14:creationId xmlns:p14="http://schemas.microsoft.com/office/powerpoint/2010/main" val="84213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Alleen titel">
    <p:spTree>
      <p:nvGrpSpPr>
        <p:cNvPr id="1" name=""/>
        <p:cNvGrpSpPr/>
        <p:nvPr/>
      </p:nvGrpSpPr>
      <p:grpSpPr>
        <a:xfrm>
          <a:off x="0" y="0"/>
          <a:ext cx="0" cy="0"/>
          <a:chOff x="0" y="0"/>
          <a:chExt cx="0" cy="0"/>
        </a:xfrm>
      </p:grpSpPr>
      <p:grpSp>
        <p:nvGrpSpPr>
          <p:cNvPr id="5" name="Groep 4">
            <a:extLst>
              <a:ext uri="{FF2B5EF4-FFF2-40B4-BE49-F238E27FC236}">
                <a16:creationId xmlns:a16="http://schemas.microsoft.com/office/drawing/2014/main" id="{9E7CD73B-8E59-4794-8518-7880AD460EF8}"/>
              </a:ext>
            </a:extLst>
          </p:cNvPr>
          <p:cNvGrpSpPr/>
          <p:nvPr userDrawn="1"/>
        </p:nvGrpSpPr>
        <p:grpSpPr>
          <a:xfrm>
            <a:off x="0" y="6165307"/>
            <a:ext cx="9906002" cy="627796"/>
            <a:chOff x="0" y="6028874"/>
            <a:chExt cx="13742676" cy="707644"/>
          </a:xfrm>
        </p:grpSpPr>
        <p:pic>
          <p:nvPicPr>
            <p:cNvPr id="6" name="Afbeelding 5">
              <a:extLst>
                <a:ext uri="{FF2B5EF4-FFF2-40B4-BE49-F238E27FC236}">
                  <a16:creationId xmlns:a16="http://schemas.microsoft.com/office/drawing/2014/main" id="{38AFB0B7-E1BE-4482-9195-892FC1A5E2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7" name="Rechthoek 6">
              <a:extLst>
                <a:ext uri="{FF2B5EF4-FFF2-40B4-BE49-F238E27FC236}">
                  <a16:creationId xmlns:a16="http://schemas.microsoft.com/office/drawing/2014/main" id="{BB22C543-8B74-4A09-BB26-EE697FB30D8D}"/>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
        <p:nvSpPr>
          <p:cNvPr id="9" name="Tijdelijke aanduiding voor afbeelding 2">
            <a:extLst>
              <a:ext uri="{FF2B5EF4-FFF2-40B4-BE49-F238E27FC236}">
                <a16:creationId xmlns:a16="http://schemas.microsoft.com/office/drawing/2014/main" id="{713F99B5-A57F-4802-AD1D-5B37D3A49668}"/>
              </a:ext>
            </a:extLst>
          </p:cNvPr>
          <p:cNvSpPr>
            <a:spLocks noGrp="1"/>
          </p:cNvSpPr>
          <p:nvPr>
            <p:ph type="pic" idx="10"/>
          </p:nvPr>
        </p:nvSpPr>
        <p:spPr>
          <a:xfrm>
            <a:off x="270655" y="888984"/>
            <a:ext cx="4682345" cy="3013907"/>
          </a:xfrm>
          <a:prstGeom prst="rect">
            <a:avLst/>
          </a:prstGeo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dirty="0"/>
          </a:p>
        </p:txBody>
      </p:sp>
      <p:sp>
        <p:nvSpPr>
          <p:cNvPr id="10" name="Rectangle 3">
            <a:extLst>
              <a:ext uri="{FF2B5EF4-FFF2-40B4-BE49-F238E27FC236}">
                <a16:creationId xmlns:a16="http://schemas.microsoft.com/office/drawing/2014/main" id="{122916E3-AAE9-4E20-B3EA-38B2A564A11D}"/>
              </a:ext>
            </a:extLst>
          </p:cNvPr>
          <p:cNvSpPr>
            <a:spLocks noGrp="1" noChangeArrowheads="1"/>
          </p:cNvSpPr>
          <p:nvPr>
            <p:ph type="body" idx="11" hasCustomPrompt="1"/>
          </p:nvPr>
        </p:nvSpPr>
        <p:spPr>
          <a:xfrm>
            <a:off x="270655" y="3902890"/>
            <a:ext cx="4682345" cy="750246"/>
          </a:xfrm>
          <a:prstGeom prst="rect">
            <a:avLst/>
          </a:prstGeom>
        </p:spPr>
        <p:txBody>
          <a:bodyPr/>
          <a:lstStyle>
            <a:lvl1pPr marL="0" indent="0">
              <a:buNone/>
              <a:defRPr sz="975"/>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dirty="0" err="1"/>
              <a:t>Toelichting</a:t>
            </a:r>
            <a:r>
              <a:rPr lang="en-US" dirty="0"/>
              <a:t>:</a:t>
            </a:r>
          </a:p>
          <a:p>
            <a:r>
              <a:rPr lang="en-US" dirty="0" err="1"/>
              <a:t>Bron</a:t>
            </a:r>
            <a:r>
              <a:rPr lang="en-US" dirty="0"/>
              <a:t>:</a:t>
            </a:r>
          </a:p>
          <a:p>
            <a:pPr lvl="1">
              <a:buFont typeface="Courier New" panose="02070309020205020404" pitchFamily="49" charset="0"/>
              <a:buChar char="o"/>
            </a:pPr>
            <a:endParaRPr lang="en-US" b="1" dirty="0"/>
          </a:p>
          <a:p>
            <a:endParaRPr lang="en-US" b="1" dirty="0"/>
          </a:p>
          <a:p>
            <a:endParaRPr lang="en-US" b="1" dirty="0"/>
          </a:p>
        </p:txBody>
      </p:sp>
      <p:sp>
        <p:nvSpPr>
          <p:cNvPr id="12" name="Rectangle 2">
            <a:extLst>
              <a:ext uri="{FF2B5EF4-FFF2-40B4-BE49-F238E27FC236}">
                <a16:creationId xmlns:a16="http://schemas.microsoft.com/office/drawing/2014/main" id="{7795AD0A-7A3C-40D2-A836-22D385D02148}"/>
              </a:ext>
            </a:extLst>
          </p:cNvPr>
          <p:cNvSpPr>
            <a:spLocks noGrp="1" noChangeArrowheads="1"/>
          </p:cNvSpPr>
          <p:nvPr>
            <p:ph type="title" hasCustomPrompt="1"/>
          </p:nvPr>
        </p:nvSpPr>
        <p:spPr>
          <a:xfrm>
            <a:off x="270655" y="188641"/>
            <a:ext cx="9362863" cy="576065"/>
          </a:xfrm>
          <a:prstGeom prst="rect">
            <a:avLst/>
          </a:prstGeom>
        </p:spPr>
        <p:txBody>
          <a:bodyPr/>
          <a:lstStyle>
            <a:lvl1pPr>
              <a:defRPr sz="2600"/>
            </a:lvl1pPr>
          </a:lstStyle>
          <a:p>
            <a:r>
              <a:rPr lang="nl-NL" dirty="0"/>
              <a:t>Onderwerp</a:t>
            </a:r>
          </a:p>
        </p:txBody>
      </p:sp>
      <p:sp>
        <p:nvSpPr>
          <p:cNvPr id="13" name="Tijdelijke aanduiding voor afbeelding 2">
            <a:extLst>
              <a:ext uri="{FF2B5EF4-FFF2-40B4-BE49-F238E27FC236}">
                <a16:creationId xmlns:a16="http://schemas.microsoft.com/office/drawing/2014/main" id="{2F95F721-9834-4F59-BE64-389FE33140D7}"/>
              </a:ext>
            </a:extLst>
          </p:cNvPr>
          <p:cNvSpPr>
            <a:spLocks noGrp="1"/>
          </p:cNvSpPr>
          <p:nvPr>
            <p:ph type="pic" idx="12"/>
          </p:nvPr>
        </p:nvSpPr>
        <p:spPr>
          <a:xfrm>
            <a:off x="4953000" y="888984"/>
            <a:ext cx="4682345" cy="3013907"/>
          </a:xfrm>
          <a:prstGeom prst="rect">
            <a:avLst/>
          </a:prstGeo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dirty="0"/>
          </a:p>
        </p:txBody>
      </p:sp>
      <p:sp>
        <p:nvSpPr>
          <p:cNvPr id="14" name="Rectangle 3">
            <a:extLst>
              <a:ext uri="{FF2B5EF4-FFF2-40B4-BE49-F238E27FC236}">
                <a16:creationId xmlns:a16="http://schemas.microsoft.com/office/drawing/2014/main" id="{936A8D5B-A1E3-4B57-AEE1-E3D7864A8403}"/>
              </a:ext>
            </a:extLst>
          </p:cNvPr>
          <p:cNvSpPr>
            <a:spLocks noGrp="1" noChangeArrowheads="1"/>
          </p:cNvSpPr>
          <p:nvPr>
            <p:ph type="body" idx="13" hasCustomPrompt="1"/>
          </p:nvPr>
        </p:nvSpPr>
        <p:spPr>
          <a:xfrm>
            <a:off x="4953000" y="3902890"/>
            <a:ext cx="4682345" cy="750246"/>
          </a:xfrm>
          <a:prstGeom prst="rect">
            <a:avLst/>
          </a:prstGeom>
        </p:spPr>
        <p:txBody>
          <a:bodyPr/>
          <a:lstStyle>
            <a:lvl1pPr marL="0" indent="0">
              <a:buNone/>
              <a:defRPr sz="975"/>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dirty="0" err="1"/>
              <a:t>Toelichting</a:t>
            </a:r>
            <a:r>
              <a:rPr lang="en-US" dirty="0"/>
              <a:t>:</a:t>
            </a:r>
          </a:p>
          <a:p>
            <a:r>
              <a:rPr lang="en-US" dirty="0" err="1"/>
              <a:t>Bron</a:t>
            </a:r>
            <a:r>
              <a:rPr lang="en-US" dirty="0"/>
              <a:t>:</a:t>
            </a:r>
          </a:p>
          <a:p>
            <a:pPr lvl="1">
              <a:buFont typeface="Courier New" panose="02070309020205020404" pitchFamily="49" charset="0"/>
              <a:buChar char="o"/>
            </a:pPr>
            <a:endParaRPr lang="en-US" b="1" dirty="0"/>
          </a:p>
          <a:p>
            <a:endParaRPr lang="en-US" b="1" dirty="0"/>
          </a:p>
          <a:p>
            <a:endParaRPr lang="en-US" b="1" dirty="0"/>
          </a:p>
        </p:txBody>
      </p:sp>
    </p:spTree>
    <p:extLst>
      <p:ext uri="{BB962C8B-B14F-4D97-AF65-F5344CB8AC3E}">
        <p14:creationId xmlns:p14="http://schemas.microsoft.com/office/powerpoint/2010/main" val="402342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en object">
    <p:spTree>
      <p:nvGrpSpPr>
        <p:cNvPr id="1" name=""/>
        <p:cNvGrpSpPr/>
        <p:nvPr/>
      </p:nvGrpSpPr>
      <p:grpSpPr>
        <a:xfrm>
          <a:off x="0" y="0"/>
          <a:ext cx="0" cy="0"/>
          <a:chOff x="0" y="0"/>
          <a:chExt cx="0" cy="0"/>
        </a:xfrm>
      </p:grpSpPr>
      <p:grpSp>
        <p:nvGrpSpPr>
          <p:cNvPr id="4" name="Groep 3">
            <a:extLst>
              <a:ext uri="{FF2B5EF4-FFF2-40B4-BE49-F238E27FC236}">
                <a16:creationId xmlns:a16="http://schemas.microsoft.com/office/drawing/2014/main" id="{B027E34B-BDD0-4072-8218-26B802AAEAD5}"/>
              </a:ext>
            </a:extLst>
          </p:cNvPr>
          <p:cNvGrpSpPr/>
          <p:nvPr userDrawn="1"/>
        </p:nvGrpSpPr>
        <p:grpSpPr>
          <a:xfrm>
            <a:off x="0" y="6165307"/>
            <a:ext cx="9906002" cy="627796"/>
            <a:chOff x="0" y="6028874"/>
            <a:chExt cx="13742676" cy="707644"/>
          </a:xfrm>
        </p:grpSpPr>
        <p:pic>
          <p:nvPicPr>
            <p:cNvPr id="5" name="Afbeelding 4">
              <a:extLst>
                <a:ext uri="{FF2B5EF4-FFF2-40B4-BE49-F238E27FC236}">
                  <a16:creationId xmlns:a16="http://schemas.microsoft.com/office/drawing/2014/main" id="{4C33B3DF-6337-44A0-8F08-0688748AD9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6" name="Rechthoek 5">
              <a:extLst>
                <a:ext uri="{FF2B5EF4-FFF2-40B4-BE49-F238E27FC236}">
                  <a16:creationId xmlns:a16="http://schemas.microsoft.com/office/drawing/2014/main" id="{44F69994-58A0-4B90-BC36-A804227FF9BA}"/>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extLst>
      <p:ext uri="{BB962C8B-B14F-4D97-AF65-F5344CB8AC3E}">
        <p14:creationId xmlns:p14="http://schemas.microsoft.com/office/powerpoint/2010/main" val="200248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grpSp>
        <p:nvGrpSpPr>
          <p:cNvPr id="6" name="Groep 5">
            <a:extLst>
              <a:ext uri="{FF2B5EF4-FFF2-40B4-BE49-F238E27FC236}">
                <a16:creationId xmlns:a16="http://schemas.microsoft.com/office/drawing/2014/main" id="{87FCF6F4-74B9-4296-9B81-40953B2214AD}"/>
              </a:ext>
            </a:extLst>
          </p:cNvPr>
          <p:cNvGrpSpPr/>
          <p:nvPr userDrawn="1"/>
        </p:nvGrpSpPr>
        <p:grpSpPr>
          <a:xfrm>
            <a:off x="0" y="6165307"/>
            <a:ext cx="9906002" cy="627796"/>
            <a:chOff x="0" y="6028874"/>
            <a:chExt cx="13742676" cy="707644"/>
          </a:xfrm>
        </p:grpSpPr>
        <p:pic>
          <p:nvPicPr>
            <p:cNvPr id="7" name="Afbeelding 6">
              <a:extLst>
                <a:ext uri="{FF2B5EF4-FFF2-40B4-BE49-F238E27FC236}">
                  <a16:creationId xmlns:a16="http://schemas.microsoft.com/office/drawing/2014/main" id="{EE0CD49E-24E8-4637-92E0-FF29AB300D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8" name="Rechthoek 7">
              <a:extLst>
                <a:ext uri="{FF2B5EF4-FFF2-40B4-BE49-F238E27FC236}">
                  <a16:creationId xmlns:a16="http://schemas.microsoft.com/office/drawing/2014/main" id="{E17B0425-53FF-4857-8239-8B90713B984F}"/>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grpSp>
        <p:nvGrpSpPr>
          <p:cNvPr id="3" name="Groep 2">
            <a:extLst>
              <a:ext uri="{FF2B5EF4-FFF2-40B4-BE49-F238E27FC236}">
                <a16:creationId xmlns:a16="http://schemas.microsoft.com/office/drawing/2014/main" id="{23744118-F8DE-474D-9A5B-294511F32E82}"/>
              </a:ext>
            </a:extLst>
          </p:cNvPr>
          <p:cNvGrpSpPr/>
          <p:nvPr userDrawn="1"/>
        </p:nvGrpSpPr>
        <p:grpSpPr>
          <a:xfrm>
            <a:off x="0" y="6165307"/>
            <a:ext cx="9906002" cy="627796"/>
            <a:chOff x="0" y="6028874"/>
            <a:chExt cx="13742676" cy="707644"/>
          </a:xfrm>
        </p:grpSpPr>
        <p:pic>
          <p:nvPicPr>
            <p:cNvPr id="4" name="Afbeelding 3">
              <a:extLst>
                <a:ext uri="{FF2B5EF4-FFF2-40B4-BE49-F238E27FC236}">
                  <a16:creationId xmlns:a16="http://schemas.microsoft.com/office/drawing/2014/main" id="{0BD339DF-EA4A-431B-B508-05626A3884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5" name="Rechthoek 4">
              <a:extLst>
                <a:ext uri="{FF2B5EF4-FFF2-40B4-BE49-F238E27FC236}">
                  <a16:creationId xmlns:a16="http://schemas.microsoft.com/office/drawing/2014/main" id="{7AF1FBAE-8410-4840-837E-DA4DAA01FAE7}"/>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extLst>
      <p:ext uri="{BB962C8B-B14F-4D97-AF65-F5344CB8AC3E}">
        <p14:creationId xmlns:p14="http://schemas.microsoft.com/office/powerpoint/2010/main" val="88506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fbeelding met bijschrift">
    <p:spTree>
      <p:nvGrpSpPr>
        <p:cNvPr id="1" name=""/>
        <p:cNvGrpSpPr/>
        <p:nvPr/>
      </p:nvGrpSpPr>
      <p:grpSpPr>
        <a:xfrm>
          <a:off x="0" y="0"/>
          <a:ext cx="0" cy="0"/>
          <a:chOff x="0" y="0"/>
          <a:chExt cx="0" cy="0"/>
        </a:xfrm>
      </p:grpSpPr>
      <p:grpSp>
        <p:nvGrpSpPr>
          <p:cNvPr id="5" name="Groep 4">
            <a:extLst>
              <a:ext uri="{FF2B5EF4-FFF2-40B4-BE49-F238E27FC236}">
                <a16:creationId xmlns:a16="http://schemas.microsoft.com/office/drawing/2014/main" id="{CD1BE590-0370-48F3-8A07-15E3C4705051}"/>
              </a:ext>
            </a:extLst>
          </p:cNvPr>
          <p:cNvGrpSpPr/>
          <p:nvPr userDrawn="1"/>
        </p:nvGrpSpPr>
        <p:grpSpPr>
          <a:xfrm>
            <a:off x="0" y="6165307"/>
            <a:ext cx="9906002" cy="627796"/>
            <a:chOff x="0" y="6028874"/>
            <a:chExt cx="13742676" cy="707644"/>
          </a:xfrm>
        </p:grpSpPr>
        <p:pic>
          <p:nvPicPr>
            <p:cNvPr id="6" name="Afbeelding 5">
              <a:extLst>
                <a:ext uri="{FF2B5EF4-FFF2-40B4-BE49-F238E27FC236}">
                  <a16:creationId xmlns:a16="http://schemas.microsoft.com/office/drawing/2014/main" id="{0DF48A9E-AF7E-4B80-A898-1E2CB7E7275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7" name="Rechthoek 6">
              <a:extLst>
                <a:ext uri="{FF2B5EF4-FFF2-40B4-BE49-F238E27FC236}">
                  <a16:creationId xmlns:a16="http://schemas.microsoft.com/office/drawing/2014/main" id="{D468BC4E-9918-4323-8949-CC07135E0769}"/>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extLst>
      <p:ext uri="{BB962C8B-B14F-4D97-AF65-F5344CB8AC3E}">
        <p14:creationId xmlns:p14="http://schemas.microsoft.com/office/powerpoint/2010/main" val="90339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pic>
        <p:nvPicPr>
          <p:cNvPr id="33822" name="Picture 30" descr="blan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75801" y="5715002"/>
            <a:ext cx="252810" cy="94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1C4ACEEF-A5A4-4AB8-B613-E45BDB45FCA3}"/>
              </a:ext>
            </a:extLst>
          </p:cNvPr>
          <p:cNvSpPr txBox="1">
            <a:spLocks noChangeArrowheads="1"/>
          </p:cNvSpPr>
          <p:nvPr userDrawn="1"/>
        </p:nvSpPr>
        <p:spPr>
          <a:xfrm>
            <a:off x="272481" y="892722"/>
            <a:ext cx="5558117" cy="5128566"/>
          </a:xfrm>
          <a:prstGeom prst="rect">
            <a:avLst/>
          </a:prstGeom>
        </p:spPr>
        <p:txBody>
          <a:bodyPr/>
          <a:lstStyle>
            <a:lvl1pPr marL="342900" indent="-342900" algn="l" rtl="0" eaLnBrk="0" fontAlgn="base" hangingPunct="0">
              <a:spcBef>
                <a:spcPct val="20000"/>
              </a:spcBef>
              <a:spcAft>
                <a:spcPct val="0"/>
              </a:spcAft>
              <a:buClr>
                <a:srgbClr val="B8BA30"/>
              </a:buClr>
              <a:buSzPct val="90000"/>
              <a:buFont typeface="Wingdings" pitchFamily="2" charset="2"/>
              <a:buChar char="l"/>
              <a:defRPr kumimoji="1" sz="2200">
                <a:solidFill>
                  <a:srgbClr val="2D303F"/>
                </a:solidFill>
                <a:latin typeface="+mn-lt"/>
                <a:ea typeface="+mn-ea"/>
                <a:cs typeface="+mn-cs"/>
              </a:defRPr>
            </a:lvl1pPr>
            <a:lvl2pPr marL="742950" marR="0" indent="-285750" algn="l" defTabSz="91440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kumimoji="1">
                <a:solidFill>
                  <a:srgbClr val="2D303F"/>
                </a:solidFill>
                <a:latin typeface="+mn-lt"/>
              </a:defRPr>
            </a:lvl2pPr>
            <a:lvl3pPr marL="914400" indent="0" algn="l" rtl="0" eaLnBrk="0" fontAlgn="base" hangingPunct="0">
              <a:spcBef>
                <a:spcPct val="20000"/>
              </a:spcBef>
              <a:spcAft>
                <a:spcPct val="0"/>
              </a:spcAft>
              <a:buClr>
                <a:srgbClr val="B8BA30"/>
              </a:buClr>
              <a:buSzPct val="90000"/>
              <a:buFont typeface="Wingdings" panose="05000000000000000000" pitchFamily="2" charset="2"/>
              <a:buNone/>
              <a:defRPr kumimoji="1" sz="1800" i="0">
                <a:solidFill>
                  <a:srgbClr val="2D303F"/>
                </a:solidFill>
                <a:latin typeface="+mn-lt"/>
              </a:defRPr>
            </a:lvl3pPr>
            <a:lvl4pPr marL="1600200" indent="-228600" algn="l" rtl="0" eaLnBrk="0" fontAlgn="base" hangingPunct="0">
              <a:spcBef>
                <a:spcPct val="20000"/>
              </a:spcBef>
              <a:spcAft>
                <a:spcPct val="0"/>
              </a:spcAft>
              <a:buClr>
                <a:srgbClr val="B8BA30"/>
              </a:buClr>
              <a:buSzPct val="90000"/>
              <a:buFont typeface="Wingdings" pitchFamily="2" charset="2"/>
              <a:buChar char="l"/>
              <a:defRPr kumimoji="1" sz="1400">
                <a:solidFill>
                  <a:srgbClr val="2D303F"/>
                </a:solidFill>
                <a:latin typeface="+mn-lt"/>
              </a:defRPr>
            </a:lvl4pPr>
            <a:lvl5pPr marL="20574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5pPr>
            <a:lvl6pPr marL="25146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6pPr>
            <a:lvl7pPr marL="29718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7pPr>
            <a:lvl8pPr marL="34290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8pPr>
            <a:lvl9pPr marL="38862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9pPr>
          </a:lstStyle>
          <a:p>
            <a:r>
              <a:rPr lang="en-US" sz="1788" b="1" kern="0"/>
              <a:t>Niveau 1</a:t>
            </a:r>
          </a:p>
          <a:p>
            <a:pPr lvl="1"/>
            <a:r>
              <a:rPr lang="en-US" sz="1463" b="0" kern="0"/>
              <a:t>Niveau 2</a:t>
            </a:r>
          </a:p>
          <a:p>
            <a:pPr lvl="2">
              <a:buFont typeface="Courier New" panose="02070309020205020404" pitchFamily="49" charset="0"/>
              <a:buChar char="o"/>
            </a:pPr>
            <a:r>
              <a:rPr lang="en-US" sz="1463" b="0" kern="0"/>
              <a:t> Niveau 3</a:t>
            </a:r>
          </a:p>
          <a:p>
            <a:pPr lvl="1"/>
            <a:endParaRPr lang="en-US" sz="1463" b="1" kern="0"/>
          </a:p>
          <a:p>
            <a:endParaRPr lang="en-US" sz="1788" b="1" kern="0"/>
          </a:p>
          <a:p>
            <a:endParaRPr lang="en-US" sz="1788" b="1" kern="0" dirty="0"/>
          </a:p>
        </p:txBody>
      </p:sp>
      <p:sp>
        <p:nvSpPr>
          <p:cNvPr id="10" name="Rectangle 2">
            <a:extLst>
              <a:ext uri="{FF2B5EF4-FFF2-40B4-BE49-F238E27FC236}">
                <a16:creationId xmlns:a16="http://schemas.microsoft.com/office/drawing/2014/main" id="{BFCAC882-1356-4576-BB50-839416418A1A}"/>
              </a:ext>
            </a:extLst>
          </p:cNvPr>
          <p:cNvSpPr txBox="1">
            <a:spLocks noChangeArrowheads="1"/>
          </p:cNvSpPr>
          <p:nvPr userDrawn="1"/>
        </p:nvSpPr>
        <p:spPr>
          <a:xfrm>
            <a:off x="270655" y="188641"/>
            <a:ext cx="9362863" cy="576065"/>
          </a:xfrm>
          <a:prstGeom prst="rect">
            <a:avLst/>
          </a:prstGeom>
        </p:spPr>
        <p:txBody>
          <a:bodyPr/>
          <a:lstStyle>
            <a:lvl1pPr algn="l" rtl="0" eaLnBrk="0" fontAlgn="base" hangingPunct="0">
              <a:spcBef>
                <a:spcPct val="0"/>
              </a:spcBef>
              <a:spcAft>
                <a:spcPct val="0"/>
              </a:spcAft>
              <a:defRPr kumimoji="1" sz="3200" b="1">
                <a:solidFill>
                  <a:srgbClr val="B8BA30"/>
                </a:solidFill>
                <a:latin typeface="+mj-lt"/>
                <a:ea typeface="+mj-ea"/>
                <a:cs typeface="+mj-cs"/>
              </a:defRPr>
            </a:lvl1pPr>
            <a:lvl2pPr algn="l" rtl="0" eaLnBrk="0" fontAlgn="base" hangingPunct="0">
              <a:spcBef>
                <a:spcPct val="0"/>
              </a:spcBef>
              <a:spcAft>
                <a:spcPct val="0"/>
              </a:spcAft>
              <a:defRPr kumimoji="1" sz="2800" b="1">
                <a:solidFill>
                  <a:srgbClr val="B8BA30"/>
                </a:solidFill>
                <a:latin typeface="Univers" pitchFamily="34" charset="0"/>
              </a:defRPr>
            </a:lvl2pPr>
            <a:lvl3pPr algn="l" rtl="0" eaLnBrk="0" fontAlgn="base" hangingPunct="0">
              <a:spcBef>
                <a:spcPct val="0"/>
              </a:spcBef>
              <a:spcAft>
                <a:spcPct val="0"/>
              </a:spcAft>
              <a:defRPr kumimoji="1" sz="2800" b="1">
                <a:solidFill>
                  <a:srgbClr val="B8BA30"/>
                </a:solidFill>
                <a:latin typeface="Univers" pitchFamily="34" charset="0"/>
              </a:defRPr>
            </a:lvl3pPr>
            <a:lvl4pPr algn="l" rtl="0" eaLnBrk="0" fontAlgn="base" hangingPunct="0">
              <a:spcBef>
                <a:spcPct val="0"/>
              </a:spcBef>
              <a:spcAft>
                <a:spcPct val="0"/>
              </a:spcAft>
              <a:defRPr kumimoji="1" sz="2800" b="1">
                <a:solidFill>
                  <a:srgbClr val="B8BA30"/>
                </a:solidFill>
                <a:latin typeface="Univers" pitchFamily="34" charset="0"/>
              </a:defRPr>
            </a:lvl4pPr>
            <a:lvl5pPr algn="l" rtl="0" eaLnBrk="0" fontAlgn="base" hangingPunct="0">
              <a:spcBef>
                <a:spcPct val="0"/>
              </a:spcBef>
              <a:spcAft>
                <a:spcPct val="0"/>
              </a:spcAft>
              <a:defRPr kumimoji="1" sz="2800" b="1">
                <a:solidFill>
                  <a:srgbClr val="B8BA30"/>
                </a:solidFill>
                <a:latin typeface="Univers" pitchFamily="34" charset="0"/>
              </a:defRPr>
            </a:lvl5pPr>
            <a:lvl6pPr marL="457200" algn="l" rtl="0" eaLnBrk="0" fontAlgn="base" hangingPunct="0">
              <a:spcBef>
                <a:spcPct val="0"/>
              </a:spcBef>
              <a:spcAft>
                <a:spcPct val="0"/>
              </a:spcAft>
              <a:defRPr kumimoji="1" sz="2800" b="1">
                <a:solidFill>
                  <a:srgbClr val="B8BA30"/>
                </a:solidFill>
                <a:latin typeface="Univers" pitchFamily="34" charset="0"/>
              </a:defRPr>
            </a:lvl6pPr>
            <a:lvl7pPr marL="914400" algn="l" rtl="0" eaLnBrk="0" fontAlgn="base" hangingPunct="0">
              <a:spcBef>
                <a:spcPct val="0"/>
              </a:spcBef>
              <a:spcAft>
                <a:spcPct val="0"/>
              </a:spcAft>
              <a:defRPr kumimoji="1" sz="2800" b="1">
                <a:solidFill>
                  <a:srgbClr val="B8BA30"/>
                </a:solidFill>
                <a:latin typeface="Univers" pitchFamily="34" charset="0"/>
              </a:defRPr>
            </a:lvl7pPr>
            <a:lvl8pPr marL="1371600" algn="l" rtl="0" eaLnBrk="0" fontAlgn="base" hangingPunct="0">
              <a:spcBef>
                <a:spcPct val="0"/>
              </a:spcBef>
              <a:spcAft>
                <a:spcPct val="0"/>
              </a:spcAft>
              <a:defRPr kumimoji="1" sz="2800" b="1">
                <a:solidFill>
                  <a:srgbClr val="B8BA30"/>
                </a:solidFill>
                <a:latin typeface="Univers" pitchFamily="34" charset="0"/>
              </a:defRPr>
            </a:lvl8pPr>
            <a:lvl9pPr marL="1828800" algn="l" rtl="0" eaLnBrk="0" fontAlgn="base" hangingPunct="0">
              <a:spcBef>
                <a:spcPct val="0"/>
              </a:spcBef>
              <a:spcAft>
                <a:spcPct val="0"/>
              </a:spcAft>
              <a:defRPr kumimoji="1" sz="2800" b="1">
                <a:solidFill>
                  <a:srgbClr val="B8BA30"/>
                </a:solidFill>
                <a:latin typeface="Univers" pitchFamily="34" charset="0"/>
              </a:defRPr>
            </a:lvl9pPr>
          </a:lstStyle>
          <a:p>
            <a:r>
              <a:rPr lang="nl-NL" sz="2600" kern="0"/>
              <a:t>Onderwerp</a:t>
            </a:r>
            <a:endParaRPr lang="nl-NL" sz="2600" kern="0" dirty="0"/>
          </a:p>
        </p:txBody>
      </p:sp>
      <p:grpSp>
        <p:nvGrpSpPr>
          <p:cNvPr id="11" name="Groep 10">
            <a:extLst>
              <a:ext uri="{FF2B5EF4-FFF2-40B4-BE49-F238E27FC236}">
                <a16:creationId xmlns:a16="http://schemas.microsoft.com/office/drawing/2014/main" id="{1048D6FF-5B82-472F-903C-9F88AA83C3F3}"/>
              </a:ext>
            </a:extLst>
          </p:cNvPr>
          <p:cNvGrpSpPr/>
          <p:nvPr userDrawn="1"/>
        </p:nvGrpSpPr>
        <p:grpSpPr>
          <a:xfrm>
            <a:off x="0" y="6165307"/>
            <a:ext cx="9906002" cy="627796"/>
            <a:chOff x="0" y="6028874"/>
            <a:chExt cx="13742676" cy="707644"/>
          </a:xfrm>
        </p:grpSpPr>
        <p:pic>
          <p:nvPicPr>
            <p:cNvPr id="12" name="Afbeelding 11">
              <a:extLst>
                <a:ext uri="{FF2B5EF4-FFF2-40B4-BE49-F238E27FC236}">
                  <a16:creationId xmlns:a16="http://schemas.microsoft.com/office/drawing/2014/main" id="{C1A66785-A2B7-4613-B0F5-832398652AC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13" name="Rechthoek 12">
              <a:extLst>
                <a:ext uri="{FF2B5EF4-FFF2-40B4-BE49-F238E27FC236}">
                  <a16:creationId xmlns:a16="http://schemas.microsoft.com/office/drawing/2014/main" id="{3353A743-654C-4A71-9F62-F162C93C6BCE}"/>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cSld>
  <p:clrMap bg1="lt1" tx1="dk1" bg2="lt2" tx2="dk2" accent1="accent1" accent2="accent2" accent3="accent3" accent4="accent4" accent5="accent5" accent6="accent6" hlink="hlink" folHlink="folHlink"/>
  <p:sldLayoutIdLst>
    <p:sldLayoutId id="2147483661" r:id="rId1"/>
    <p:sldLayoutId id="2147483657" r:id="rId2"/>
    <p:sldLayoutId id="2147483662" r:id="rId3"/>
    <p:sldLayoutId id="2147483653" r:id="rId4"/>
    <p:sldLayoutId id="2147483652" r:id="rId5"/>
    <p:sldLayoutId id="2147483658" r:id="rId6"/>
    <p:sldLayoutId id="2147483660" r:id="rId7"/>
  </p:sldLayoutIdLst>
  <p:txStyles>
    <p:titleStyle>
      <a:lvl1pPr algn="l" rtl="0" eaLnBrk="0" fontAlgn="base" hangingPunct="0">
        <a:spcBef>
          <a:spcPct val="0"/>
        </a:spcBef>
        <a:spcAft>
          <a:spcPct val="0"/>
        </a:spcAft>
        <a:defRPr kumimoji="1" sz="2275" b="1">
          <a:solidFill>
            <a:srgbClr val="B8BA30"/>
          </a:solidFill>
          <a:latin typeface="+mj-lt"/>
          <a:ea typeface="+mj-ea"/>
          <a:cs typeface="+mj-cs"/>
        </a:defRPr>
      </a:lvl1pPr>
      <a:lvl2pPr algn="l" rtl="0" eaLnBrk="0" fontAlgn="base" hangingPunct="0">
        <a:spcBef>
          <a:spcPct val="0"/>
        </a:spcBef>
        <a:spcAft>
          <a:spcPct val="0"/>
        </a:spcAft>
        <a:defRPr kumimoji="1" sz="2275" b="1">
          <a:solidFill>
            <a:srgbClr val="B8BA30"/>
          </a:solidFill>
          <a:latin typeface="Univers" pitchFamily="34" charset="0"/>
        </a:defRPr>
      </a:lvl2pPr>
      <a:lvl3pPr algn="l" rtl="0" eaLnBrk="0" fontAlgn="base" hangingPunct="0">
        <a:spcBef>
          <a:spcPct val="0"/>
        </a:spcBef>
        <a:spcAft>
          <a:spcPct val="0"/>
        </a:spcAft>
        <a:defRPr kumimoji="1" sz="2275" b="1">
          <a:solidFill>
            <a:srgbClr val="B8BA30"/>
          </a:solidFill>
          <a:latin typeface="Univers" pitchFamily="34" charset="0"/>
        </a:defRPr>
      </a:lvl3pPr>
      <a:lvl4pPr algn="l" rtl="0" eaLnBrk="0" fontAlgn="base" hangingPunct="0">
        <a:spcBef>
          <a:spcPct val="0"/>
        </a:spcBef>
        <a:spcAft>
          <a:spcPct val="0"/>
        </a:spcAft>
        <a:defRPr kumimoji="1" sz="2275" b="1">
          <a:solidFill>
            <a:srgbClr val="B8BA30"/>
          </a:solidFill>
          <a:latin typeface="Univers" pitchFamily="34" charset="0"/>
        </a:defRPr>
      </a:lvl4pPr>
      <a:lvl5pPr algn="l" rtl="0" eaLnBrk="0" fontAlgn="base" hangingPunct="0">
        <a:spcBef>
          <a:spcPct val="0"/>
        </a:spcBef>
        <a:spcAft>
          <a:spcPct val="0"/>
        </a:spcAft>
        <a:defRPr kumimoji="1" sz="2275" b="1">
          <a:solidFill>
            <a:srgbClr val="B8BA30"/>
          </a:solidFill>
          <a:latin typeface="Univers" pitchFamily="34" charset="0"/>
        </a:defRPr>
      </a:lvl5pPr>
      <a:lvl6pPr marL="371475" algn="l" rtl="0" eaLnBrk="0" fontAlgn="base" hangingPunct="0">
        <a:spcBef>
          <a:spcPct val="0"/>
        </a:spcBef>
        <a:spcAft>
          <a:spcPct val="0"/>
        </a:spcAft>
        <a:defRPr kumimoji="1" sz="2275" b="1">
          <a:solidFill>
            <a:srgbClr val="B8BA30"/>
          </a:solidFill>
          <a:latin typeface="Univers" pitchFamily="34" charset="0"/>
        </a:defRPr>
      </a:lvl6pPr>
      <a:lvl7pPr marL="742950" algn="l" rtl="0" eaLnBrk="0" fontAlgn="base" hangingPunct="0">
        <a:spcBef>
          <a:spcPct val="0"/>
        </a:spcBef>
        <a:spcAft>
          <a:spcPct val="0"/>
        </a:spcAft>
        <a:defRPr kumimoji="1" sz="2275" b="1">
          <a:solidFill>
            <a:srgbClr val="B8BA30"/>
          </a:solidFill>
          <a:latin typeface="Univers" pitchFamily="34" charset="0"/>
        </a:defRPr>
      </a:lvl7pPr>
      <a:lvl8pPr marL="1114425" algn="l" rtl="0" eaLnBrk="0" fontAlgn="base" hangingPunct="0">
        <a:spcBef>
          <a:spcPct val="0"/>
        </a:spcBef>
        <a:spcAft>
          <a:spcPct val="0"/>
        </a:spcAft>
        <a:defRPr kumimoji="1" sz="2275" b="1">
          <a:solidFill>
            <a:srgbClr val="B8BA30"/>
          </a:solidFill>
          <a:latin typeface="Univers" pitchFamily="34" charset="0"/>
        </a:defRPr>
      </a:lvl8pPr>
      <a:lvl9pPr marL="1485900" algn="l" rtl="0" eaLnBrk="0" fontAlgn="base" hangingPunct="0">
        <a:spcBef>
          <a:spcPct val="0"/>
        </a:spcBef>
        <a:spcAft>
          <a:spcPct val="0"/>
        </a:spcAft>
        <a:defRPr kumimoji="1" sz="2275" b="1">
          <a:solidFill>
            <a:srgbClr val="B8BA30"/>
          </a:solidFill>
          <a:latin typeface="Univers" pitchFamily="34" charset="0"/>
        </a:defRPr>
      </a:lvl9pPr>
    </p:titleStyle>
    <p:bodyStyle>
      <a:lvl1pPr marL="278606" indent="-278606" algn="l" rtl="0" eaLnBrk="0" fontAlgn="base" hangingPunct="0">
        <a:spcBef>
          <a:spcPct val="20000"/>
        </a:spcBef>
        <a:spcAft>
          <a:spcPct val="0"/>
        </a:spcAft>
        <a:buClr>
          <a:srgbClr val="B8BA30"/>
        </a:buClr>
        <a:buSzPct val="90000"/>
        <a:buFont typeface="Wingdings" pitchFamily="2" charset="2"/>
        <a:buChar char="l"/>
        <a:defRPr kumimoji="1" sz="1788">
          <a:solidFill>
            <a:srgbClr val="2D303F"/>
          </a:solidFill>
          <a:latin typeface="+mn-lt"/>
          <a:ea typeface="+mn-ea"/>
          <a:cs typeface="+mn-cs"/>
        </a:defRPr>
      </a:lvl1pPr>
      <a:lvl2pPr marL="603647" indent="-232172" algn="l" rtl="0" eaLnBrk="0" fontAlgn="base" hangingPunct="0">
        <a:spcBef>
          <a:spcPct val="20000"/>
        </a:spcBef>
        <a:spcAft>
          <a:spcPct val="0"/>
        </a:spcAft>
        <a:buClr>
          <a:srgbClr val="B8BA30"/>
        </a:buClr>
        <a:buSzPct val="90000"/>
        <a:buFont typeface="Wingdings" pitchFamily="2" charset="2"/>
        <a:buChar char="l"/>
        <a:defRPr kumimoji="1">
          <a:solidFill>
            <a:srgbClr val="2D303F"/>
          </a:solidFill>
          <a:latin typeface="+mn-lt"/>
        </a:defRPr>
      </a:lvl2pPr>
      <a:lvl3pPr marL="928688" indent="-185738" algn="l" rtl="0" eaLnBrk="0" fontAlgn="base" hangingPunct="0">
        <a:spcBef>
          <a:spcPct val="20000"/>
        </a:spcBef>
        <a:spcAft>
          <a:spcPct val="0"/>
        </a:spcAft>
        <a:buClr>
          <a:srgbClr val="B8BA30"/>
        </a:buClr>
        <a:buSzPct val="90000"/>
        <a:buFont typeface="Wingdings" pitchFamily="2" charset="2"/>
        <a:buChar char="l"/>
        <a:defRPr kumimoji="1" sz="1300">
          <a:solidFill>
            <a:srgbClr val="2D303F"/>
          </a:solidFill>
          <a:latin typeface="+mn-lt"/>
        </a:defRPr>
      </a:lvl3pPr>
      <a:lvl4pPr marL="1300163" indent="-185738" algn="l" rtl="0" eaLnBrk="0" fontAlgn="base" hangingPunct="0">
        <a:spcBef>
          <a:spcPct val="20000"/>
        </a:spcBef>
        <a:spcAft>
          <a:spcPct val="0"/>
        </a:spcAft>
        <a:buClr>
          <a:srgbClr val="B8BA30"/>
        </a:buClr>
        <a:buSzPct val="90000"/>
        <a:buFont typeface="Wingdings" pitchFamily="2" charset="2"/>
        <a:buChar char="l"/>
        <a:defRPr kumimoji="1" sz="1138">
          <a:solidFill>
            <a:srgbClr val="2D303F"/>
          </a:solidFill>
          <a:latin typeface="+mn-lt"/>
        </a:defRPr>
      </a:lvl4pPr>
      <a:lvl5pPr marL="16716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5pPr>
      <a:lvl6pPr marL="204311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6pPr>
      <a:lvl7pPr marL="241458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7pPr>
      <a:lvl8pPr marL="278606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8pPr>
      <a:lvl9pPr marL="31575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3.png"/><Relationship Id="rId42" Type="http://schemas.openxmlformats.org/officeDocument/2006/relationships/customXml" Target="../ink/ink21.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7.png"/><Relationship Id="rId16" Type="http://schemas.openxmlformats.org/officeDocument/2006/relationships/customXml" Target="../ink/ink8.xml"/><Relationship Id="rId107" Type="http://schemas.openxmlformats.org/officeDocument/2006/relationships/image" Target="../media/image56.png"/><Relationship Id="rId11" Type="http://schemas.openxmlformats.org/officeDocument/2006/relationships/image" Target="../media/image8.png"/><Relationship Id="rId32" Type="http://schemas.openxmlformats.org/officeDocument/2006/relationships/customXml" Target="../ink/ink16.xml"/><Relationship Id="rId37" Type="http://schemas.openxmlformats.org/officeDocument/2006/relationships/image" Target="../media/image21.png"/><Relationship Id="rId53" Type="http://schemas.openxmlformats.org/officeDocument/2006/relationships/image" Target="../media/image29.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2.png"/><Relationship Id="rId102" Type="http://schemas.openxmlformats.org/officeDocument/2006/relationships/customXml" Target="../ink/ink51.xml"/><Relationship Id="rId5" Type="http://schemas.openxmlformats.org/officeDocument/2006/relationships/image" Target="../media/image5.png"/><Relationship Id="rId90" Type="http://schemas.openxmlformats.org/officeDocument/2006/relationships/customXml" Target="../ink/ink45.xml"/><Relationship Id="rId95" Type="http://schemas.openxmlformats.org/officeDocument/2006/relationships/image" Target="../media/image50.png"/><Relationship Id="rId22" Type="http://schemas.openxmlformats.org/officeDocument/2006/relationships/customXml" Target="../ink/ink11.xml"/><Relationship Id="rId27" Type="http://schemas.openxmlformats.org/officeDocument/2006/relationships/image" Target="../media/image16.png"/><Relationship Id="rId43" Type="http://schemas.openxmlformats.org/officeDocument/2006/relationships/image" Target="../media/image24.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7.png"/><Relationship Id="rId80" Type="http://schemas.openxmlformats.org/officeDocument/2006/relationships/customXml" Target="../ink/ink40.xml"/><Relationship Id="rId85" Type="http://schemas.openxmlformats.org/officeDocument/2006/relationships/image" Target="../media/image45.png"/><Relationship Id="rId12" Type="http://schemas.openxmlformats.org/officeDocument/2006/relationships/customXml" Target="../ink/ink6.xml"/><Relationship Id="rId17" Type="http://schemas.openxmlformats.org/officeDocument/2006/relationships/image" Target="../media/image11.png"/><Relationship Id="rId33" Type="http://schemas.openxmlformats.org/officeDocument/2006/relationships/image" Target="../media/image19.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08" Type="http://schemas.openxmlformats.org/officeDocument/2006/relationships/customXml" Target="../ink/ink54.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0.png"/><Relationship Id="rId91" Type="http://schemas.openxmlformats.org/officeDocument/2006/relationships/image" Target="../media/image48.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7.png"/><Relationship Id="rId57" Type="http://schemas.openxmlformats.org/officeDocument/2006/relationships/image" Target="../media/image31.png"/><Relationship Id="rId106" Type="http://schemas.openxmlformats.org/officeDocument/2006/relationships/customXml" Target="../ink/ink53.xml"/><Relationship Id="rId10" Type="http://schemas.openxmlformats.org/officeDocument/2006/relationships/customXml" Target="../ink/ink5.xml"/><Relationship Id="rId31" Type="http://schemas.openxmlformats.org/officeDocument/2006/relationships/image" Target="../media/image18.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9.xml"/><Relationship Id="rId81" Type="http://schemas.openxmlformats.org/officeDocument/2006/relationships/image" Target="../media/image43.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52.png"/><Relationship Id="rId101" Type="http://schemas.openxmlformats.org/officeDocument/2006/relationships/image" Target="../media/image53.png"/><Relationship Id="rId4" Type="http://schemas.openxmlformats.org/officeDocument/2006/relationships/customXml" Target="../ink/ink2.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9.xml"/><Relationship Id="rId39" Type="http://schemas.openxmlformats.org/officeDocument/2006/relationships/image" Target="../media/image22.png"/><Relationship Id="rId109" Type="http://schemas.openxmlformats.org/officeDocument/2006/relationships/image" Target="../media/image57.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0.png"/><Relationship Id="rId76" Type="http://schemas.openxmlformats.org/officeDocument/2006/relationships/customXml" Target="../ink/ink38.xml"/><Relationship Id="rId97" Type="http://schemas.openxmlformats.org/officeDocument/2006/relationships/image" Target="../media/image51.png"/><Relationship Id="rId104" Type="http://schemas.openxmlformats.org/officeDocument/2006/relationships/customXml" Target="../ink/ink52.xml"/><Relationship Id="rId7" Type="http://schemas.openxmlformats.org/officeDocument/2006/relationships/image" Target="../media/image6.png"/><Relationship Id="rId71" Type="http://schemas.openxmlformats.org/officeDocument/2006/relationships/image" Target="../media/image38.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7.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5.png"/><Relationship Id="rId66" Type="http://schemas.openxmlformats.org/officeDocument/2006/relationships/customXml" Target="../ink/ink33.xml"/><Relationship Id="rId87" Type="http://schemas.openxmlformats.org/officeDocument/2006/relationships/image" Target="../media/image46.png"/><Relationship Id="rId110" Type="http://schemas.openxmlformats.org/officeDocument/2006/relationships/customXml" Target="../ink/ink55.xml"/><Relationship Id="rId61" Type="http://schemas.openxmlformats.org/officeDocument/2006/relationships/image" Target="../media/image33.png"/><Relationship Id="rId82" Type="http://schemas.openxmlformats.org/officeDocument/2006/relationships/customXml" Target="../ink/ink41.xml"/><Relationship Id="rId19" Type="http://schemas.openxmlformats.org/officeDocument/2006/relationships/image" Target="../media/image12.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0.png"/><Relationship Id="rId56" Type="http://schemas.openxmlformats.org/officeDocument/2006/relationships/customXml" Target="../ink/ink28.xml"/><Relationship Id="rId77" Type="http://schemas.openxmlformats.org/officeDocument/2006/relationships/image" Target="../media/image41.png"/><Relationship Id="rId100" Type="http://schemas.openxmlformats.org/officeDocument/2006/relationships/customXml" Target="../ink/ink50.xml"/><Relationship Id="rId105" Type="http://schemas.openxmlformats.org/officeDocument/2006/relationships/image" Target="../media/image55.png"/><Relationship Id="rId8" Type="http://schemas.openxmlformats.org/officeDocument/2006/relationships/customXml" Target="../ink/ink4.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98" Type="http://schemas.openxmlformats.org/officeDocument/2006/relationships/customXml" Target="../ink/ink49.xml"/><Relationship Id="rId3" Type="http://schemas.openxmlformats.org/officeDocument/2006/relationships/image" Target="../media/image4.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88" Type="http://schemas.openxmlformats.org/officeDocument/2006/relationships/customXml" Target="../ink/ink44.xml"/><Relationship Id="rId111" Type="http://schemas.openxmlformats.org/officeDocument/2006/relationships/image" Target="../media/image58.png"/></Relationships>
</file>

<file path=ppt/slides/_rels/slide3.xml.rels><?xml version="1.0" encoding="UTF-8" standalone="yes"?>
<Relationships xmlns="http://schemas.openxmlformats.org/package/2006/relationships"><Relationship Id="rId26" Type="http://schemas.openxmlformats.org/officeDocument/2006/relationships/customXml" Target="../ink/ink68.xml"/><Relationship Id="rId117" Type="http://schemas.openxmlformats.org/officeDocument/2006/relationships/image" Target="../media/image116.png"/><Relationship Id="rId21" Type="http://schemas.openxmlformats.org/officeDocument/2006/relationships/image" Target="../media/image68.png"/><Relationship Id="rId42" Type="http://schemas.openxmlformats.org/officeDocument/2006/relationships/customXml" Target="../ink/ink76.xml"/><Relationship Id="rId47" Type="http://schemas.openxmlformats.org/officeDocument/2006/relationships/image" Target="../media/image81.png"/><Relationship Id="rId63" Type="http://schemas.openxmlformats.org/officeDocument/2006/relationships/image" Target="../media/image89.png"/><Relationship Id="rId68" Type="http://schemas.openxmlformats.org/officeDocument/2006/relationships/customXml" Target="../ink/ink89.xml"/><Relationship Id="rId84" Type="http://schemas.openxmlformats.org/officeDocument/2006/relationships/customXml" Target="../ink/ink97.xml"/><Relationship Id="rId89" Type="http://schemas.openxmlformats.org/officeDocument/2006/relationships/image" Target="../media/image102.png"/><Relationship Id="rId112" Type="http://schemas.openxmlformats.org/officeDocument/2006/relationships/customXml" Target="../ink/ink111.xml"/><Relationship Id="rId16" Type="http://schemas.openxmlformats.org/officeDocument/2006/relationships/customXml" Target="../ink/ink63.xml"/><Relationship Id="rId107" Type="http://schemas.openxmlformats.org/officeDocument/2006/relationships/image" Target="../media/image111.png"/><Relationship Id="rId11" Type="http://schemas.openxmlformats.org/officeDocument/2006/relationships/image" Target="../media/image63.png"/><Relationship Id="rId32" Type="http://schemas.openxmlformats.org/officeDocument/2006/relationships/customXml" Target="../ink/ink71.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84.xml"/><Relationship Id="rId74" Type="http://schemas.openxmlformats.org/officeDocument/2006/relationships/customXml" Target="../ink/ink92.xml"/><Relationship Id="rId79" Type="http://schemas.openxmlformats.org/officeDocument/2006/relationships/image" Target="../media/image97.png"/><Relationship Id="rId102" Type="http://schemas.openxmlformats.org/officeDocument/2006/relationships/customXml" Target="../ink/ink106.xml"/><Relationship Id="rId5" Type="http://schemas.openxmlformats.org/officeDocument/2006/relationships/image" Target="../media/image60.png"/><Relationship Id="rId90" Type="http://schemas.openxmlformats.org/officeDocument/2006/relationships/customXml" Target="../ink/ink100.xml"/><Relationship Id="rId95" Type="http://schemas.openxmlformats.org/officeDocument/2006/relationships/image" Target="../media/image105.png"/><Relationship Id="rId22" Type="http://schemas.openxmlformats.org/officeDocument/2006/relationships/customXml" Target="../ink/ink66.xml"/><Relationship Id="rId27"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customXml" Target="../ink/ink79.xml"/><Relationship Id="rId64" Type="http://schemas.openxmlformats.org/officeDocument/2006/relationships/customXml" Target="../ink/ink87.xml"/><Relationship Id="rId69" Type="http://schemas.openxmlformats.org/officeDocument/2006/relationships/image" Target="../media/image92.png"/><Relationship Id="rId113" Type="http://schemas.openxmlformats.org/officeDocument/2006/relationships/image" Target="../media/image114.png"/><Relationship Id="rId118" Type="http://schemas.openxmlformats.org/officeDocument/2006/relationships/customXml" Target="../ink/ink114.xml"/><Relationship Id="rId80" Type="http://schemas.openxmlformats.org/officeDocument/2006/relationships/customXml" Target="../ink/ink95.xml"/><Relationship Id="rId85" Type="http://schemas.openxmlformats.org/officeDocument/2006/relationships/image" Target="../media/image100.png"/><Relationship Id="rId12" Type="http://schemas.openxmlformats.org/officeDocument/2006/relationships/customXml" Target="../ink/ink61.xml"/><Relationship Id="rId17" Type="http://schemas.openxmlformats.org/officeDocument/2006/relationships/image" Target="../media/image66.png"/><Relationship Id="rId33" Type="http://schemas.openxmlformats.org/officeDocument/2006/relationships/image" Target="../media/image74.png"/><Relationship Id="rId38" Type="http://schemas.openxmlformats.org/officeDocument/2006/relationships/customXml" Target="../ink/ink74.xml"/><Relationship Id="rId59" Type="http://schemas.openxmlformats.org/officeDocument/2006/relationships/image" Target="../media/image87.png"/><Relationship Id="rId103" Type="http://schemas.openxmlformats.org/officeDocument/2006/relationships/image" Target="../media/image109.png"/><Relationship Id="rId108" Type="http://schemas.openxmlformats.org/officeDocument/2006/relationships/customXml" Target="../ink/ink109.xml"/><Relationship Id="rId54" Type="http://schemas.openxmlformats.org/officeDocument/2006/relationships/customXml" Target="../ink/ink82.xml"/><Relationship Id="rId70" Type="http://schemas.openxmlformats.org/officeDocument/2006/relationships/customXml" Target="../ink/ink90.xml"/><Relationship Id="rId75" Type="http://schemas.openxmlformats.org/officeDocument/2006/relationships/image" Target="../media/image95.png"/><Relationship Id="rId91" Type="http://schemas.openxmlformats.org/officeDocument/2006/relationships/image" Target="../media/image103.png"/><Relationship Id="rId96" Type="http://schemas.openxmlformats.org/officeDocument/2006/relationships/customXml" Target="../ink/ink103.xml"/><Relationship Id="rId1" Type="http://schemas.openxmlformats.org/officeDocument/2006/relationships/slideLayout" Target="../slideLayouts/slideLayout2.xml"/><Relationship Id="rId6" Type="http://schemas.openxmlformats.org/officeDocument/2006/relationships/customXml" Target="../ink/ink58.xml"/><Relationship Id="rId23" Type="http://schemas.openxmlformats.org/officeDocument/2006/relationships/image" Target="../media/image69.png"/><Relationship Id="rId28" Type="http://schemas.openxmlformats.org/officeDocument/2006/relationships/customXml" Target="../ink/ink69.xml"/><Relationship Id="rId49" Type="http://schemas.openxmlformats.org/officeDocument/2006/relationships/image" Target="../media/image82.png"/><Relationship Id="rId114" Type="http://schemas.openxmlformats.org/officeDocument/2006/relationships/customXml" Target="../ink/ink112.xml"/><Relationship Id="rId119" Type="http://schemas.openxmlformats.org/officeDocument/2006/relationships/image" Target="../media/image117.png"/><Relationship Id="rId44" Type="http://schemas.openxmlformats.org/officeDocument/2006/relationships/customXml" Target="../ink/ink77.xml"/><Relationship Id="rId60" Type="http://schemas.openxmlformats.org/officeDocument/2006/relationships/customXml" Target="../ink/ink85.xml"/><Relationship Id="rId65" Type="http://schemas.openxmlformats.org/officeDocument/2006/relationships/image" Target="../media/image90.png"/><Relationship Id="rId81" Type="http://schemas.openxmlformats.org/officeDocument/2006/relationships/image" Target="../media/image98.png"/><Relationship Id="rId86" Type="http://schemas.openxmlformats.org/officeDocument/2006/relationships/customXml" Target="../ink/ink98.xml"/><Relationship Id="rId4" Type="http://schemas.openxmlformats.org/officeDocument/2006/relationships/customXml" Target="../ink/ink57.xml"/><Relationship Id="rId9" Type="http://schemas.openxmlformats.org/officeDocument/2006/relationships/image" Target="../media/image62.png"/><Relationship Id="rId13" Type="http://schemas.openxmlformats.org/officeDocument/2006/relationships/image" Target="../media/image64.png"/><Relationship Id="rId18" Type="http://schemas.openxmlformats.org/officeDocument/2006/relationships/customXml" Target="../ink/ink64.xml"/><Relationship Id="rId39" Type="http://schemas.openxmlformats.org/officeDocument/2006/relationships/image" Target="../media/image77.png"/><Relationship Id="rId109" Type="http://schemas.openxmlformats.org/officeDocument/2006/relationships/image" Target="../media/image112.png"/><Relationship Id="rId34" Type="http://schemas.openxmlformats.org/officeDocument/2006/relationships/customXml" Target="../ink/ink72.xml"/><Relationship Id="rId50" Type="http://schemas.openxmlformats.org/officeDocument/2006/relationships/customXml" Target="../ink/ink80.xml"/><Relationship Id="rId55" Type="http://schemas.openxmlformats.org/officeDocument/2006/relationships/image" Target="../media/image85.png"/><Relationship Id="rId76" Type="http://schemas.openxmlformats.org/officeDocument/2006/relationships/customXml" Target="../ink/ink93.xml"/><Relationship Id="rId97" Type="http://schemas.openxmlformats.org/officeDocument/2006/relationships/image" Target="../media/image106.png"/><Relationship Id="rId104" Type="http://schemas.openxmlformats.org/officeDocument/2006/relationships/customXml" Target="../ink/ink107.xml"/><Relationship Id="rId120" Type="http://schemas.openxmlformats.org/officeDocument/2006/relationships/customXml" Target="../ink/ink115.xml"/><Relationship Id="rId7" Type="http://schemas.openxmlformats.org/officeDocument/2006/relationships/image" Target="../media/image61.png"/><Relationship Id="rId71" Type="http://schemas.openxmlformats.org/officeDocument/2006/relationships/image" Target="../media/image93.png"/><Relationship Id="rId92" Type="http://schemas.openxmlformats.org/officeDocument/2006/relationships/customXml" Target="../ink/ink101.xml"/><Relationship Id="rId2" Type="http://schemas.openxmlformats.org/officeDocument/2006/relationships/customXml" Target="../ink/ink56.xml"/><Relationship Id="rId29" Type="http://schemas.openxmlformats.org/officeDocument/2006/relationships/image" Target="../media/image72.png"/><Relationship Id="rId24" Type="http://schemas.openxmlformats.org/officeDocument/2006/relationships/customXml" Target="../ink/ink67.xml"/><Relationship Id="rId40" Type="http://schemas.openxmlformats.org/officeDocument/2006/relationships/customXml" Target="../ink/ink75.xml"/><Relationship Id="rId45" Type="http://schemas.openxmlformats.org/officeDocument/2006/relationships/image" Target="../media/image80.png"/><Relationship Id="rId66" Type="http://schemas.openxmlformats.org/officeDocument/2006/relationships/customXml" Target="../ink/ink88.xml"/><Relationship Id="rId87" Type="http://schemas.openxmlformats.org/officeDocument/2006/relationships/image" Target="../media/image101.png"/><Relationship Id="rId110" Type="http://schemas.openxmlformats.org/officeDocument/2006/relationships/customXml" Target="../ink/ink110.xml"/><Relationship Id="rId115" Type="http://schemas.openxmlformats.org/officeDocument/2006/relationships/image" Target="../media/image115.png"/><Relationship Id="rId61" Type="http://schemas.openxmlformats.org/officeDocument/2006/relationships/image" Target="../media/image88.png"/><Relationship Id="rId82" Type="http://schemas.openxmlformats.org/officeDocument/2006/relationships/customXml" Target="../ink/ink96.xml"/><Relationship Id="rId19" Type="http://schemas.openxmlformats.org/officeDocument/2006/relationships/image" Target="../media/image67.png"/><Relationship Id="rId14" Type="http://schemas.openxmlformats.org/officeDocument/2006/relationships/customXml" Target="../ink/ink62.xml"/><Relationship Id="rId30" Type="http://schemas.openxmlformats.org/officeDocument/2006/relationships/customXml" Target="../ink/ink70.xml"/><Relationship Id="rId35" Type="http://schemas.openxmlformats.org/officeDocument/2006/relationships/image" Target="../media/image75.png"/><Relationship Id="rId56" Type="http://schemas.openxmlformats.org/officeDocument/2006/relationships/customXml" Target="../ink/ink83.xml"/><Relationship Id="rId77" Type="http://schemas.openxmlformats.org/officeDocument/2006/relationships/image" Target="../media/image96.png"/><Relationship Id="rId100" Type="http://schemas.openxmlformats.org/officeDocument/2006/relationships/customXml" Target="../ink/ink105.xml"/><Relationship Id="rId105" Type="http://schemas.openxmlformats.org/officeDocument/2006/relationships/image" Target="../media/image110.png"/><Relationship Id="rId8" Type="http://schemas.openxmlformats.org/officeDocument/2006/relationships/customXml" Target="../ink/ink59.xml"/><Relationship Id="rId51" Type="http://schemas.openxmlformats.org/officeDocument/2006/relationships/image" Target="../media/image83.png"/><Relationship Id="rId72" Type="http://schemas.openxmlformats.org/officeDocument/2006/relationships/customXml" Target="../ink/ink91.xml"/><Relationship Id="rId93" Type="http://schemas.openxmlformats.org/officeDocument/2006/relationships/image" Target="../media/image104.png"/><Relationship Id="rId98" Type="http://schemas.openxmlformats.org/officeDocument/2006/relationships/customXml" Target="../ink/ink104.xml"/><Relationship Id="rId121" Type="http://schemas.openxmlformats.org/officeDocument/2006/relationships/image" Target="../media/image118.png"/><Relationship Id="rId3" Type="http://schemas.openxmlformats.org/officeDocument/2006/relationships/image" Target="../media/image59.png"/><Relationship Id="rId25" Type="http://schemas.openxmlformats.org/officeDocument/2006/relationships/image" Target="../media/image70.png"/><Relationship Id="rId46" Type="http://schemas.openxmlformats.org/officeDocument/2006/relationships/customXml" Target="../ink/ink78.xml"/><Relationship Id="rId67" Type="http://schemas.openxmlformats.org/officeDocument/2006/relationships/image" Target="../media/image91.png"/><Relationship Id="rId116" Type="http://schemas.openxmlformats.org/officeDocument/2006/relationships/customXml" Target="../ink/ink113.xml"/><Relationship Id="rId20" Type="http://schemas.openxmlformats.org/officeDocument/2006/relationships/customXml" Target="../ink/ink65.xml"/><Relationship Id="rId41" Type="http://schemas.openxmlformats.org/officeDocument/2006/relationships/image" Target="../media/image78.png"/><Relationship Id="rId62" Type="http://schemas.openxmlformats.org/officeDocument/2006/relationships/customXml" Target="../ink/ink86.xml"/><Relationship Id="rId83" Type="http://schemas.openxmlformats.org/officeDocument/2006/relationships/image" Target="../media/image99.png"/><Relationship Id="rId88" Type="http://schemas.openxmlformats.org/officeDocument/2006/relationships/customXml" Target="../ink/ink99.xml"/><Relationship Id="rId111" Type="http://schemas.openxmlformats.org/officeDocument/2006/relationships/image" Target="../media/image113.png"/><Relationship Id="rId15" Type="http://schemas.openxmlformats.org/officeDocument/2006/relationships/image" Target="../media/image65.png"/><Relationship Id="rId36" Type="http://schemas.openxmlformats.org/officeDocument/2006/relationships/customXml" Target="../ink/ink73.xml"/><Relationship Id="rId57" Type="http://schemas.openxmlformats.org/officeDocument/2006/relationships/image" Target="../media/image86.png"/><Relationship Id="rId106" Type="http://schemas.openxmlformats.org/officeDocument/2006/relationships/customXml" Target="../ink/ink108.xml"/><Relationship Id="rId10" Type="http://schemas.openxmlformats.org/officeDocument/2006/relationships/customXml" Target="../ink/ink60.xml"/><Relationship Id="rId31" Type="http://schemas.openxmlformats.org/officeDocument/2006/relationships/image" Target="../media/image73.png"/><Relationship Id="rId52" Type="http://schemas.openxmlformats.org/officeDocument/2006/relationships/customXml" Target="../ink/ink81.xml"/><Relationship Id="rId73" Type="http://schemas.openxmlformats.org/officeDocument/2006/relationships/image" Target="../media/image94.png"/><Relationship Id="rId78" Type="http://schemas.openxmlformats.org/officeDocument/2006/relationships/customXml" Target="../ink/ink94.xml"/><Relationship Id="rId94" Type="http://schemas.openxmlformats.org/officeDocument/2006/relationships/customXml" Target="../ink/ink102.xml"/><Relationship Id="rId99" Type="http://schemas.openxmlformats.org/officeDocument/2006/relationships/image" Target="../media/image107.png"/><Relationship Id="rId101" Type="http://schemas.openxmlformats.org/officeDocument/2006/relationships/image" Target="../media/image108.png"/></Relationships>
</file>

<file path=ppt/slides/_rels/slide4.xml.rels><?xml version="1.0" encoding="UTF-8" standalone="yes"?>
<Relationships xmlns="http://schemas.openxmlformats.org/package/2006/relationships"><Relationship Id="rId3" Type="http://schemas.openxmlformats.org/officeDocument/2006/relationships/hyperlink" Target="https://e.pcloud.link/publink/show?code=XZ0BSnZKS9OFKzQjH4DmQ1xE1VIBSoh6Tcy" TargetMode="External"/><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125.png"/><Relationship Id="rId18" Type="http://schemas.openxmlformats.org/officeDocument/2006/relationships/customXml" Target="../ink/ink124.xml"/><Relationship Id="rId26" Type="http://schemas.openxmlformats.org/officeDocument/2006/relationships/customXml" Target="../ink/ink128.xml"/><Relationship Id="rId39" Type="http://schemas.openxmlformats.org/officeDocument/2006/relationships/image" Target="../media/image138.png"/><Relationship Id="rId21" Type="http://schemas.openxmlformats.org/officeDocument/2006/relationships/image" Target="../media/image129.png"/><Relationship Id="rId34" Type="http://schemas.openxmlformats.org/officeDocument/2006/relationships/customXml" Target="../ink/ink132.xml"/><Relationship Id="rId42" Type="http://schemas.openxmlformats.org/officeDocument/2006/relationships/customXml" Target="../ink/ink136.xml"/><Relationship Id="rId47" Type="http://schemas.openxmlformats.org/officeDocument/2006/relationships/image" Target="../media/image142.png"/><Relationship Id="rId50" Type="http://schemas.openxmlformats.org/officeDocument/2006/relationships/customXml" Target="../ink/ink140.xml"/><Relationship Id="rId7" Type="http://schemas.openxmlformats.org/officeDocument/2006/relationships/image" Target="../media/image122.png"/><Relationship Id="rId2" Type="http://schemas.openxmlformats.org/officeDocument/2006/relationships/customXml" Target="../ink/ink116.xml"/><Relationship Id="rId16" Type="http://schemas.openxmlformats.org/officeDocument/2006/relationships/customXml" Target="../ink/ink123.xml"/><Relationship Id="rId29" Type="http://schemas.openxmlformats.org/officeDocument/2006/relationships/image" Target="../media/image133.png"/><Relationship Id="rId11" Type="http://schemas.openxmlformats.org/officeDocument/2006/relationships/image" Target="../media/image124.png"/><Relationship Id="rId24" Type="http://schemas.openxmlformats.org/officeDocument/2006/relationships/customXml" Target="../ink/ink127.xml"/><Relationship Id="rId32" Type="http://schemas.openxmlformats.org/officeDocument/2006/relationships/customXml" Target="../ink/ink131.xml"/><Relationship Id="rId37" Type="http://schemas.openxmlformats.org/officeDocument/2006/relationships/image" Target="../media/image137.png"/><Relationship Id="rId40" Type="http://schemas.openxmlformats.org/officeDocument/2006/relationships/customXml" Target="../ink/ink135.xml"/><Relationship Id="rId45" Type="http://schemas.openxmlformats.org/officeDocument/2006/relationships/image" Target="../media/image141.png"/><Relationship Id="rId5" Type="http://schemas.openxmlformats.org/officeDocument/2006/relationships/image" Target="../media/image121.png"/><Relationship Id="rId15" Type="http://schemas.openxmlformats.org/officeDocument/2006/relationships/image" Target="../media/image126.png"/><Relationship Id="rId23" Type="http://schemas.openxmlformats.org/officeDocument/2006/relationships/image" Target="../media/image130.png"/><Relationship Id="rId28" Type="http://schemas.openxmlformats.org/officeDocument/2006/relationships/customXml" Target="../ink/ink129.xml"/><Relationship Id="rId36" Type="http://schemas.openxmlformats.org/officeDocument/2006/relationships/customXml" Target="../ink/ink133.xml"/><Relationship Id="rId49" Type="http://schemas.openxmlformats.org/officeDocument/2006/relationships/image" Target="../media/image143.png"/><Relationship Id="rId10" Type="http://schemas.openxmlformats.org/officeDocument/2006/relationships/customXml" Target="../ink/ink120.xml"/><Relationship Id="rId19" Type="http://schemas.openxmlformats.org/officeDocument/2006/relationships/image" Target="../media/image128.png"/><Relationship Id="rId31" Type="http://schemas.openxmlformats.org/officeDocument/2006/relationships/image" Target="../media/image134.png"/><Relationship Id="rId44" Type="http://schemas.openxmlformats.org/officeDocument/2006/relationships/customXml" Target="../ink/ink137.xml"/><Relationship Id="rId4" Type="http://schemas.openxmlformats.org/officeDocument/2006/relationships/customXml" Target="../ink/ink117.xml"/><Relationship Id="rId9" Type="http://schemas.openxmlformats.org/officeDocument/2006/relationships/image" Target="../media/image123.png"/><Relationship Id="rId14" Type="http://schemas.openxmlformats.org/officeDocument/2006/relationships/customXml" Target="../ink/ink122.xml"/><Relationship Id="rId22" Type="http://schemas.openxmlformats.org/officeDocument/2006/relationships/customXml" Target="../ink/ink126.xml"/><Relationship Id="rId27" Type="http://schemas.openxmlformats.org/officeDocument/2006/relationships/image" Target="../media/image132.png"/><Relationship Id="rId30" Type="http://schemas.openxmlformats.org/officeDocument/2006/relationships/customXml" Target="../ink/ink130.xml"/><Relationship Id="rId35" Type="http://schemas.openxmlformats.org/officeDocument/2006/relationships/image" Target="../media/image136.png"/><Relationship Id="rId43" Type="http://schemas.openxmlformats.org/officeDocument/2006/relationships/image" Target="../media/image140.png"/><Relationship Id="rId48" Type="http://schemas.openxmlformats.org/officeDocument/2006/relationships/customXml" Target="../ink/ink139.xml"/><Relationship Id="rId8" Type="http://schemas.openxmlformats.org/officeDocument/2006/relationships/customXml" Target="../ink/ink119.xml"/><Relationship Id="rId51" Type="http://schemas.openxmlformats.org/officeDocument/2006/relationships/image" Target="../media/image144.png"/><Relationship Id="rId3" Type="http://schemas.openxmlformats.org/officeDocument/2006/relationships/image" Target="../media/image120.png"/><Relationship Id="rId12" Type="http://schemas.openxmlformats.org/officeDocument/2006/relationships/customXml" Target="../ink/ink121.xml"/><Relationship Id="rId17" Type="http://schemas.openxmlformats.org/officeDocument/2006/relationships/image" Target="../media/image127.png"/><Relationship Id="rId25" Type="http://schemas.openxmlformats.org/officeDocument/2006/relationships/image" Target="../media/image131.png"/><Relationship Id="rId33" Type="http://schemas.openxmlformats.org/officeDocument/2006/relationships/image" Target="../media/image135.png"/><Relationship Id="rId38" Type="http://schemas.openxmlformats.org/officeDocument/2006/relationships/customXml" Target="../ink/ink134.xml"/><Relationship Id="rId46" Type="http://schemas.openxmlformats.org/officeDocument/2006/relationships/customXml" Target="../ink/ink138.xml"/><Relationship Id="rId20" Type="http://schemas.openxmlformats.org/officeDocument/2006/relationships/customXml" Target="../ink/ink125.xml"/><Relationship Id="rId41"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customXml" Target="../ink/ink1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2800" dirty="0"/>
              <a:t>Methodisch Ontwerpen </a:t>
            </a:r>
            <a:r>
              <a:rPr lang="nl-NL" sz="2800"/>
              <a:t>– Opdrachten werkcollege 1</a:t>
            </a:r>
            <a:endParaRPr lang="nl-NL" sz="2800" dirty="0"/>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4797152"/>
            <a:ext cx="9361038" cy="1916710"/>
          </a:xfrm>
        </p:spPr>
        <p:txBody>
          <a:bodyPr/>
          <a:lstStyle/>
          <a:p>
            <a:pPr marL="0" indent="0">
              <a:buNone/>
            </a:pPr>
            <a:r>
              <a:rPr lang="nl-NL" b="1" dirty="0"/>
              <a:t>Vul hier je gegevens in</a:t>
            </a:r>
          </a:p>
          <a:p>
            <a:pPr marL="0" indent="0">
              <a:buNone/>
            </a:pPr>
            <a:r>
              <a:rPr lang="nl-NL" dirty="0"/>
              <a:t>Naam: Yamairo Martinus</a:t>
            </a:r>
          </a:p>
          <a:p>
            <a:pPr marL="0" indent="0">
              <a:buNone/>
            </a:pPr>
            <a:r>
              <a:rPr lang="nl-NL" dirty="0"/>
              <a:t>Studentnummer: 20072716</a:t>
            </a:r>
          </a:p>
        </p:txBody>
      </p:sp>
      <p:sp>
        <p:nvSpPr>
          <p:cNvPr id="4" name="Tijdelijke aanduiding voor tekst 2">
            <a:extLst>
              <a:ext uri="{FF2B5EF4-FFF2-40B4-BE49-F238E27FC236}">
                <a16:creationId xmlns:a16="http://schemas.microsoft.com/office/drawing/2014/main" id="{8712A746-F46D-EBDC-BB8F-D26526E90ACD}"/>
              </a:ext>
            </a:extLst>
          </p:cNvPr>
          <p:cNvSpPr txBox="1">
            <a:spLocks/>
          </p:cNvSpPr>
          <p:nvPr/>
        </p:nvSpPr>
        <p:spPr>
          <a:xfrm>
            <a:off x="335361" y="872716"/>
            <a:ext cx="9226151" cy="972108"/>
          </a:xfrm>
          <a:prstGeom prst="rect">
            <a:avLst/>
          </a:prstGeom>
        </p:spPr>
        <p:txBody>
          <a:bodyPr/>
          <a:lstStyle>
            <a:lvl1pPr marL="278606" indent="-278606" algn="l" rtl="0" eaLnBrk="0" fontAlgn="base" hangingPunct="0">
              <a:spcBef>
                <a:spcPct val="20000"/>
              </a:spcBef>
              <a:spcAft>
                <a:spcPct val="0"/>
              </a:spcAft>
              <a:buClr>
                <a:srgbClr val="B8BA30"/>
              </a:buClr>
              <a:buSzPct val="90000"/>
              <a:buFont typeface="Wingdings" pitchFamily="2" charset="2"/>
              <a:buChar char="l"/>
              <a:defRPr kumimoji="1" sz="1788">
                <a:solidFill>
                  <a:srgbClr val="2D303F"/>
                </a:solidFill>
                <a:latin typeface="+mn-lt"/>
                <a:ea typeface="+mn-ea"/>
                <a:cs typeface="+mn-cs"/>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kumimoji="1">
                <a:solidFill>
                  <a:srgbClr val="2D303F"/>
                </a:solidFill>
                <a:latin typeface="+mn-lt"/>
              </a:defRPr>
            </a:lvl2pPr>
            <a:lvl3pPr marL="742950" indent="0" algn="l" rtl="0" eaLnBrk="0" fontAlgn="base" hangingPunct="0">
              <a:spcBef>
                <a:spcPct val="20000"/>
              </a:spcBef>
              <a:spcAft>
                <a:spcPct val="0"/>
              </a:spcAft>
              <a:buClr>
                <a:srgbClr val="B8BA30"/>
              </a:buClr>
              <a:buSzPct val="90000"/>
              <a:buFont typeface="Wingdings" panose="05000000000000000000" pitchFamily="2" charset="2"/>
              <a:buNone/>
              <a:defRPr kumimoji="1" sz="1463" i="0">
                <a:solidFill>
                  <a:srgbClr val="2D303F"/>
                </a:solidFill>
                <a:latin typeface="+mn-lt"/>
              </a:defRPr>
            </a:lvl3pPr>
            <a:lvl4pPr marL="1300163" indent="-185738" algn="l" rtl="0" eaLnBrk="0" fontAlgn="base" hangingPunct="0">
              <a:spcBef>
                <a:spcPct val="20000"/>
              </a:spcBef>
              <a:spcAft>
                <a:spcPct val="0"/>
              </a:spcAft>
              <a:buClr>
                <a:srgbClr val="B8BA30"/>
              </a:buClr>
              <a:buSzPct val="90000"/>
              <a:buFont typeface="Wingdings" pitchFamily="2" charset="2"/>
              <a:buChar char="l"/>
              <a:defRPr kumimoji="1" sz="1138">
                <a:solidFill>
                  <a:srgbClr val="2D303F"/>
                </a:solidFill>
                <a:latin typeface="+mn-lt"/>
              </a:defRPr>
            </a:lvl4pPr>
            <a:lvl5pPr marL="16716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5pPr>
            <a:lvl6pPr marL="204311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6pPr>
            <a:lvl7pPr marL="241458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7pPr>
            <a:lvl8pPr marL="278606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8pPr>
            <a:lvl9pPr marL="31575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9pPr>
          </a:lstStyle>
          <a:p>
            <a:pPr marL="0" indent="0">
              <a:buNone/>
            </a:pPr>
            <a:r>
              <a:rPr lang="nl-NL" b="0" kern="0" dirty="0">
                <a:solidFill>
                  <a:schemeClr val="tx1"/>
                </a:solidFill>
              </a:rPr>
              <a:t>In dit werkcollege leggen we, door eisen en wensen testbaar te formuleren, vast wat het ontwerp moet kunnen doen en binnen welke grenzen deze gemaakt zou moeten worden. Wanneer je je uiteindelijke ontwerp test aan deze eisen moet je kunnen onderbouwen of je de doelstellingen van de opdracht hebt behaald.</a:t>
            </a:r>
          </a:p>
          <a:p>
            <a:pPr marL="0" indent="0">
              <a:buNone/>
            </a:pPr>
            <a:endParaRPr lang="nl-NL" b="0" kern="0" dirty="0">
              <a:solidFill>
                <a:schemeClr val="tx1"/>
              </a:solidFill>
            </a:endParaRPr>
          </a:p>
          <a:p>
            <a:pPr marL="0" indent="0">
              <a:buNone/>
            </a:pPr>
            <a:r>
              <a:rPr lang="nl-NL" b="0" kern="0" dirty="0">
                <a:solidFill>
                  <a:schemeClr val="tx1"/>
                </a:solidFill>
              </a:rPr>
              <a:t>Verder bepalen we de functies die nodig zijn om de doelstellingen te behalen. Ook bedenken we oplossingen voor losse functies (werkwijzen) en combineren we alle functies tot tenminste twee concepten (structuurselecties)</a:t>
            </a:r>
          </a:p>
          <a:p>
            <a:pPr marL="0" indent="0">
              <a:buNone/>
            </a:pPr>
            <a:endParaRPr lang="nl-NL" b="0" kern="0" dirty="0">
              <a:solidFill>
                <a:schemeClr val="tx1"/>
              </a:solidFill>
            </a:endParaRPr>
          </a:p>
          <a:p>
            <a:pPr marL="0" indent="0">
              <a:buNone/>
            </a:pPr>
            <a:r>
              <a:rPr lang="nl-NL" kern="0" dirty="0">
                <a:solidFill>
                  <a:schemeClr val="tx1"/>
                </a:solidFill>
              </a:rPr>
              <a:t>Doelstelling van het ontwerp</a:t>
            </a:r>
            <a:r>
              <a:rPr lang="nl-NL" b="0" kern="0" dirty="0">
                <a:solidFill>
                  <a:schemeClr val="tx1"/>
                </a:solidFill>
              </a:rPr>
              <a:t>: Een vechtrobot ontwerpen die in staat is tijdens een evenement van Robot Wars te winnen van een tegenstander</a:t>
            </a:r>
          </a:p>
          <a:p>
            <a:pPr marL="0" indent="0">
              <a:buNone/>
            </a:pPr>
            <a:endParaRPr lang="nl-NL" b="0" kern="0" dirty="0">
              <a:solidFill>
                <a:schemeClr val="tx1"/>
              </a:solidFill>
            </a:endParaRPr>
          </a:p>
        </p:txBody>
      </p:sp>
      <p:grpSp>
        <p:nvGrpSpPr>
          <p:cNvPr id="5" name="Groep 4">
            <a:extLst>
              <a:ext uri="{FF2B5EF4-FFF2-40B4-BE49-F238E27FC236}">
                <a16:creationId xmlns:a16="http://schemas.microsoft.com/office/drawing/2014/main" id="{B35C9AE8-02EF-AD09-6534-19B20428E4F4}"/>
              </a:ext>
            </a:extLst>
          </p:cNvPr>
          <p:cNvGrpSpPr/>
          <p:nvPr/>
        </p:nvGrpSpPr>
        <p:grpSpPr>
          <a:xfrm>
            <a:off x="8664294" y="5641867"/>
            <a:ext cx="1041232" cy="1050132"/>
            <a:chOff x="10550441" y="378418"/>
            <a:chExt cx="1041232" cy="1050132"/>
          </a:xfrm>
        </p:grpSpPr>
        <p:sp>
          <p:nvSpPr>
            <p:cNvPr id="6" name="Ovaal 5">
              <a:extLst>
                <a:ext uri="{FF2B5EF4-FFF2-40B4-BE49-F238E27FC236}">
                  <a16:creationId xmlns:a16="http://schemas.microsoft.com/office/drawing/2014/main" id="{A5559C17-883F-7720-80B5-2E9A762127B2}"/>
                </a:ext>
              </a:extLst>
            </p:cNvPr>
            <p:cNvSpPr/>
            <p:nvPr/>
          </p:nvSpPr>
          <p:spPr>
            <a:xfrm>
              <a:off x="10660624" y="495034"/>
              <a:ext cx="820866" cy="82086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Afbeelding met cirkel, Graphics, symbool, tekenfilm&#10;&#10;Automatisch gegenereerde beschrijving">
              <a:extLst>
                <a:ext uri="{FF2B5EF4-FFF2-40B4-BE49-F238E27FC236}">
                  <a16:creationId xmlns:a16="http://schemas.microsoft.com/office/drawing/2014/main" id="{61FCBCC1-D271-6C48-AEC7-900ED7218ED4}"/>
                </a:ext>
              </a:extLst>
            </p:cNvPr>
            <p:cNvPicPr>
              <a:picLocks noChangeAspect="1"/>
            </p:cNvPicPr>
            <p:nvPr/>
          </p:nvPicPr>
          <p:blipFill>
            <a:blip r:embed="rId2"/>
            <a:stretch>
              <a:fillRect/>
            </a:stretch>
          </p:blipFill>
          <p:spPr>
            <a:xfrm>
              <a:off x="10550441" y="378418"/>
              <a:ext cx="1041232" cy="1050132"/>
            </a:xfrm>
            <a:prstGeom prst="rect">
              <a:avLst/>
            </a:prstGeom>
          </p:spPr>
        </p:pic>
      </p:grpSp>
    </p:spTree>
    <p:extLst>
      <p:ext uri="{BB962C8B-B14F-4D97-AF65-F5344CB8AC3E}">
        <p14:creationId xmlns:p14="http://schemas.microsoft.com/office/powerpoint/2010/main" val="3780000846"/>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704A56B-F333-972E-78FD-BB28089788B4}"/>
              </a:ext>
            </a:extLst>
          </p:cNvPr>
          <p:cNvPicPr>
            <a:picLocks noChangeAspect="1"/>
          </p:cNvPicPr>
          <p:nvPr/>
        </p:nvPicPr>
        <p:blipFill>
          <a:blip r:embed="rId2">
            <a:alphaModFix/>
          </a:blip>
          <a:stretch>
            <a:fillRect/>
          </a:stretch>
        </p:blipFill>
        <p:spPr>
          <a:xfrm>
            <a:off x="7329264" y="221378"/>
            <a:ext cx="2321168" cy="1390121"/>
          </a:xfrm>
          <a:prstGeom prst="rect">
            <a:avLst/>
          </a:prstGeom>
        </p:spPr>
      </p:pic>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Morfologisch Overzicht</a:t>
            </a:r>
          </a:p>
        </p:txBody>
      </p:sp>
      <p:sp>
        <p:nvSpPr>
          <p:cNvPr id="7" name="Tijdelijke aanduiding voor tekst 2">
            <a:extLst>
              <a:ext uri="{FF2B5EF4-FFF2-40B4-BE49-F238E27FC236}">
                <a16:creationId xmlns:a16="http://schemas.microsoft.com/office/drawing/2014/main" id="{3DDB8925-B784-489B-9C34-B199838734A8}"/>
              </a:ext>
            </a:extLst>
          </p:cNvPr>
          <p:cNvSpPr>
            <a:spLocks noGrp="1"/>
          </p:cNvSpPr>
          <p:nvPr>
            <p:ph type="body" idx="1"/>
          </p:nvPr>
        </p:nvSpPr>
        <p:spPr>
          <a:xfrm>
            <a:off x="344488" y="945649"/>
            <a:ext cx="9145016" cy="1187208"/>
          </a:xfrm>
        </p:spPr>
        <p:txBody>
          <a:bodyPr/>
          <a:lstStyle/>
          <a:p>
            <a:pPr marL="0" indent="0">
              <a:buNone/>
            </a:pPr>
            <a:r>
              <a:rPr lang="nl-NL" b="1" dirty="0"/>
              <a:t>Maak een tekening van een structuurselectie (concept B)</a:t>
            </a:r>
            <a:endParaRPr lang="nl-NL" dirty="0"/>
          </a:p>
          <a:p>
            <a:pPr>
              <a:buFont typeface="Wingdings" panose="05000000000000000000" pitchFamily="2" charset="2"/>
              <a:buChar char="q"/>
            </a:pPr>
            <a:r>
              <a:rPr lang="nl-NL" dirty="0"/>
              <a:t>Geef de gekozen oplossingen (werkwijzen) aan op je tekening:</a:t>
            </a:r>
          </a:p>
          <a:p>
            <a:pPr>
              <a:buFont typeface="Wingdings" panose="05000000000000000000" pitchFamily="2" charset="2"/>
              <a:buChar char="q"/>
            </a:pPr>
            <a:r>
              <a:rPr lang="nl-NL" dirty="0"/>
              <a:t>Geef je structuurselectie een naam die past bij de gekozen functionaliteit</a:t>
            </a:r>
          </a:p>
          <a:p>
            <a:pPr marL="0" indent="0">
              <a:buNone/>
            </a:pPr>
            <a:endParaRPr lang="nl-NL" dirty="0"/>
          </a:p>
        </p:txBody>
      </p:sp>
    </p:spTree>
    <p:extLst>
      <p:ext uri="{BB962C8B-B14F-4D97-AF65-F5344CB8AC3E}">
        <p14:creationId xmlns:p14="http://schemas.microsoft.com/office/powerpoint/2010/main" val="2860905726"/>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dirty="0"/>
              <a:t>Afronding Methodisch Ontwerpen </a:t>
            </a:r>
            <a:r>
              <a:rPr lang="nl-NL"/>
              <a:t>Werkcollege 1 (week 4)</a:t>
            </a:r>
            <a:endParaRPr lang="nl-NL" dirty="0"/>
          </a:p>
        </p:txBody>
      </p:sp>
      <p:sp>
        <p:nvSpPr>
          <p:cNvPr id="6" name="Tijdelijke aanduiding voor tekst 2">
            <a:extLst>
              <a:ext uri="{FF2B5EF4-FFF2-40B4-BE49-F238E27FC236}">
                <a16:creationId xmlns:a16="http://schemas.microsoft.com/office/drawing/2014/main" id="{787B30E4-35B1-48A6-AC6E-772B22D27109}"/>
              </a:ext>
            </a:extLst>
          </p:cNvPr>
          <p:cNvSpPr txBox="1">
            <a:spLocks/>
          </p:cNvSpPr>
          <p:nvPr/>
        </p:nvSpPr>
        <p:spPr>
          <a:xfrm>
            <a:off x="270655" y="764706"/>
            <a:ext cx="9434873" cy="4104454"/>
          </a:xfrm>
          <a:prstGeom prst="rect">
            <a:avLst/>
          </a:prstGeom>
        </p:spPr>
        <p:txBody>
          <a:bodyPr/>
          <a:lstStyle>
            <a:lvl1pPr marL="342900" indent="-342900" algn="l" rtl="0" eaLnBrk="0" fontAlgn="base" hangingPunct="0">
              <a:spcBef>
                <a:spcPct val="20000"/>
              </a:spcBef>
              <a:spcAft>
                <a:spcPct val="0"/>
              </a:spcAft>
              <a:buClr>
                <a:srgbClr val="B8BA30"/>
              </a:buClr>
              <a:buSzPct val="90000"/>
              <a:buFont typeface="Wingdings" pitchFamily="2" charset="2"/>
              <a:buChar char="l"/>
              <a:defRPr kumimoji="1" sz="2200">
                <a:solidFill>
                  <a:srgbClr val="2D303F"/>
                </a:solidFill>
                <a:latin typeface="+mn-lt"/>
                <a:ea typeface="+mn-ea"/>
                <a:cs typeface="+mn-cs"/>
              </a:defRPr>
            </a:lvl1pPr>
            <a:lvl2pPr marL="742950" marR="0" indent="-285750" algn="l" defTabSz="91440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kumimoji="1">
                <a:solidFill>
                  <a:srgbClr val="2D303F"/>
                </a:solidFill>
                <a:latin typeface="+mn-lt"/>
              </a:defRPr>
            </a:lvl2pPr>
            <a:lvl3pPr marL="914400" indent="0" algn="l" rtl="0" eaLnBrk="0" fontAlgn="base" hangingPunct="0">
              <a:spcBef>
                <a:spcPct val="20000"/>
              </a:spcBef>
              <a:spcAft>
                <a:spcPct val="0"/>
              </a:spcAft>
              <a:buClr>
                <a:srgbClr val="B8BA30"/>
              </a:buClr>
              <a:buSzPct val="90000"/>
              <a:buFont typeface="Wingdings" panose="05000000000000000000" pitchFamily="2" charset="2"/>
              <a:buNone/>
              <a:defRPr kumimoji="1" sz="1800" i="0">
                <a:solidFill>
                  <a:srgbClr val="2D303F"/>
                </a:solidFill>
                <a:latin typeface="+mn-lt"/>
              </a:defRPr>
            </a:lvl3pPr>
            <a:lvl4pPr marL="1600200" indent="-228600" algn="l" rtl="0" eaLnBrk="0" fontAlgn="base" hangingPunct="0">
              <a:spcBef>
                <a:spcPct val="20000"/>
              </a:spcBef>
              <a:spcAft>
                <a:spcPct val="0"/>
              </a:spcAft>
              <a:buClr>
                <a:srgbClr val="B8BA30"/>
              </a:buClr>
              <a:buSzPct val="90000"/>
              <a:buFont typeface="Wingdings" pitchFamily="2" charset="2"/>
              <a:buChar char="l"/>
              <a:defRPr kumimoji="1" sz="1400">
                <a:solidFill>
                  <a:srgbClr val="2D303F"/>
                </a:solidFill>
                <a:latin typeface="+mn-lt"/>
              </a:defRPr>
            </a:lvl4pPr>
            <a:lvl5pPr marL="20574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5pPr>
            <a:lvl6pPr marL="25146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6pPr>
            <a:lvl7pPr marL="29718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7pPr>
            <a:lvl8pPr marL="34290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8pPr>
            <a:lvl9pPr marL="38862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9pPr>
          </a:lstStyle>
          <a:p>
            <a:r>
              <a:rPr lang="nl-NL" sz="1788" kern="0" dirty="0"/>
              <a:t>Aan einde les resultaten vastleggen</a:t>
            </a:r>
          </a:p>
          <a:p>
            <a:pPr lvl="1"/>
            <a:r>
              <a:rPr lang="nl-NL" sz="1463" b="0" kern="0"/>
              <a:t>Op Brightspace kun je een Excel-document vinden met werkbladen voor Methodisch Ontwerpen</a:t>
            </a:r>
          </a:p>
          <a:p>
            <a:pPr lvl="1"/>
            <a:r>
              <a:rPr lang="nl-NL" sz="1463" b="0" kern="0"/>
              <a:t>Als je op papier hebt gewerkt, maak dan foto’s </a:t>
            </a:r>
            <a:r>
              <a:rPr lang="nl-NL" sz="1463" b="0" kern="0" dirty="0"/>
              <a:t>van de resultaten (zorg dat alles leesbaar is)</a:t>
            </a:r>
          </a:p>
          <a:p>
            <a:pPr lvl="1"/>
            <a:r>
              <a:rPr lang="nl-NL" sz="1463" b="0" kern="0"/>
              <a:t>Plak de foto’s op de juiste plek in de slides of in het excel-document met werkbladen</a:t>
            </a:r>
          </a:p>
          <a:p>
            <a:r>
              <a:rPr lang="nl-NL" sz="1788" kern="0"/>
              <a:t>Lever de opdrachten in op het inleverpunt op Brightspace vóór het volgende werkcollege. (Dit moet af zijn om de Kesselringmethode uit te kunnen voeren)</a:t>
            </a:r>
            <a:endParaRPr lang="nl-NL" sz="1788" kern="0" dirty="0"/>
          </a:p>
          <a:p>
            <a:pPr lvl="1"/>
            <a:r>
              <a:rPr lang="nl-NL" sz="1463" b="0" kern="0" dirty="0"/>
              <a:t>Controleer </a:t>
            </a:r>
            <a:r>
              <a:rPr lang="nl-NL" sz="1463" b="0" kern="0"/>
              <a:t>of je je naam en studentnummer op het voorblad hebt genoteerd</a:t>
            </a:r>
            <a:endParaRPr lang="nl-NL" sz="1463" b="0" kern="0" dirty="0"/>
          </a:p>
          <a:p>
            <a:pPr lvl="1"/>
            <a:endParaRPr lang="nl-NL" sz="1463" b="0" kern="0" dirty="0"/>
          </a:p>
          <a:p>
            <a:pPr lvl="1"/>
            <a:endParaRPr lang="nl-NL" sz="1463" b="0" kern="0" dirty="0"/>
          </a:p>
        </p:txBody>
      </p:sp>
    </p:spTree>
    <p:extLst>
      <p:ext uri="{BB962C8B-B14F-4D97-AF65-F5344CB8AC3E}">
        <p14:creationId xmlns:p14="http://schemas.microsoft.com/office/powerpoint/2010/main" val="2456713974"/>
      </p:ext>
    </p:extLst>
  </p:cSld>
  <p:clrMapOvr>
    <a:masterClrMapping/>
  </p:clrMapOvr>
  <mc:AlternateContent xmlns:mc="http://schemas.openxmlformats.org/markup-compatibility/2006" xmlns:p14="http://schemas.microsoft.com/office/powerpoint/2010/main">
    <mc:Choice Requires="p14">
      <p:transition spd="slow" p14:dur="2000" advTm="45445"/>
    </mc:Choice>
    <mc:Fallback xmlns="">
      <p:transition spd="slow" advTm="45445"/>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Eisen</a:t>
            </a:r>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9001000" cy="5679300"/>
          </a:xfrm>
        </p:spPr>
        <p:txBody>
          <a:bodyPr/>
          <a:lstStyle/>
          <a:p>
            <a:pPr marL="0" indent="0">
              <a:buNone/>
            </a:pPr>
            <a:r>
              <a:rPr lang="nl-NL" b="1" dirty="0"/>
              <a:t>Lijst van Eisen (Functioneel)</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endParaRPr lang="nl-NL" dirty="0"/>
          </a:p>
        </p:txBody>
      </p:sp>
      <p:sp>
        <p:nvSpPr>
          <p:cNvPr id="6" name="Tekstvak 5">
            <a:extLst>
              <a:ext uri="{FF2B5EF4-FFF2-40B4-BE49-F238E27FC236}">
                <a16:creationId xmlns:a16="http://schemas.microsoft.com/office/drawing/2014/main" id="{A5641DAA-F194-4C16-82A3-5AE888FBBEFD}"/>
              </a:ext>
            </a:extLst>
          </p:cNvPr>
          <p:cNvSpPr txBox="1"/>
          <p:nvPr/>
        </p:nvSpPr>
        <p:spPr>
          <a:xfrm>
            <a:off x="4520952" y="233052"/>
            <a:ext cx="5112566" cy="1107996"/>
          </a:xfrm>
          <a:prstGeom prst="rect">
            <a:avLst/>
          </a:prstGeom>
          <a:noFill/>
          <a:ln>
            <a:solidFill>
              <a:srgbClr val="B8BA30"/>
            </a:solidFill>
          </a:ln>
        </p:spPr>
        <p:txBody>
          <a:bodyPr wrap="square" rtlCol="0">
            <a:spAutoFit/>
          </a:bodyPr>
          <a:lstStyle/>
          <a:p>
            <a:pPr marL="171450" indent="-171450" algn="l">
              <a:buFont typeface="Arial" panose="020B0604020202020204" pitchFamily="34" charset="0"/>
              <a:buChar char="•"/>
            </a:pPr>
            <a:r>
              <a:rPr lang="nl-NL" sz="1100" b="0" dirty="0"/>
              <a:t>Maak een lijst van de eisen die je kunt bedenken. Richt je op hoe en binnen welke grenzen het systeem moet </a:t>
            </a:r>
            <a:r>
              <a:rPr lang="nl-NL" sz="1100" dirty="0"/>
              <a:t>functioneren</a:t>
            </a:r>
            <a:r>
              <a:rPr lang="nl-NL" sz="1100" b="0" dirty="0"/>
              <a:t> (Functioneel)</a:t>
            </a:r>
          </a:p>
          <a:p>
            <a:pPr marL="171450" indent="-171450" algn="l">
              <a:buFont typeface="Arial" panose="020B0604020202020204" pitchFamily="34" charset="0"/>
              <a:buChar char="•"/>
            </a:pPr>
            <a:r>
              <a:rPr lang="nl-NL" sz="1100" b="0" dirty="0"/>
              <a:t>Is er een relevante kwantitatieve of kwalitatieve grenswaarde die behaald moet worden? Verwerk dit in de eis.</a:t>
            </a:r>
          </a:p>
          <a:p>
            <a:pPr marL="171450" indent="-171450" algn="l">
              <a:buFont typeface="Arial" panose="020B0604020202020204" pitchFamily="34" charset="0"/>
              <a:buChar char="•"/>
            </a:pPr>
            <a:r>
              <a:rPr lang="nl-NL" sz="1100" b="0" dirty="0"/>
              <a:t>Controleer of elke eis testbaar is en herformuleer tot dit wel het geval is..</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E7242F4-08A0-BD78-192F-ECD48598A14D}"/>
                  </a:ext>
                </a:extLst>
              </p14:cNvPr>
              <p14:cNvContentPartPr/>
              <p14:nvPr/>
            </p14:nvContentPartPr>
            <p14:xfrm>
              <a:off x="805631" y="1313993"/>
              <a:ext cx="124920" cy="229320"/>
            </p14:xfrm>
          </p:contentPart>
        </mc:Choice>
        <mc:Fallback>
          <p:pic>
            <p:nvPicPr>
              <p:cNvPr id="5" name="Ink 4">
                <a:extLst>
                  <a:ext uri="{FF2B5EF4-FFF2-40B4-BE49-F238E27FC236}">
                    <a16:creationId xmlns:a16="http://schemas.microsoft.com/office/drawing/2014/main" id="{BE7242F4-08A0-BD78-192F-ECD48598A14D}"/>
                  </a:ext>
                </a:extLst>
              </p:cNvPr>
              <p:cNvPicPr/>
              <p:nvPr/>
            </p:nvPicPr>
            <p:blipFill>
              <a:blip r:embed="rId3"/>
              <a:stretch>
                <a:fillRect/>
              </a:stretch>
            </p:blipFill>
            <p:spPr>
              <a:xfrm>
                <a:off x="799511" y="1307873"/>
                <a:ext cx="137160" cy="241560"/>
              </a:xfrm>
              <a:prstGeom prst="rect">
                <a:avLst/>
              </a:prstGeom>
            </p:spPr>
          </p:pic>
        </mc:Fallback>
      </mc:AlternateContent>
      <p:grpSp>
        <p:nvGrpSpPr>
          <p:cNvPr id="15" name="Group 14">
            <a:extLst>
              <a:ext uri="{FF2B5EF4-FFF2-40B4-BE49-F238E27FC236}">
                <a16:creationId xmlns:a16="http://schemas.microsoft.com/office/drawing/2014/main" id="{BD2CE5A9-5B6C-C75C-3690-0432E09480CD}"/>
              </a:ext>
            </a:extLst>
          </p:cNvPr>
          <p:cNvGrpSpPr/>
          <p:nvPr/>
        </p:nvGrpSpPr>
        <p:grpSpPr>
          <a:xfrm>
            <a:off x="1049711" y="1333433"/>
            <a:ext cx="209880" cy="264240"/>
            <a:chOff x="1049711" y="1333433"/>
            <a:chExt cx="209880" cy="26424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CE3091BF-EE2D-92C2-3E01-D693BCA4EE2A}"/>
                    </a:ext>
                  </a:extLst>
                </p14:cNvPr>
                <p14:cNvContentPartPr/>
                <p14:nvPr/>
              </p14:nvContentPartPr>
              <p14:xfrm>
                <a:off x="1049711" y="1421993"/>
                <a:ext cx="1080" cy="96840"/>
              </p14:xfrm>
            </p:contentPart>
          </mc:Choice>
          <mc:Fallback>
            <p:pic>
              <p:nvPicPr>
                <p:cNvPr id="7" name="Ink 6">
                  <a:extLst>
                    <a:ext uri="{FF2B5EF4-FFF2-40B4-BE49-F238E27FC236}">
                      <a16:creationId xmlns:a16="http://schemas.microsoft.com/office/drawing/2014/main" id="{CE3091BF-EE2D-92C2-3E01-D693BCA4EE2A}"/>
                    </a:ext>
                  </a:extLst>
                </p:cNvPr>
                <p:cNvPicPr/>
                <p:nvPr/>
              </p:nvPicPr>
              <p:blipFill>
                <a:blip r:embed="rId5"/>
                <a:stretch>
                  <a:fillRect/>
                </a:stretch>
              </p:blipFill>
              <p:spPr>
                <a:xfrm>
                  <a:off x="1043591" y="1415873"/>
                  <a:ext cx="133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20F142E0-8A5C-67C1-7817-5ADCD985A034}"/>
                    </a:ext>
                  </a:extLst>
                </p14:cNvPr>
                <p14:cNvContentPartPr/>
                <p14:nvPr/>
              </p14:nvContentPartPr>
              <p14:xfrm>
                <a:off x="1071311" y="1334873"/>
                <a:ext cx="8280" cy="3960"/>
              </p14:xfrm>
            </p:contentPart>
          </mc:Choice>
          <mc:Fallback>
            <p:pic>
              <p:nvPicPr>
                <p:cNvPr id="8" name="Ink 7">
                  <a:extLst>
                    <a:ext uri="{FF2B5EF4-FFF2-40B4-BE49-F238E27FC236}">
                      <a16:creationId xmlns:a16="http://schemas.microsoft.com/office/drawing/2014/main" id="{20F142E0-8A5C-67C1-7817-5ADCD985A034}"/>
                    </a:ext>
                  </a:extLst>
                </p:cNvPr>
                <p:cNvPicPr/>
                <p:nvPr/>
              </p:nvPicPr>
              <p:blipFill>
                <a:blip r:embed="rId7"/>
                <a:stretch>
                  <a:fillRect/>
                </a:stretch>
              </p:blipFill>
              <p:spPr>
                <a:xfrm>
                  <a:off x="1065191" y="1328753"/>
                  <a:ext cx="20520" cy="16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256F5FE6-9B83-3458-285E-9CEA61778BCF}"/>
                    </a:ext>
                  </a:extLst>
                </p14:cNvPr>
                <p14:cNvContentPartPr/>
                <p14:nvPr/>
              </p14:nvContentPartPr>
              <p14:xfrm>
                <a:off x="1178951" y="1405073"/>
                <a:ext cx="80640" cy="192600"/>
              </p14:xfrm>
            </p:contentPart>
          </mc:Choice>
          <mc:Fallback>
            <p:pic>
              <p:nvPicPr>
                <p:cNvPr id="9" name="Ink 8">
                  <a:extLst>
                    <a:ext uri="{FF2B5EF4-FFF2-40B4-BE49-F238E27FC236}">
                      <a16:creationId xmlns:a16="http://schemas.microsoft.com/office/drawing/2014/main" id="{256F5FE6-9B83-3458-285E-9CEA61778BCF}"/>
                    </a:ext>
                  </a:extLst>
                </p:cNvPr>
                <p:cNvPicPr/>
                <p:nvPr/>
              </p:nvPicPr>
              <p:blipFill>
                <a:blip r:embed="rId9"/>
                <a:stretch>
                  <a:fillRect/>
                </a:stretch>
              </p:blipFill>
              <p:spPr>
                <a:xfrm>
                  <a:off x="1172831" y="1398953"/>
                  <a:ext cx="928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852BD353-AA08-72E5-681C-189DDB59929A}"/>
                    </a:ext>
                  </a:extLst>
                </p14:cNvPr>
                <p14:cNvContentPartPr/>
                <p14:nvPr/>
              </p14:nvContentPartPr>
              <p14:xfrm>
                <a:off x="1236911" y="1333433"/>
                <a:ext cx="10800" cy="6480"/>
              </p14:xfrm>
            </p:contentPart>
          </mc:Choice>
          <mc:Fallback>
            <p:pic>
              <p:nvPicPr>
                <p:cNvPr id="10" name="Ink 9">
                  <a:extLst>
                    <a:ext uri="{FF2B5EF4-FFF2-40B4-BE49-F238E27FC236}">
                      <a16:creationId xmlns:a16="http://schemas.microsoft.com/office/drawing/2014/main" id="{852BD353-AA08-72E5-681C-189DDB59929A}"/>
                    </a:ext>
                  </a:extLst>
                </p:cNvPr>
                <p:cNvPicPr/>
                <p:nvPr/>
              </p:nvPicPr>
              <p:blipFill>
                <a:blip r:embed="rId11"/>
                <a:stretch>
                  <a:fillRect/>
                </a:stretch>
              </p:blipFill>
              <p:spPr>
                <a:xfrm>
                  <a:off x="1230791" y="1327313"/>
                  <a:ext cx="23040" cy="18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B169B0DB-F6B0-9AC6-7686-3323D3E25177}"/>
                  </a:ext>
                </a:extLst>
              </p14:cNvPr>
              <p14:cNvContentPartPr/>
              <p14:nvPr/>
            </p14:nvContentPartPr>
            <p14:xfrm>
              <a:off x="1403591" y="1323353"/>
              <a:ext cx="90720" cy="217080"/>
            </p14:xfrm>
          </p:contentPart>
        </mc:Choice>
        <mc:Fallback>
          <p:pic>
            <p:nvPicPr>
              <p:cNvPr id="11" name="Ink 10">
                <a:extLst>
                  <a:ext uri="{FF2B5EF4-FFF2-40B4-BE49-F238E27FC236}">
                    <a16:creationId xmlns:a16="http://schemas.microsoft.com/office/drawing/2014/main" id="{B169B0DB-F6B0-9AC6-7686-3323D3E25177}"/>
                  </a:ext>
                </a:extLst>
              </p:cNvPr>
              <p:cNvPicPr/>
              <p:nvPr/>
            </p:nvPicPr>
            <p:blipFill>
              <a:blip r:embed="rId13"/>
              <a:stretch>
                <a:fillRect/>
              </a:stretch>
            </p:blipFill>
            <p:spPr>
              <a:xfrm>
                <a:off x="1397471" y="1317233"/>
                <a:ext cx="102960" cy="229320"/>
              </a:xfrm>
              <a:prstGeom prst="rect">
                <a:avLst/>
              </a:prstGeom>
            </p:spPr>
          </p:pic>
        </mc:Fallback>
      </mc:AlternateContent>
      <p:grpSp>
        <p:nvGrpSpPr>
          <p:cNvPr id="14" name="Group 13">
            <a:extLst>
              <a:ext uri="{FF2B5EF4-FFF2-40B4-BE49-F238E27FC236}">
                <a16:creationId xmlns:a16="http://schemas.microsoft.com/office/drawing/2014/main" id="{5B8EBA1B-E8D1-539B-BB0A-6AB80642587D}"/>
              </a:ext>
            </a:extLst>
          </p:cNvPr>
          <p:cNvGrpSpPr/>
          <p:nvPr/>
        </p:nvGrpSpPr>
        <p:grpSpPr>
          <a:xfrm>
            <a:off x="1601231" y="1409033"/>
            <a:ext cx="364680" cy="139320"/>
            <a:chOff x="1601231" y="1409033"/>
            <a:chExt cx="364680" cy="13932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EA8CB4CB-FE6C-F76C-D52B-CD81A2831E1E}"/>
                    </a:ext>
                  </a:extLst>
                </p14:cNvPr>
                <p14:cNvContentPartPr/>
                <p14:nvPr/>
              </p14:nvContentPartPr>
              <p14:xfrm>
                <a:off x="1601231" y="1409033"/>
                <a:ext cx="146160" cy="139320"/>
              </p14:xfrm>
            </p:contentPart>
          </mc:Choice>
          <mc:Fallback>
            <p:pic>
              <p:nvPicPr>
                <p:cNvPr id="12" name="Ink 11">
                  <a:extLst>
                    <a:ext uri="{FF2B5EF4-FFF2-40B4-BE49-F238E27FC236}">
                      <a16:creationId xmlns:a16="http://schemas.microsoft.com/office/drawing/2014/main" id="{EA8CB4CB-FE6C-F76C-D52B-CD81A2831E1E}"/>
                    </a:ext>
                  </a:extLst>
                </p:cNvPr>
                <p:cNvPicPr/>
                <p:nvPr/>
              </p:nvPicPr>
              <p:blipFill>
                <a:blip r:embed="rId15"/>
                <a:stretch>
                  <a:fillRect/>
                </a:stretch>
              </p:blipFill>
              <p:spPr>
                <a:xfrm>
                  <a:off x="1595111" y="1402913"/>
                  <a:ext cx="1584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2E46C0CF-A817-7304-899A-5D1A92CE44EB}"/>
                    </a:ext>
                  </a:extLst>
                </p14:cNvPr>
                <p14:cNvContentPartPr/>
                <p14:nvPr/>
              </p14:nvContentPartPr>
              <p14:xfrm>
                <a:off x="1842071" y="1428113"/>
                <a:ext cx="123840" cy="118440"/>
              </p14:xfrm>
            </p:contentPart>
          </mc:Choice>
          <mc:Fallback>
            <p:pic>
              <p:nvPicPr>
                <p:cNvPr id="13" name="Ink 12">
                  <a:extLst>
                    <a:ext uri="{FF2B5EF4-FFF2-40B4-BE49-F238E27FC236}">
                      <a16:creationId xmlns:a16="http://schemas.microsoft.com/office/drawing/2014/main" id="{2E46C0CF-A817-7304-899A-5D1A92CE44EB}"/>
                    </a:ext>
                  </a:extLst>
                </p:cNvPr>
                <p:cNvPicPr/>
                <p:nvPr/>
              </p:nvPicPr>
              <p:blipFill>
                <a:blip r:embed="rId17"/>
                <a:stretch>
                  <a:fillRect/>
                </a:stretch>
              </p:blipFill>
              <p:spPr>
                <a:xfrm>
                  <a:off x="1835951" y="1421993"/>
                  <a:ext cx="136080" cy="130680"/>
                </a:xfrm>
                <a:prstGeom prst="rect">
                  <a:avLst/>
                </a:prstGeom>
              </p:spPr>
            </p:pic>
          </mc:Fallback>
        </mc:AlternateContent>
      </p:grpSp>
      <p:grpSp>
        <p:nvGrpSpPr>
          <p:cNvPr id="25" name="Group 24">
            <a:extLst>
              <a:ext uri="{FF2B5EF4-FFF2-40B4-BE49-F238E27FC236}">
                <a16:creationId xmlns:a16="http://schemas.microsoft.com/office/drawing/2014/main" id="{D480AA0B-2D49-C8ED-9B71-C15E893B51D2}"/>
              </a:ext>
            </a:extLst>
          </p:cNvPr>
          <p:cNvGrpSpPr/>
          <p:nvPr/>
        </p:nvGrpSpPr>
        <p:grpSpPr>
          <a:xfrm>
            <a:off x="837671" y="1690913"/>
            <a:ext cx="1262520" cy="227520"/>
            <a:chOff x="837671" y="1690913"/>
            <a:chExt cx="1262520" cy="22752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508442C6-5987-AA50-8BCB-425198DD0DE2}"/>
                    </a:ext>
                  </a:extLst>
                </p14:cNvPr>
                <p14:cNvContentPartPr/>
                <p14:nvPr/>
              </p14:nvContentPartPr>
              <p14:xfrm>
                <a:off x="837671" y="1690913"/>
                <a:ext cx="126000" cy="182880"/>
              </p14:xfrm>
            </p:contentPart>
          </mc:Choice>
          <mc:Fallback>
            <p:pic>
              <p:nvPicPr>
                <p:cNvPr id="16" name="Ink 15">
                  <a:extLst>
                    <a:ext uri="{FF2B5EF4-FFF2-40B4-BE49-F238E27FC236}">
                      <a16:creationId xmlns:a16="http://schemas.microsoft.com/office/drawing/2014/main" id="{508442C6-5987-AA50-8BCB-425198DD0DE2}"/>
                    </a:ext>
                  </a:extLst>
                </p:cNvPr>
                <p:cNvPicPr/>
                <p:nvPr/>
              </p:nvPicPr>
              <p:blipFill>
                <a:blip r:embed="rId19"/>
                <a:stretch>
                  <a:fillRect/>
                </a:stretch>
              </p:blipFill>
              <p:spPr>
                <a:xfrm>
                  <a:off x="831551" y="1684793"/>
                  <a:ext cx="1382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72A9695C-DA3A-8E83-5A39-9C03FA48E416}"/>
                    </a:ext>
                  </a:extLst>
                </p14:cNvPr>
                <p14:cNvContentPartPr/>
                <p14:nvPr/>
              </p14:nvContentPartPr>
              <p14:xfrm>
                <a:off x="1058711" y="1754633"/>
                <a:ext cx="92880" cy="108000"/>
              </p14:xfrm>
            </p:contentPart>
          </mc:Choice>
          <mc:Fallback>
            <p:pic>
              <p:nvPicPr>
                <p:cNvPr id="17" name="Ink 16">
                  <a:extLst>
                    <a:ext uri="{FF2B5EF4-FFF2-40B4-BE49-F238E27FC236}">
                      <a16:creationId xmlns:a16="http://schemas.microsoft.com/office/drawing/2014/main" id="{72A9695C-DA3A-8E83-5A39-9C03FA48E416}"/>
                    </a:ext>
                  </a:extLst>
                </p:cNvPr>
                <p:cNvPicPr/>
                <p:nvPr/>
              </p:nvPicPr>
              <p:blipFill>
                <a:blip r:embed="rId21"/>
                <a:stretch>
                  <a:fillRect/>
                </a:stretch>
              </p:blipFill>
              <p:spPr>
                <a:xfrm>
                  <a:off x="1052591" y="1748513"/>
                  <a:ext cx="10512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27A34FDF-54D9-488C-0C5E-1BD07AFA94E3}"/>
                    </a:ext>
                  </a:extLst>
                </p14:cNvPr>
                <p14:cNvContentPartPr/>
                <p14:nvPr/>
              </p14:nvContentPartPr>
              <p14:xfrm>
                <a:off x="1225751" y="1772273"/>
                <a:ext cx="157680" cy="119520"/>
              </p14:xfrm>
            </p:contentPart>
          </mc:Choice>
          <mc:Fallback>
            <p:pic>
              <p:nvPicPr>
                <p:cNvPr id="19" name="Ink 18">
                  <a:extLst>
                    <a:ext uri="{FF2B5EF4-FFF2-40B4-BE49-F238E27FC236}">
                      <a16:creationId xmlns:a16="http://schemas.microsoft.com/office/drawing/2014/main" id="{27A34FDF-54D9-488C-0C5E-1BD07AFA94E3}"/>
                    </a:ext>
                  </a:extLst>
                </p:cNvPr>
                <p:cNvPicPr/>
                <p:nvPr/>
              </p:nvPicPr>
              <p:blipFill>
                <a:blip r:embed="rId23"/>
                <a:stretch>
                  <a:fillRect/>
                </a:stretch>
              </p:blipFill>
              <p:spPr>
                <a:xfrm>
                  <a:off x="1219631" y="1766153"/>
                  <a:ext cx="1699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CBDD6AAE-D1E8-D00F-5E6B-41DD589DBA6F}"/>
                    </a:ext>
                  </a:extLst>
                </p14:cNvPr>
                <p14:cNvContentPartPr/>
                <p14:nvPr/>
              </p14:nvContentPartPr>
              <p14:xfrm>
                <a:off x="1482791" y="1772273"/>
                <a:ext cx="126000" cy="146160"/>
              </p14:xfrm>
            </p:contentPart>
          </mc:Choice>
          <mc:Fallback>
            <p:pic>
              <p:nvPicPr>
                <p:cNvPr id="20" name="Ink 19">
                  <a:extLst>
                    <a:ext uri="{FF2B5EF4-FFF2-40B4-BE49-F238E27FC236}">
                      <a16:creationId xmlns:a16="http://schemas.microsoft.com/office/drawing/2014/main" id="{CBDD6AAE-D1E8-D00F-5E6B-41DD589DBA6F}"/>
                    </a:ext>
                  </a:extLst>
                </p:cNvPr>
                <p:cNvPicPr/>
                <p:nvPr/>
              </p:nvPicPr>
              <p:blipFill>
                <a:blip r:embed="rId25"/>
                <a:stretch>
                  <a:fillRect/>
                </a:stretch>
              </p:blipFill>
              <p:spPr>
                <a:xfrm>
                  <a:off x="1476671" y="1766153"/>
                  <a:ext cx="1382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1F9E710C-3F99-1C7F-97BA-58955D689BDB}"/>
                    </a:ext>
                  </a:extLst>
                </p14:cNvPr>
                <p14:cNvContentPartPr/>
                <p14:nvPr/>
              </p14:nvContentPartPr>
              <p14:xfrm>
                <a:off x="1688711" y="1793873"/>
                <a:ext cx="25200" cy="87120"/>
              </p14:xfrm>
            </p:contentPart>
          </mc:Choice>
          <mc:Fallback>
            <p:pic>
              <p:nvPicPr>
                <p:cNvPr id="21" name="Ink 20">
                  <a:extLst>
                    <a:ext uri="{FF2B5EF4-FFF2-40B4-BE49-F238E27FC236}">
                      <a16:creationId xmlns:a16="http://schemas.microsoft.com/office/drawing/2014/main" id="{1F9E710C-3F99-1C7F-97BA-58955D689BDB}"/>
                    </a:ext>
                  </a:extLst>
                </p:cNvPr>
                <p:cNvPicPr/>
                <p:nvPr/>
              </p:nvPicPr>
              <p:blipFill>
                <a:blip r:embed="rId27"/>
                <a:stretch>
                  <a:fillRect/>
                </a:stretch>
              </p:blipFill>
              <p:spPr>
                <a:xfrm>
                  <a:off x="1682591" y="1787753"/>
                  <a:ext cx="374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5D45F1A2-71A9-3CB1-5946-5221B9908421}"/>
                    </a:ext>
                  </a:extLst>
                </p14:cNvPr>
                <p14:cNvContentPartPr/>
                <p14:nvPr/>
              </p14:nvContentPartPr>
              <p14:xfrm>
                <a:off x="1693751" y="1704953"/>
                <a:ext cx="3600" cy="12600"/>
              </p14:xfrm>
            </p:contentPart>
          </mc:Choice>
          <mc:Fallback>
            <p:pic>
              <p:nvPicPr>
                <p:cNvPr id="22" name="Ink 21">
                  <a:extLst>
                    <a:ext uri="{FF2B5EF4-FFF2-40B4-BE49-F238E27FC236}">
                      <a16:creationId xmlns:a16="http://schemas.microsoft.com/office/drawing/2014/main" id="{5D45F1A2-71A9-3CB1-5946-5221B9908421}"/>
                    </a:ext>
                  </a:extLst>
                </p:cNvPr>
                <p:cNvPicPr/>
                <p:nvPr/>
              </p:nvPicPr>
              <p:blipFill>
                <a:blip r:embed="rId29"/>
                <a:stretch>
                  <a:fillRect/>
                </a:stretch>
              </p:blipFill>
              <p:spPr>
                <a:xfrm>
                  <a:off x="1687631" y="1698833"/>
                  <a:ext cx="158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4BF0CBC0-0E7E-E480-C1DE-2931CE5F62DE}"/>
                    </a:ext>
                  </a:extLst>
                </p14:cNvPr>
                <p14:cNvContentPartPr/>
                <p14:nvPr/>
              </p14:nvContentPartPr>
              <p14:xfrm>
                <a:off x="1794911" y="1787393"/>
                <a:ext cx="105480" cy="73800"/>
              </p14:xfrm>
            </p:contentPart>
          </mc:Choice>
          <mc:Fallback>
            <p:pic>
              <p:nvPicPr>
                <p:cNvPr id="23" name="Ink 22">
                  <a:extLst>
                    <a:ext uri="{FF2B5EF4-FFF2-40B4-BE49-F238E27FC236}">
                      <a16:creationId xmlns:a16="http://schemas.microsoft.com/office/drawing/2014/main" id="{4BF0CBC0-0E7E-E480-C1DE-2931CE5F62DE}"/>
                    </a:ext>
                  </a:extLst>
                </p:cNvPr>
                <p:cNvPicPr/>
                <p:nvPr/>
              </p:nvPicPr>
              <p:blipFill>
                <a:blip r:embed="rId31"/>
                <a:stretch>
                  <a:fillRect/>
                </a:stretch>
              </p:blipFill>
              <p:spPr>
                <a:xfrm>
                  <a:off x="1788791" y="1781273"/>
                  <a:ext cx="1177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14376F9C-B93F-8C70-4EFC-02F093D8617F}"/>
                    </a:ext>
                  </a:extLst>
                </p14:cNvPr>
                <p14:cNvContentPartPr/>
                <p14:nvPr/>
              </p14:nvContentPartPr>
              <p14:xfrm>
                <a:off x="1975631" y="1772273"/>
                <a:ext cx="124560" cy="110520"/>
              </p14:xfrm>
            </p:contentPart>
          </mc:Choice>
          <mc:Fallback>
            <p:pic>
              <p:nvPicPr>
                <p:cNvPr id="24" name="Ink 23">
                  <a:extLst>
                    <a:ext uri="{FF2B5EF4-FFF2-40B4-BE49-F238E27FC236}">
                      <a16:creationId xmlns:a16="http://schemas.microsoft.com/office/drawing/2014/main" id="{14376F9C-B93F-8C70-4EFC-02F093D8617F}"/>
                    </a:ext>
                  </a:extLst>
                </p:cNvPr>
                <p:cNvPicPr/>
                <p:nvPr/>
              </p:nvPicPr>
              <p:blipFill>
                <a:blip r:embed="rId33"/>
                <a:stretch>
                  <a:fillRect/>
                </a:stretch>
              </p:blipFill>
              <p:spPr>
                <a:xfrm>
                  <a:off x="1969511" y="1766153"/>
                  <a:ext cx="136800" cy="122760"/>
                </a:xfrm>
                <a:prstGeom prst="rect">
                  <a:avLst/>
                </a:prstGeom>
              </p:spPr>
            </p:pic>
          </mc:Fallback>
        </mc:AlternateContent>
      </p:grpSp>
      <p:grpSp>
        <p:nvGrpSpPr>
          <p:cNvPr id="40" name="Group 39">
            <a:extLst>
              <a:ext uri="{FF2B5EF4-FFF2-40B4-BE49-F238E27FC236}">
                <a16:creationId xmlns:a16="http://schemas.microsoft.com/office/drawing/2014/main" id="{770AC322-B97F-6B16-D441-B7F9BAEA06D7}"/>
              </a:ext>
            </a:extLst>
          </p:cNvPr>
          <p:cNvGrpSpPr/>
          <p:nvPr/>
        </p:nvGrpSpPr>
        <p:grpSpPr>
          <a:xfrm>
            <a:off x="868991" y="2011313"/>
            <a:ext cx="1542960" cy="217440"/>
            <a:chOff x="868991" y="2011313"/>
            <a:chExt cx="1542960" cy="217440"/>
          </a:xfrm>
        </p:grpSpPr>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7EB223E7-BAC3-8334-E6A7-8252F0F3F686}"/>
                    </a:ext>
                  </a:extLst>
                </p14:cNvPr>
                <p14:cNvContentPartPr/>
                <p14:nvPr/>
              </p14:nvContentPartPr>
              <p14:xfrm>
                <a:off x="868991" y="2015633"/>
                <a:ext cx="145440" cy="154800"/>
              </p14:xfrm>
            </p:contentPart>
          </mc:Choice>
          <mc:Fallback>
            <p:pic>
              <p:nvPicPr>
                <p:cNvPr id="29" name="Ink 28">
                  <a:extLst>
                    <a:ext uri="{FF2B5EF4-FFF2-40B4-BE49-F238E27FC236}">
                      <a16:creationId xmlns:a16="http://schemas.microsoft.com/office/drawing/2014/main" id="{7EB223E7-BAC3-8334-E6A7-8252F0F3F686}"/>
                    </a:ext>
                  </a:extLst>
                </p:cNvPr>
                <p:cNvPicPr/>
                <p:nvPr/>
              </p:nvPicPr>
              <p:blipFill>
                <a:blip r:embed="rId35"/>
                <a:stretch>
                  <a:fillRect/>
                </a:stretch>
              </p:blipFill>
              <p:spPr>
                <a:xfrm>
                  <a:off x="862871" y="2009513"/>
                  <a:ext cx="1576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805AE3DF-585B-8669-FE47-0EC1AA318934}"/>
                    </a:ext>
                  </a:extLst>
                </p14:cNvPr>
                <p14:cNvContentPartPr/>
                <p14:nvPr/>
              </p14:nvContentPartPr>
              <p14:xfrm>
                <a:off x="926951" y="2102393"/>
                <a:ext cx="78840" cy="10440"/>
              </p14:xfrm>
            </p:contentPart>
          </mc:Choice>
          <mc:Fallback>
            <p:pic>
              <p:nvPicPr>
                <p:cNvPr id="30" name="Ink 29">
                  <a:extLst>
                    <a:ext uri="{FF2B5EF4-FFF2-40B4-BE49-F238E27FC236}">
                      <a16:creationId xmlns:a16="http://schemas.microsoft.com/office/drawing/2014/main" id="{805AE3DF-585B-8669-FE47-0EC1AA318934}"/>
                    </a:ext>
                  </a:extLst>
                </p:cNvPr>
                <p:cNvPicPr/>
                <p:nvPr/>
              </p:nvPicPr>
              <p:blipFill>
                <a:blip r:embed="rId37"/>
                <a:stretch>
                  <a:fillRect/>
                </a:stretch>
              </p:blipFill>
              <p:spPr>
                <a:xfrm>
                  <a:off x="920831" y="2096273"/>
                  <a:ext cx="910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1A915DFC-C3CF-FFCC-7854-7A9A7436F7C9}"/>
                    </a:ext>
                  </a:extLst>
                </p14:cNvPr>
                <p14:cNvContentPartPr/>
                <p14:nvPr/>
              </p14:nvContentPartPr>
              <p14:xfrm>
                <a:off x="1079231" y="2099873"/>
                <a:ext cx="141480" cy="126000"/>
              </p14:xfrm>
            </p:contentPart>
          </mc:Choice>
          <mc:Fallback>
            <p:pic>
              <p:nvPicPr>
                <p:cNvPr id="31" name="Ink 30">
                  <a:extLst>
                    <a:ext uri="{FF2B5EF4-FFF2-40B4-BE49-F238E27FC236}">
                      <a16:creationId xmlns:a16="http://schemas.microsoft.com/office/drawing/2014/main" id="{1A915DFC-C3CF-FFCC-7854-7A9A7436F7C9}"/>
                    </a:ext>
                  </a:extLst>
                </p:cNvPr>
                <p:cNvPicPr/>
                <p:nvPr/>
              </p:nvPicPr>
              <p:blipFill>
                <a:blip r:embed="rId39"/>
                <a:stretch>
                  <a:fillRect/>
                </a:stretch>
              </p:blipFill>
              <p:spPr>
                <a:xfrm>
                  <a:off x="1073111" y="2093753"/>
                  <a:ext cx="1537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FC7946DD-368B-A499-0E53-E52EDBABB223}"/>
                    </a:ext>
                  </a:extLst>
                </p14:cNvPr>
                <p14:cNvContentPartPr/>
                <p14:nvPr/>
              </p14:nvContentPartPr>
              <p14:xfrm>
                <a:off x="1301711" y="2099513"/>
                <a:ext cx="72000" cy="82800"/>
              </p14:xfrm>
            </p:contentPart>
          </mc:Choice>
          <mc:Fallback>
            <p:pic>
              <p:nvPicPr>
                <p:cNvPr id="32" name="Ink 31">
                  <a:extLst>
                    <a:ext uri="{FF2B5EF4-FFF2-40B4-BE49-F238E27FC236}">
                      <a16:creationId xmlns:a16="http://schemas.microsoft.com/office/drawing/2014/main" id="{FC7946DD-368B-A499-0E53-E52EDBABB223}"/>
                    </a:ext>
                  </a:extLst>
                </p:cNvPr>
                <p:cNvPicPr/>
                <p:nvPr/>
              </p:nvPicPr>
              <p:blipFill>
                <a:blip r:embed="rId41"/>
                <a:stretch>
                  <a:fillRect/>
                </a:stretch>
              </p:blipFill>
              <p:spPr>
                <a:xfrm>
                  <a:off x="1295591" y="2093393"/>
                  <a:ext cx="842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BBE7316B-4909-AF5E-69E5-B3393D9B20B6}"/>
                    </a:ext>
                  </a:extLst>
                </p14:cNvPr>
                <p14:cNvContentPartPr/>
                <p14:nvPr/>
              </p14:nvContentPartPr>
              <p14:xfrm>
                <a:off x="1467311" y="2113193"/>
                <a:ext cx="84960" cy="87480"/>
              </p14:xfrm>
            </p:contentPart>
          </mc:Choice>
          <mc:Fallback>
            <p:pic>
              <p:nvPicPr>
                <p:cNvPr id="33" name="Ink 32">
                  <a:extLst>
                    <a:ext uri="{FF2B5EF4-FFF2-40B4-BE49-F238E27FC236}">
                      <a16:creationId xmlns:a16="http://schemas.microsoft.com/office/drawing/2014/main" id="{BBE7316B-4909-AF5E-69E5-B3393D9B20B6}"/>
                    </a:ext>
                  </a:extLst>
                </p:cNvPr>
                <p:cNvPicPr/>
                <p:nvPr/>
              </p:nvPicPr>
              <p:blipFill>
                <a:blip r:embed="rId43"/>
                <a:stretch>
                  <a:fillRect/>
                </a:stretch>
              </p:blipFill>
              <p:spPr>
                <a:xfrm>
                  <a:off x="1461191" y="2107073"/>
                  <a:ext cx="972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B3856EDA-2EE3-0E8C-6DEF-C6C1E63C425A}"/>
                    </a:ext>
                  </a:extLst>
                </p14:cNvPr>
                <p14:cNvContentPartPr/>
                <p14:nvPr/>
              </p14:nvContentPartPr>
              <p14:xfrm>
                <a:off x="1628591" y="2119313"/>
                <a:ext cx="129960" cy="109440"/>
              </p14:xfrm>
            </p:contentPart>
          </mc:Choice>
          <mc:Fallback>
            <p:pic>
              <p:nvPicPr>
                <p:cNvPr id="34" name="Ink 33">
                  <a:extLst>
                    <a:ext uri="{FF2B5EF4-FFF2-40B4-BE49-F238E27FC236}">
                      <a16:creationId xmlns:a16="http://schemas.microsoft.com/office/drawing/2014/main" id="{B3856EDA-2EE3-0E8C-6DEF-C6C1E63C425A}"/>
                    </a:ext>
                  </a:extLst>
                </p:cNvPr>
                <p:cNvPicPr/>
                <p:nvPr/>
              </p:nvPicPr>
              <p:blipFill>
                <a:blip r:embed="rId45"/>
                <a:stretch>
                  <a:fillRect/>
                </a:stretch>
              </p:blipFill>
              <p:spPr>
                <a:xfrm>
                  <a:off x="1622471" y="2113193"/>
                  <a:ext cx="1422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A0DE5B52-2DF3-4559-EE9E-D293173B1FA4}"/>
                    </a:ext>
                  </a:extLst>
                </p14:cNvPr>
                <p14:cNvContentPartPr/>
                <p14:nvPr/>
              </p14:nvContentPartPr>
              <p14:xfrm>
                <a:off x="1813271" y="2040473"/>
                <a:ext cx="32400" cy="163800"/>
              </p14:xfrm>
            </p:contentPart>
          </mc:Choice>
          <mc:Fallback>
            <p:pic>
              <p:nvPicPr>
                <p:cNvPr id="35" name="Ink 34">
                  <a:extLst>
                    <a:ext uri="{FF2B5EF4-FFF2-40B4-BE49-F238E27FC236}">
                      <a16:creationId xmlns:a16="http://schemas.microsoft.com/office/drawing/2014/main" id="{A0DE5B52-2DF3-4559-EE9E-D293173B1FA4}"/>
                    </a:ext>
                  </a:extLst>
                </p:cNvPr>
                <p:cNvPicPr/>
                <p:nvPr/>
              </p:nvPicPr>
              <p:blipFill>
                <a:blip r:embed="rId47"/>
                <a:stretch>
                  <a:fillRect/>
                </a:stretch>
              </p:blipFill>
              <p:spPr>
                <a:xfrm>
                  <a:off x="1807151" y="2034353"/>
                  <a:ext cx="446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4B0491CE-5E26-1CBC-1A13-8F2C157F0AC0}"/>
                    </a:ext>
                  </a:extLst>
                </p14:cNvPr>
                <p14:cNvContentPartPr/>
                <p14:nvPr/>
              </p14:nvContentPartPr>
              <p14:xfrm>
                <a:off x="1930271" y="2011313"/>
                <a:ext cx="7560" cy="139320"/>
              </p14:xfrm>
            </p:contentPart>
          </mc:Choice>
          <mc:Fallback>
            <p:pic>
              <p:nvPicPr>
                <p:cNvPr id="36" name="Ink 35">
                  <a:extLst>
                    <a:ext uri="{FF2B5EF4-FFF2-40B4-BE49-F238E27FC236}">
                      <a16:creationId xmlns:a16="http://schemas.microsoft.com/office/drawing/2014/main" id="{4B0491CE-5E26-1CBC-1A13-8F2C157F0AC0}"/>
                    </a:ext>
                  </a:extLst>
                </p:cNvPr>
                <p:cNvPicPr/>
                <p:nvPr/>
              </p:nvPicPr>
              <p:blipFill>
                <a:blip r:embed="rId49"/>
                <a:stretch>
                  <a:fillRect/>
                </a:stretch>
              </p:blipFill>
              <p:spPr>
                <a:xfrm>
                  <a:off x="1924151" y="2005193"/>
                  <a:ext cx="198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4D497747-572F-E325-DFB8-EC11DE0AD045}"/>
                    </a:ext>
                  </a:extLst>
                </p14:cNvPr>
                <p14:cNvContentPartPr/>
                <p14:nvPr/>
              </p14:nvContentPartPr>
              <p14:xfrm>
                <a:off x="1956551" y="2116073"/>
                <a:ext cx="8280" cy="79920"/>
              </p14:xfrm>
            </p:contentPart>
          </mc:Choice>
          <mc:Fallback>
            <p:pic>
              <p:nvPicPr>
                <p:cNvPr id="37" name="Ink 36">
                  <a:extLst>
                    <a:ext uri="{FF2B5EF4-FFF2-40B4-BE49-F238E27FC236}">
                      <a16:creationId xmlns:a16="http://schemas.microsoft.com/office/drawing/2014/main" id="{4D497747-572F-E325-DFB8-EC11DE0AD045}"/>
                    </a:ext>
                  </a:extLst>
                </p:cNvPr>
                <p:cNvPicPr/>
                <p:nvPr/>
              </p:nvPicPr>
              <p:blipFill>
                <a:blip r:embed="rId51"/>
                <a:stretch>
                  <a:fillRect/>
                </a:stretch>
              </p:blipFill>
              <p:spPr>
                <a:xfrm>
                  <a:off x="1950431" y="2109953"/>
                  <a:ext cx="205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67FB777C-11ED-CD6E-413C-038B23D4ABAF}"/>
                    </a:ext>
                  </a:extLst>
                </p14:cNvPr>
                <p14:cNvContentPartPr/>
                <p14:nvPr/>
              </p14:nvContentPartPr>
              <p14:xfrm>
                <a:off x="2057711" y="2083313"/>
                <a:ext cx="140400" cy="92520"/>
              </p14:xfrm>
            </p:contentPart>
          </mc:Choice>
          <mc:Fallback>
            <p:pic>
              <p:nvPicPr>
                <p:cNvPr id="38" name="Ink 37">
                  <a:extLst>
                    <a:ext uri="{FF2B5EF4-FFF2-40B4-BE49-F238E27FC236}">
                      <a16:creationId xmlns:a16="http://schemas.microsoft.com/office/drawing/2014/main" id="{67FB777C-11ED-CD6E-413C-038B23D4ABAF}"/>
                    </a:ext>
                  </a:extLst>
                </p:cNvPr>
                <p:cNvPicPr/>
                <p:nvPr/>
              </p:nvPicPr>
              <p:blipFill>
                <a:blip r:embed="rId53"/>
                <a:stretch>
                  <a:fillRect/>
                </a:stretch>
              </p:blipFill>
              <p:spPr>
                <a:xfrm>
                  <a:off x="2051591" y="2077193"/>
                  <a:ext cx="1526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BCB45567-842F-A467-AF2A-FEC0E994BD31}"/>
                    </a:ext>
                  </a:extLst>
                </p14:cNvPr>
                <p14:cNvContentPartPr/>
                <p14:nvPr/>
              </p14:nvContentPartPr>
              <p14:xfrm>
                <a:off x="2260031" y="2087273"/>
                <a:ext cx="151920" cy="114840"/>
              </p14:xfrm>
            </p:contentPart>
          </mc:Choice>
          <mc:Fallback>
            <p:pic>
              <p:nvPicPr>
                <p:cNvPr id="39" name="Ink 38">
                  <a:extLst>
                    <a:ext uri="{FF2B5EF4-FFF2-40B4-BE49-F238E27FC236}">
                      <a16:creationId xmlns:a16="http://schemas.microsoft.com/office/drawing/2014/main" id="{BCB45567-842F-A467-AF2A-FEC0E994BD31}"/>
                    </a:ext>
                  </a:extLst>
                </p:cNvPr>
                <p:cNvPicPr/>
                <p:nvPr/>
              </p:nvPicPr>
              <p:blipFill>
                <a:blip r:embed="rId55"/>
                <a:stretch>
                  <a:fillRect/>
                </a:stretch>
              </p:blipFill>
              <p:spPr>
                <a:xfrm>
                  <a:off x="2253911" y="2081153"/>
                  <a:ext cx="164160" cy="127080"/>
                </a:xfrm>
                <a:prstGeom prst="rect">
                  <a:avLst/>
                </a:prstGeom>
              </p:spPr>
            </p:pic>
          </mc:Fallback>
        </mc:AlternateContent>
      </p:grpSp>
      <p:grpSp>
        <p:nvGrpSpPr>
          <p:cNvPr id="53" name="Group 52">
            <a:extLst>
              <a:ext uri="{FF2B5EF4-FFF2-40B4-BE49-F238E27FC236}">
                <a16:creationId xmlns:a16="http://schemas.microsoft.com/office/drawing/2014/main" id="{B9FB107C-282D-5363-BC04-54629D826479}"/>
              </a:ext>
            </a:extLst>
          </p:cNvPr>
          <p:cNvGrpSpPr/>
          <p:nvPr/>
        </p:nvGrpSpPr>
        <p:grpSpPr>
          <a:xfrm>
            <a:off x="844871" y="2288513"/>
            <a:ext cx="705600" cy="291240"/>
            <a:chOff x="844871" y="2288513"/>
            <a:chExt cx="705600" cy="291240"/>
          </a:xfrm>
        </p:grpSpPr>
        <mc:AlternateContent xmlns:mc="http://schemas.openxmlformats.org/markup-compatibility/2006">
          <mc:Choice xmlns:p14="http://schemas.microsoft.com/office/powerpoint/2010/main" Requires="p14">
            <p:contentPart p14:bwMode="auto" r:id="rId56">
              <p14:nvContentPartPr>
                <p14:cNvPr id="42" name="Ink 41">
                  <a:extLst>
                    <a:ext uri="{FF2B5EF4-FFF2-40B4-BE49-F238E27FC236}">
                      <a16:creationId xmlns:a16="http://schemas.microsoft.com/office/drawing/2014/main" id="{AEB1A34A-5097-0151-AF6B-3B5B6308D7CE}"/>
                    </a:ext>
                  </a:extLst>
                </p14:cNvPr>
                <p14:cNvContentPartPr/>
                <p14:nvPr/>
              </p14:nvContentPartPr>
              <p14:xfrm>
                <a:off x="844871" y="2288513"/>
                <a:ext cx="60120" cy="245880"/>
              </p14:xfrm>
            </p:contentPart>
          </mc:Choice>
          <mc:Fallback>
            <p:pic>
              <p:nvPicPr>
                <p:cNvPr id="42" name="Ink 41">
                  <a:extLst>
                    <a:ext uri="{FF2B5EF4-FFF2-40B4-BE49-F238E27FC236}">
                      <a16:creationId xmlns:a16="http://schemas.microsoft.com/office/drawing/2014/main" id="{AEB1A34A-5097-0151-AF6B-3B5B6308D7CE}"/>
                    </a:ext>
                  </a:extLst>
                </p:cNvPr>
                <p:cNvPicPr/>
                <p:nvPr/>
              </p:nvPicPr>
              <p:blipFill>
                <a:blip r:embed="rId57"/>
                <a:stretch>
                  <a:fillRect/>
                </a:stretch>
              </p:blipFill>
              <p:spPr>
                <a:xfrm>
                  <a:off x="838751" y="2282393"/>
                  <a:ext cx="723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3" name="Ink 42">
                  <a:extLst>
                    <a:ext uri="{FF2B5EF4-FFF2-40B4-BE49-F238E27FC236}">
                      <a16:creationId xmlns:a16="http://schemas.microsoft.com/office/drawing/2014/main" id="{1A9E0CD7-F66A-C95A-D3C5-2F3998649252}"/>
                    </a:ext>
                  </a:extLst>
                </p14:cNvPr>
                <p14:cNvContentPartPr/>
                <p14:nvPr/>
              </p14:nvContentPartPr>
              <p14:xfrm>
                <a:off x="989591" y="2399033"/>
                <a:ext cx="128160" cy="139680"/>
              </p14:xfrm>
            </p:contentPart>
          </mc:Choice>
          <mc:Fallback>
            <p:pic>
              <p:nvPicPr>
                <p:cNvPr id="43" name="Ink 42">
                  <a:extLst>
                    <a:ext uri="{FF2B5EF4-FFF2-40B4-BE49-F238E27FC236}">
                      <a16:creationId xmlns:a16="http://schemas.microsoft.com/office/drawing/2014/main" id="{1A9E0CD7-F66A-C95A-D3C5-2F3998649252}"/>
                    </a:ext>
                  </a:extLst>
                </p:cNvPr>
                <p:cNvPicPr/>
                <p:nvPr/>
              </p:nvPicPr>
              <p:blipFill>
                <a:blip r:embed="rId59"/>
                <a:stretch>
                  <a:fillRect/>
                </a:stretch>
              </p:blipFill>
              <p:spPr>
                <a:xfrm>
                  <a:off x="983471" y="2392913"/>
                  <a:ext cx="1404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4" name="Ink 43">
                  <a:extLst>
                    <a:ext uri="{FF2B5EF4-FFF2-40B4-BE49-F238E27FC236}">
                      <a16:creationId xmlns:a16="http://schemas.microsoft.com/office/drawing/2014/main" id="{F46DEDD7-0BD6-6652-DCD6-BA3D1DCD61AE}"/>
                    </a:ext>
                  </a:extLst>
                </p14:cNvPr>
                <p14:cNvContentPartPr/>
                <p14:nvPr/>
              </p14:nvContentPartPr>
              <p14:xfrm>
                <a:off x="1212431" y="2407673"/>
                <a:ext cx="123840" cy="123480"/>
              </p14:xfrm>
            </p:contentPart>
          </mc:Choice>
          <mc:Fallback>
            <p:pic>
              <p:nvPicPr>
                <p:cNvPr id="44" name="Ink 43">
                  <a:extLst>
                    <a:ext uri="{FF2B5EF4-FFF2-40B4-BE49-F238E27FC236}">
                      <a16:creationId xmlns:a16="http://schemas.microsoft.com/office/drawing/2014/main" id="{F46DEDD7-0BD6-6652-DCD6-BA3D1DCD61AE}"/>
                    </a:ext>
                  </a:extLst>
                </p:cNvPr>
                <p:cNvPicPr/>
                <p:nvPr/>
              </p:nvPicPr>
              <p:blipFill>
                <a:blip r:embed="rId61"/>
                <a:stretch>
                  <a:fillRect/>
                </a:stretch>
              </p:blipFill>
              <p:spPr>
                <a:xfrm>
                  <a:off x="1206311" y="2401553"/>
                  <a:ext cx="1360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7B59BD6F-89C0-6CE9-E002-A1BBE17A337B}"/>
                    </a:ext>
                  </a:extLst>
                </p14:cNvPr>
                <p14:cNvContentPartPr/>
                <p14:nvPr/>
              </p14:nvContentPartPr>
              <p14:xfrm>
                <a:off x="1423031" y="2458793"/>
                <a:ext cx="127440" cy="120960"/>
              </p14:xfrm>
            </p:contentPart>
          </mc:Choice>
          <mc:Fallback>
            <p:pic>
              <p:nvPicPr>
                <p:cNvPr id="45" name="Ink 44">
                  <a:extLst>
                    <a:ext uri="{FF2B5EF4-FFF2-40B4-BE49-F238E27FC236}">
                      <a16:creationId xmlns:a16="http://schemas.microsoft.com/office/drawing/2014/main" id="{7B59BD6F-89C0-6CE9-E002-A1BBE17A337B}"/>
                    </a:ext>
                  </a:extLst>
                </p:cNvPr>
                <p:cNvPicPr/>
                <p:nvPr/>
              </p:nvPicPr>
              <p:blipFill>
                <a:blip r:embed="rId63"/>
                <a:stretch>
                  <a:fillRect/>
                </a:stretch>
              </p:blipFill>
              <p:spPr>
                <a:xfrm>
                  <a:off x="1416911" y="2452673"/>
                  <a:ext cx="139680" cy="133200"/>
                </a:xfrm>
                <a:prstGeom prst="rect">
                  <a:avLst/>
                </a:prstGeom>
              </p:spPr>
            </p:pic>
          </mc:Fallback>
        </mc:AlternateContent>
      </p:grpSp>
      <p:grpSp>
        <p:nvGrpSpPr>
          <p:cNvPr id="52" name="Group 51">
            <a:extLst>
              <a:ext uri="{FF2B5EF4-FFF2-40B4-BE49-F238E27FC236}">
                <a16:creationId xmlns:a16="http://schemas.microsoft.com/office/drawing/2014/main" id="{0233CA26-0084-CEAF-2A59-2057FEE4D0E7}"/>
              </a:ext>
            </a:extLst>
          </p:cNvPr>
          <p:cNvGrpSpPr/>
          <p:nvPr/>
        </p:nvGrpSpPr>
        <p:grpSpPr>
          <a:xfrm>
            <a:off x="1688711" y="2406953"/>
            <a:ext cx="1017720" cy="168120"/>
            <a:chOff x="1688711" y="2406953"/>
            <a:chExt cx="1017720" cy="168120"/>
          </a:xfrm>
        </p:grpSpPr>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0FD319D2-1EC0-3625-84F8-9C91E6484F37}"/>
                    </a:ext>
                  </a:extLst>
                </p14:cNvPr>
                <p14:cNvContentPartPr/>
                <p14:nvPr/>
              </p14:nvContentPartPr>
              <p14:xfrm>
                <a:off x="1688711" y="2406953"/>
                <a:ext cx="79200" cy="124200"/>
              </p14:xfrm>
            </p:contentPart>
          </mc:Choice>
          <mc:Fallback>
            <p:pic>
              <p:nvPicPr>
                <p:cNvPr id="46" name="Ink 45">
                  <a:extLst>
                    <a:ext uri="{FF2B5EF4-FFF2-40B4-BE49-F238E27FC236}">
                      <a16:creationId xmlns:a16="http://schemas.microsoft.com/office/drawing/2014/main" id="{0FD319D2-1EC0-3625-84F8-9C91E6484F37}"/>
                    </a:ext>
                  </a:extLst>
                </p:cNvPr>
                <p:cNvPicPr/>
                <p:nvPr/>
              </p:nvPicPr>
              <p:blipFill>
                <a:blip r:embed="rId65"/>
                <a:stretch>
                  <a:fillRect/>
                </a:stretch>
              </p:blipFill>
              <p:spPr>
                <a:xfrm>
                  <a:off x="1682591" y="2400833"/>
                  <a:ext cx="914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5E5BE5CA-532C-C6A0-A1B1-48891C6B6717}"/>
                    </a:ext>
                  </a:extLst>
                </p14:cNvPr>
                <p14:cNvContentPartPr/>
                <p14:nvPr/>
              </p14:nvContentPartPr>
              <p14:xfrm>
                <a:off x="1896791" y="2424233"/>
                <a:ext cx="73800" cy="111960"/>
              </p14:xfrm>
            </p:contentPart>
          </mc:Choice>
          <mc:Fallback>
            <p:pic>
              <p:nvPicPr>
                <p:cNvPr id="47" name="Ink 46">
                  <a:extLst>
                    <a:ext uri="{FF2B5EF4-FFF2-40B4-BE49-F238E27FC236}">
                      <a16:creationId xmlns:a16="http://schemas.microsoft.com/office/drawing/2014/main" id="{5E5BE5CA-532C-C6A0-A1B1-48891C6B6717}"/>
                    </a:ext>
                  </a:extLst>
                </p:cNvPr>
                <p:cNvPicPr/>
                <p:nvPr/>
              </p:nvPicPr>
              <p:blipFill>
                <a:blip r:embed="rId67"/>
                <a:stretch>
                  <a:fillRect/>
                </a:stretch>
              </p:blipFill>
              <p:spPr>
                <a:xfrm>
                  <a:off x="1890671" y="2418113"/>
                  <a:ext cx="860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781846FF-A9D7-835A-72D4-9D35BFF0F109}"/>
                    </a:ext>
                  </a:extLst>
                </p14:cNvPr>
                <p14:cNvContentPartPr/>
                <p14:nvPr/>
              </p14:nvContentPartPr>
              <p14:xfrm>
                <a:off x="2079311" y="2438633"/>
                <a:ext cx="78480" cy="81720"/>
              </p14:xfrm>
            </p:contentPart>
          </mc:Choice>
          <mc:Fallback>
            <p:pic>
              <p:nvPicPr>
                <p:cNvPr id="48" name="Ink 47">
                  <a:extLst>
                    <a:ext uri="{FF2B5EF4-FFF2-40B4-BE49-F238E27FC236}">
                      <a16:creationId xmlns:a16="http://schemas.microsoft.com/office/drawing/2014/main" id="{781846FF-A9D7-835A-72D4-9D35BFF0F109}"/>
                    </a:ext>
                  </a:extLst>
                </p:cNvPr>
                <p:cNvPicPr/>
                <p:nvPr/>
              </p:nvPicPr>
              <p:blipFill>
                <a:blip r:embed="rId69"/>
                <a:stretch>
                  <a:fillRect/>
                </a:stretch>
              </p:blipFill>
              <p:spPr>
                <a:xfrm>
                  <a:off x="2073191" y="2432513"/>
                  <a:ext cx="907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EBDD7434-EF89-5C0C-7AB4-8B36B2C3245C}"/>
                    </a:ext>
                  </a:extLst>
                </p14:cNvPr>
                <p14:cNvContentPartPr/>
                <p14:nvPr/>
              </p14:nvContentPartPr>
              <p14:xfrm>
                <a:off x="2238791" y="2450873"/>
                <a:ext cx="39240" cy="97200"/>
              </p14:xfrm>
            </p:contentPart>
          </mc:Choice>
          <mc:Fallback>
            <p:pic>
              <p:nvPicPr>
                <p:cNvPr id="49" name="Ink 48">
                  <a:extLst>
                    <a:ext uri="{FF2B5EF4-FFF2-40B4-BE49-F238E27FC236}">
                      <a16:creationId xmlns:a16="http://schemas.microsoft.com/office/drawing/2014/main" id="{EBDD7434-EF89-5C0C-7AB4-8B36B2C3245C}"/>
                    </a:ext>
                  </a:extLst>
                </p:cNvPr>
                <p:cNvPicPr/>
                <p:nvPr/>
              </p:nvPicPr>
              <p:blipFill>
                <a:blip r:embed="rId71"/>
                <a:stretch>
                  <a:fillRect/>
                </a:stretch>
              </p:blipFill>
              <p:spPr>
                <a:xfrm>
                  <a:off x="2232671" y="2444753"/>
                  <a:ext cx="514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5B3EC8D9-EB3B-9E83-41D5-5EBD8BC3849B}"/>
                    </a:ext>
                  </a:extLst>
                </p14:cNvPr>
                <p14:cNvContentPartPr/>
                <p14:nvPr/>
              </p14:nvContentPartPr>
              <p14:xfrm>
                <a:off x="2362991" y="2448713"/>
                <a:ext cx="79560" cy="74160"/>
              </p14:xfrm>
            </p:contentPart>
          </mc:Choice>
          <mc:Fallback>
            <p:pic>
              <p:nvPicPr>
                <p:cNvPr id="50" name="Ink 49">
                  <a:extLst>
                    <a:ext uri="{FF2B5EF4-FFF2-40B4-BE49-F238E27FC236}">
                      <a16:creationId xmlns:a16="http://schemas.microsoft.com/office/drawing/2014/main" id="{5B3EC8D9-EB3B-9E83-41D5-5EBD8BC3849B}"/>
                    </a:ext>
                  </a:extLst>
                </p:cNvPr>
                <p:cNvPicPr/>
                <p:nvPr/>
              </p:nvPicPr>
              <p:blipFill>
                <a:blip r:embed="rId73"/>
                <a:stretch>
                  <a:fillRect/>
                </a:stretch>
              </p:blipFill>
              <p:spPr>
                <a:xfrm>
                  <a:off x="2356871" y="2442593"/>
                  <a:ext cx="918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396D9CD8-5954-36BF-86A1-217080432AF9}"/>
                    </a:ext>
                  </a:extLst>
                </p14:cNvPr>
                <p14:cNvContentPartPr/>
                <p14:nvPr/>
              </p14:nvContentPartPr>
              <p14:xfrm>
                <a:off x="2533631" y="2432873"/>
                <a:ext cx="172800" cy="142200"/>
              </p14:xfrm>
            </p:contentPart>
          </mc:Choice>
          <mc:Fallback>
            <p:pic>
              <p:nvPicPr>
                <p:cNvPr id="51" name="Ink 50">
                  <a:extLst>
                    <a:ext uri="{FF2B5EF4-FFF2-40B4-BE49-F238E27FC236}">
                      <a16:creationId xmlns:a16="http://schemas.microsoft.com/office/drawing/2014/main" id="{396D9CD8-5954-36BF-86A1-217080432AF9}"/>
                    </a:ext>
                  </a:extLst>
                </p:cNvPr>
                <p:cNvPicPr/>
                <p:nvPr/>
              </p:nvPicPr>
              <p:blipFill>
                <a:blip r:embed="rId75"/>
                <a:stretch>
                  <a:fillRect/>
                </a:stretch>
              </p:blipFill>
              <p:spPr>
                <a:xfrm>
                  <a:off x="2527511" y="2426753"/>
                  <a:ext cx="185040" cy="154440"/>
                </a:xfrm>
                <a:prstGeom prst="rect">
                  <a:avLst/>
                </a:prstGeom>
              </p:spPr>
            </p:pic>
          </mc:Fallback>
        </mc:AlternateContent>
      </p:grpSp>
      <p:grpSp>
        <p:nvGrpSpPr>
          <p:cNvPr id="63" name="Group 62">
            <a:extLst>
              <a:ext uri="{FF2B5EF4-FFF2-40B4-BE49-F238E27FC236}">
                <a16:creationId xmlns:a16="http://schemas.microsoft.com/office/drawing/2014/main" id="{37DD0A90-5EE0-24ED-8242-48B834599D03}"/>
              </a:ext>
            </a:extLst>
          </p:cNvPr>
          <p:cNvGrpSpPr/>
          <p:nvPr/>
        </p:nvGrpSpPr>
        <p:grpSpPr>
          <a:xfrm>
            <a:off x="794111" y="2660393"/>
            <a:ext cx="1302120" cy="217440"/>
            <a:chOff x="794111" y="2660393"/>
            <a:chExt cx="1302120" cy="217440"/>
          </a:xfrm>
        </p:grpSpPr>
        <mc:AlternateContent xmlns:mc="http://schemas.openxmlformats.org/markup-compatibility/2006">
          <mc:Choice xmlns:p14="http://schemas.microsoft.com/office/powerpoint/2010/main" Requires="p14">
            <p:contentPart p14:bwMode="auto" r:id="rId76">
              <p14:nvContentPartPr>
                <p14:cNvPr id="54" name="Ink 53">
                  <a:extLst>
                    <a:ext uri="{FF2B5EF4-FFF2-40B4-BE49-F238E27FC236}">
                      <a16:creationId xmlns:a16="http://schemas.microsoft.com/office/drawing/2014/main" id="{7032E13D-2C42-CC8F-8401-2747D10B3B1E}"/>
                    </a:ext>
                  </a:extLst>
                </p14:cNvPr>
                <p14:cNvContentPartPr/>
                <p14:nvPr/>
              </p14:nvContentPartPr>
              <p14:xfrm>
                <a:off x="794111" y="2660393"/>
                <a:ext cx="108720" cy="217440"/>
              </p14:xfrm>
            </p:contentPart>
          </mc:Choice>
          <mc:Fallback>
            <p:pic>
              <p:nvPicPr>
                <p:cNvPr id="54" name="Ink 53">
                  <a:extLst>
                    <a:ext uri="{FF2B5EF4-FFF2-40B4-BE49-F238E27FC236}">
                      <a16:creationId xmlns:a16="http://schemas.microsoft.com/office/drawing/2014/main" id="{7032E13D-2C42-CC8F-8401-2747D10B3B1E}"/>
                    </a:ext>
                  </a:extLst>
                </p:cNvPr>
                <p:cNvPicPr/>
                <p:nvPr/>
              </p:nvPicPr>
              <p:blipFill>
                <a:blip r:embed="rId77"/>
                <a:stretch>
                  <a:fillRect/>
                </a:stretch>
              </p:blipFill>
              <p:spPr>
                <a:xfrm>
                  <a:off x="787991" y="2654273"/>
                  <a:ext cx="1209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14916071-D985-D3E4-A6A0-08B7267D2B9A}"/>
                    </a:ext>
                  </a:extLst>
                </p14:cNvPr>
                <p14:cNvContentPartPr/>
                <p14:nvPr/>
              </p14:nvContentPartPr>
              <p14:xfrm>
                <a:off x="979511" y="2753993"/>
                <a:ext cx="105840" cy="106560"/>
              </p14:xfrm>
            </p:contentPart>
          </mc:Choice>
          <mc:Fallback>
            <p:pic>
              <p:nvPicPr>
                <p:cNvPr id="55" name="Ink 54">
                  <a:extLst>
                    <a:ext uri="{FF2B5EF4-FFF2-40B4-BE49-F238E27FC236}">
                      <a16:creationId xmlns:a16="http://schemas.microsoft.com/office/drawing/2014/main" id="{14916071-D985-D3E4-A6A0-08B7267D2B9A}"/>
                    </a:ext>
                  </a:extLst>
                </p:cNvPr>
                <p:cNvPicPr/>
                <p:nvPr/>
              </p:nvPicPr>
              <p:blipFill>
                <a:blip r:embed="rId79"/>
                <a:stretch>
                  <a:fillRect/>
                </a:stretch>
              </p:blipFill>
              <p:spPr>
                <a:xfrm>
                  <a:off x="973391" y="2747873"/>
                  <a:ext cx="1180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Ink 55">
                  <a:extLst>
                    <a:ext uri="{FF2B5EF4-FFF2-40B4-BE49-F238E27FC236}">
                      <a16:creationId xmlns:a16="http://schemas.microsoft.com/office/drawing/2014/main" id="{F7B2CA61-AD70-53B0-4270-72FF060AFAF5}"/>
                    </a:ext>
                  </a:extLst>
                </p14:cNvPr>
                <p14:cNvContentPartPr/>
                <p14:nvPr/>
              </p14:nvContentPartPr>
              <p14:xfrm>
                <a:off x="1178951" y="2739593"/>
                <a:ext cx="99360" cy="135000"/>
              </p14:xfrm>
            </p:contentPart>
          </mc:Choice>
          <mc:Fallback>
            <p:pic>
              <p:nvPicPr>
                <p:cNvPr id="56" name="Ink 55">
                  <a:extLst>
                    <a:ext uri="{FF2B5EF4-FFF2-40B4-BE49-F238E27FC236}">
                      <a16:creationId xmlns:a16="http://schemas.microsoft.com/office/drawing/2014/main" id="{F7B2CA61-AD70-53B0-4270-72FF060AFAF5}"/>
                    </a:ext>
                  </a:extLst>
                </p:cNvPr>
                <p:cNvPicPr/>
                <p:nvPr/>
              </p:nvPicPr>
              <p:blipFill>
                <a:blip r:embed="rId81"/>
                <a:stretch>
                  <a:fillRect/>
                </a:stretch>
              </p:blipFill>
              <p:spPr>
                <a:xfrm>
                  <a:off x="1172831" y="2733473"/>
                  <a:ext cx="1116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Ink 56">
                  <a:extLst>
                    <a:ext uri="{FF2B5EF4-FFF2-40B4-BE49-F238E27FC236}">
                      <a16:creationId xmlns:a16="http://schemas.microsoft.com/office/drawing/2014/main" id="{85626D29-6B39-2CFB-F883-C079829352F0}"/>
                    </a:ext>
                  </a:extLst>
                </p14:cNvPr>
                <p14:cNvContentPartPr/>
                <p14:nvPr/>
              </p14:nvContentPartPr>
              <p14:xfrm>
                <a:off x="1398191" y="2680193"/>
                <a:ext cx="97560" cy="196200"/>
              </p14:xfrm>
            </p:contentPart>
          </mc:Choice>
          <mc:Fallback>
            <p:pic>
              <p:nvPicPr>
                <p:cNvPr id="57" name="Ink 56">
                  <a:extLst>
                    <a:ext uri="{FF2B5EF4-FFF2-40B4-BE49-F238E27FC236}">
                      <a16:creationId xmlns:a16="http://schemas.microsoft.com/office/drawing/2014/main" id="{85626D29-6B39-2CFB-F883-C079829352F0}"/>
                    </a:ext>
                  </a:extLst>
                </p:cNvPr>
                <p:cNvPicPr/>
                <p:nvPr/>
              </p:nvPicPr>
              <p:blipFill>
                <a:blip r:embed="rId83"/>
                <a:stretch>
                  <a:fillRect/>
                </a:stretch>
              </p:blipFill>
              <p:spPr>
                <a:xfrm>
                  <a:off x="1392071" y="2674073"/>
                  <a:ext cx="1098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Ink 57">
                  <a:extLst>
                    <a:ext uri="{FF2B5EF4-FFF2-40B4-BE49-F238E27FC236}">
                      <a16:creationId xmlns:a16="http://schemas.microsoft.com/office/drawing/2014/main" id="{AB08FFD8-87B6-F850-3996-1DD834526319}"/>
                    </a:ext>
                  </a:extLst>
                </p14:cNvPr>
                <p14:cNvContentPartPr/>
                <p14:nvPr/>
              </p14:nvContentPartPr>
              <p14:xfrm>
                <a:off x="1380551" y="2735633"/>
                <a:ext cx="78480" cy="18360"/>
              </p14:xfrm>
            </p:contentPart>
          </mc:Choice>
          <mc:Fallback>
            <p:pic>
              <p:nvPicPr>
                <p:cNvPr id="58" name="Ink 57">
                  <a:extLst>
                    <a:ext uri="{FF2B5EF4-FFF2-40B4-BE49-F238E27FC236}">
                      <a16:creationId xmlns:a16="http://schemas.microsoft.com/office/drawing/2014/main" id="{AB08FFD8-87B6-F850-3996-1DD834526319}"/>
                    </a:ext>
                  </a:extLst>
                </p:cNvPr>
                <p:cNvPicPr/>
                <p:nvPr/>
              </p:nvPicPr>
              <p:blipFill>
                <a:blip r:embed="rId85"/>
                <a:stretch>
                  <a:fillRect/>
                </a:stretch>
              </p:blipFill>
              <p:spPr>
                <a:xfrm>
                  <a:off x="1374431" y="2729513"/>
                  <a:ext cx="907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Ink 58">
                  <a:extLst>
                    <a:ext uri="{FF2B5EF4-FFF2-40B4-BE49-F238E27FC236}">
                      <a16:creationId xmlns:a16="http://schemas.microsoft.com/office/drawing/2014/main" id="{DBEF3A0A-D792-9EEC-3580-F47F907DBC14}"/>
                    </a:ext>
                  </a:extLst>
                </p14:cNvPr>
                <p14:cNvContentPartPr/>
                <p14:nvPr/>
              </p14:nvContentPartPr>
              <p14:xfrm>
                <a:off x="1590791" y="2726993"/>
                <a:ext cx="134280" cy="150480"/>
              </p14:xfrm>
            </p:contentPart>
          </mc:Choice>
          <mc:Fallback>
            <p:pic>
              <p:nvPicPr>
                <p:cNvPr id="59" name="Ink 58">
                  <a:extLst>
                    <a:ext uri="{FF2B5EF4-FFF2-40B4-BE49-F238E27FC236}">
                      <a16:creationId xmlns:a16="http://schemas.microsoft.com/office/drawing/2014/main" id="{DBEF3A0A-D792-9EEC-3580-F47F907DBC14}"/>
                    </a:ext>
                  </a:extLst>
                </p:cNvPr>
                <p:cNvPicPr/>
                <p:nvPr/>
              </p:nvPicPr>
              <p:blipFill>
                <a:blip r:embed="rId87"/>
                <a:stretch>
                  <a:fillRect/>
                </a:stretch>
              </p:blipFill>
              <p:spPr>
                <a:xfrm>
                  <a:off x="1584671" y="2720873"/>
                  <a:ext cx="1465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1" name="Ink 60">
                  <a:extLst>
                    <a:ext uri="{FF2B5EF4-FFF2-40B4-BE49-F238E27FC236}">
                      <a16:creationId xmlns:a16="http://schemas.microsoft.com/office/drawing/2014/main" id="{4D2590F6-2AFA-4B80-8350-17E053E94B5B}"/>
                    </a:ext>
                  </a:extLst>
                </p14:cNvPr>
                <p14:cNvContentPartPr/>
                <p14:nvPr/>
              </p14:nvContentPartPr>
              <p14:xfrm>
                <a:off x="1805711" y="2721593"/>
                <a:ext cx="147960" cy="151200"/>
              </p14:xfrm>
            </p:contentPart>
          </mc:Choice>
          <mc:Fallback>
            <p:pic>
              <p:nvPicPr>
                <p:cNvPr id="61" name="Ink 60">
                  <a:extLst>
                    <a:ext uri="{FF2B5EF4-FFF2-40B4-BE49-F238E27FC236}">
                      <a16:creationId xmlns:a16="http://schemas.microsoft.com/office/drawing/2014/main" id="{4D2590F6-2AFA-4B80-8350-17E053E94B5B}"/>
                    </a:ext>
                  </a:extLst>
                </p:cNvPr>
                <p:cNvPicPr/>
                <p:nvPr/>
              </p:nvPicPr>
              <p:blipFill>
                <a:blip r:embed="rId89"/>
                <a:stretch>
                  <a:fillRect/>
                </a:stretch>
              </p:blipFill>
              <p:spPr>
                <a:xfrm>
                  <a:off x="1799591" y="2715473"/>
                  <a:ext cx="1602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0E3E4F71-48D7-EECF-5D55-89B5E0ADFBD6}"/>
                    </a:ext>
                  </a:extLst>
                </p14:cNvPr>
                <p14:cNvContentPartPr/>
                <p14:nvPr/>
              </p14:nvContentPartPr>
              <p14:xfrm>
                <a:off x="2009111" y="2710073"/>
                <a:ext cx="87120" cy="152280"/>
              </p14:xfrm>
            </p:contentPart>
          </mc:Choice>
          <mc:Fallback>
            <p:pic>
              <p:nvPicPr>
                <p:cNvPr id="62" name="Ink 61">
                  <a:extLst>
                    <a:ext uri="{FF2B5EF4-FFF2-40B4-BE49-F238E27FC236}">
                      <a16:creationId xmlns:a16="http://schemas.microsoft.com/office/drawing/2014/main" id="{0E3E4F71-48D7-EECF-5D55-89B5E0ADFBD6}"/>
                    </a:ext>
                  </a:extLst>
                </p:cNvPr>
                <p:cNvPicPr/>
                <p:nvPr/>
              </p:nvPicPr>
              <p:blipFill>
                <a:blip r:embed="rId91"/>
                <a:stretch>
                  <a:fillRect/>
                </a:stretch>
              </p:blipFill>
              <p:spPr>
                <a:xfrm>
                  <a:off x="2002991" y="2703953"/>
                  <a:ext cx="99360" cy="164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2">
            <p14:nvContentPartPr>
              <p14:cNvPr id="64" name="Ink 63">
                <a:extLst>
                  <a:ext uri="{FF2B5EF4-FFF2-40B4-BE49-F238E27FC236}">
                    <a16:creationId xmlns:a16="http://schemas.microsoft.com/office/drawing/2014/main" id="{9ACC7071-8A27-B32A-40DF-4D1FFC76B28B}"/>
                  </a:ext>
                </a:extLst>
              </p14:cNvPr>
              <p14:cNvContentPartPr/>
              <p14:nvPr/>
            </p14:nvContentPartPr>
            <p14:xfrm>
              <a:off x="2213951" y="2646713"/>
              <a:ext cx="106560" cy="169200"/>
            </p14:xfrm>
          </p:contentPart>
        </mc:Choice>
        <mc:Fallback>
          <p:pic>
            <p:nvPicPr>
              <p:cNvPr id="64" name="Ink 63">
                <a:extLst>
                  <a:ext uri="{FF2B5EF4-FFF2-40B4-BE49-F238E27FC236}">
                    <a16:creationId xmlns:a16="http://schemas.microsoft.com/office/drawing/2014/main" id="{9ACC7071-8A27-B32A-40DF-4D1FFC76B28B}"/>
                  </a:ext>
                </a:extLst>
              </p:cNvPr>
              <p:cNvPicPr/>
              <p:nvPr/>
            </p:nvPicPr>
            <p:blipFill>
              <a:blip r:embed="rId93"/>
              <a:stretch>
                <a:fillRect/>
              </a:stretch>
            </p:blipFill>
            <p:spPr>
              <a:xfrm>
                <a:off x="2207831" y="2640593"/>
                <a:ext cx="118800" cy="181440"/>
              </a:xfrm>
              <a:prstGeom prst="rect">
                <a:avLst/>
              </a:prstGeom>
            </p:spPr>
          </p:pic>
        </mc:Fallback>
      </mc:AlternateContent>
      <p:grpSp>
        <p:nvGrpSpPr>
          <p:cNvPr id="75" name="Group 74">
            <a:extLst>
              <a:ext uri="{FF2B5EF4-FFF2-40B4-BE49-F238E27FC236}">
                <a16:creationId xmlns:a16="http://schemas.microsoft.com/office/drawing/2014/main" id="{B4D9AD81-C82F-50AE-68E9-AAE85B1F6D3D}"/>
              </a:ext>
            </a:extLst>
          </p:cNvPr>
          <p:cNvGrpSpPr/>
          <p:nvPr/>
        </p:nvGrpSpPr>
        <p:grpSpPr>
          <a:xfrm>
            <a:off x="2458751" y="2718713"/>
            <a:ext cx="595440" cy="140400"/>
            <a:chOff x="2458751" y="2718713"/>
            <a:chExt cx="595440" cy="140400"/>
          </a:xfrm>
        </p:grpSpPr>
        <mc:AlternateContent xmlns:mc="http://schemas.openxmlformats.org/markup-compatibility/2006">
          <mc:Choice xmlns:p14="http://schemas.microsoft.com/office/powerpoint/2010/main" Requires="p14">
            <p:contentPart p14:bwMode="auto" r:id="rId94">
              <p14:nvContentPartPr>
                <p14:cNvPr id="65" name="Ink 64">
                  <a:extLst>
                    <a:ext uri="{FF2B5EF4-FFF2-40B4-BE49-F238E27FC236}">
                      <a16:creationId xmlns:a16="http://schemas.microsoft.com/office/drawing/2014/main" id="{8EAC9177-1FD2-F765-023D-6609CB598093}"/>
                    </a:ext>
                  </a:extLst>
                </p14:cNvPr>
                <p14:cNvContentPartPr/>
                <p14:nvPr/>
              </p14:nvContentPartPr>
              <p14:xfrm>
                <a:off x="2458751" y="2738153"/>
                <a:ext cx="175680" cy="114480"/>
              </p14:xfrm>
            </p:contentPart>
          </mc:Choice>
          <mc:Fallback>
            <p:pic>
              <p:nvPicPr>
                <p:cNvPr id="65" name="Ink 64">
                  <a:extLst>
                    <a:ext uri="{FF2B5EF4-FFF2-40B4-BE49-F238E27FC236}">
                      <a16:creationId xmlns:a16="http://schemas.microsoft.com/office/drawing/2014/main" id="{8EAC9177-1FD2-F765-023D-6609CB598093}"/>
                    </a:ext>
                  </a:extLst>
                </p:cNvPr>
                <p:cNvPicPr/>
                <p:nvPr/>
              </p:nvPicPr>
              <p:blipFill>
                <a:blip r:embed="rId95"/>
                <a:stretch>
                  <a:fillRect/>
                </a:stretch>
              </p:blipFill>
              <p:spPr>
                <a:xfrm>
                  <a:off x="2452631" y="2732033"/>
                  <a:ext cx="1879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Ink 65">
                  <a:extLst>
                    <a:ext uri="{FF2B5EF4-FFF2-40B4-BE49-F238E27FC236}">
                      <a16:creationId xmlns:a16="http://schemas.microsoft.com/office/drawing/2014/main" id="{9B36CAF2-D183-3467-4993-885C89140D3F}"/>
                    </a:ext>
                  </a:extLst>
                </p14:cNvPr>
                <p14:cNvContentPartPr/>
                <p14:nvPr/>
              </p14:nvContentPartPr>
              <p14:xfrm>
                <a:off x="2729111" y="2726993"/>
                <a:ext cx="165600" cy="132120"/>
              </p14:xfrm>
            </p:contentPart>
          </mc:Choice>
          <mc:Fallback>
            <p:pic>
              <p:nvPicPr>
                <p:cNvPr id="66" name="Ink 65">
                  <a:extLst>
                    <a:ext uri="{FF2B5EF4-FFF2-40B4-BE49-F238E27FC236}">
                      <a16:creationId xmlns:a16="http://schemas.microsoft.com/office/drawing/2014/main" id="{9B36CAF2-D183-3467-4993-885C89140D3F}"/>
                    </a:ext>
                  </a:extLst>
                </p:cNvPr>
                <p:cNvPicPr/>
                <p:nvPr/>
              </p:nvPicPr>
              <p:blipFill>
                <a:blip r:embed="rId97"/>
                <a:stretch>
                  <a:fillRect/>
                </a:stretch>
              </p:blipFill>
              <p:spPr>
                <a:xfrm>
                  <a:off x="2722991" y="2720873"/>
                  <a:ext cx="1778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Ink 66">
                  <a:extLst>
                    <a:ext uri="{FF2B5EF4-FFF2-40B4-BE49-F238E27FC236}">
                      <a16:creationId xmlns:a16="http://schemas.microsoft.com/office/drawing/2014/main" id="{005A8FF8-6450-4B68-138B-781AC86D51CB}"/>
                    </a:ext>
                  </a:extLst>
                </p14:cNvPr>
                <p14:cNvContentPartPr/>
                <p14:nvPr/>
              </p14:nvContentPartPr>
              <p14:xfrm>
                <a:off x="3003791" y="2718713"/>
                <a:ext cx="50400" cy="120600"/>
              </p14:xfrm>
            </p:contentPart>
          </mc:Choice>
          <mc:Fallback>
            <p:pic>
              <p:nvPicPr>
                <p:cNvPr id="67" name="Ink 66">
                  <a:extLst>
                    <a:ext uri="{FF2B5EF4-FFF2-40B4-BE49-F238E27FC236}">
                      <a16:creationId xmlns:a16="http://schemas.microsoft.com/office/drawing/2014/main" id="{005A8FF8-6450-4B68-138B-781AC86D51CB}"/>
                    </a:ext>
                  </a:extLst>
                </p:cNvPr>
                <p:cNvPicPr/>
                <p:nvPr/>
              </p:nvPicPr>
              <p:blipFill>
                <a:blip r:embed="rId99"/>
                <a:stretch>
                  <a:fillRect/>
                </a:stretch>
              </p:blipFill>
              <p:spPr>
                <a:xfrm>
                  <a:off x="2997671" y="2712593"/>
                  <a:ext cx="62640" cy="132840"/>
                </a:xfrm>
                <a:prstGeom prst="rect">
                  <a:avLst/>
                </a:prstGeom>
              </p:spPr>
            </p:pic>
          </mc:Fallback>
        </mc:AlternateContent>
      </p:grpSp>
      <p:grpSp>
        <p:nvGrpSpPr>
          <p:cNvPr id="74" name="Group 73">
            <a:extLst>
              <a:ext uri="{FF2B5EF4-FFF2-40B4-BE49-F238E27FC236}">
                <a16:creationId xmlns:a16="http://schemas.microsoft.com/office/drawing/2014/main" id="{0A1D1119-3D5F-4271-03B4-48CACEAB7DF0}"/>
              </a:ext>
            </a:extLst>
          </p:cNvPr>
          <p:cNvGrpSpPr/>
          <p:nvPr/>
        </p:nvGrpSpPr>
        <p:grpSpPr>
          <a:xfrm>
            <a:off x="3289271" y="2668673"/>
            <a:ext cx="431640" cy="327240"/>
            <a:chOff x="3289271" y="2668673"/>
            <a:chExt cx="431640" cy="327240"/>
          </a:xfrm>
        </p:grpSpPr>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DF425F64-786D-5193-7C61-CD8A4A7A306C}"/>
                    </a:ext>
                  </a:extLst>
                </p14:cNvPr>
                <p14:cNvContentPartPr/>
                <p14:nvPr/>
              </p14:nvContentPartPr>
              <p14:xfrm>
                <a:off x="3289271" y="2720513"/>
                <a:ext cx="115560" cy="119520"/>
              </p14:xfrm>
            </p:contentPart>
          </mc:Choice>
          <mc:Fallback>
            <p:pic>
              <p:nvPicPr>
                <p:cNvPr id="68" name="Ink 67">
                  <a:extLst>
                    <a:ext uri="{FF2B5EF4-FFF2-40B4-BE49-F238E27FC236}">
                      <a16:creationId xmlns:a16="http://schemas.microsoft.com/office/drawing/2014/main" id="{DF425F64-786D-5193-7C61-CD8A4A7A306C}"/>
                    </a:ext>
                  </a:extLst>
                </p:cNvPr>
                <p:cNvPicPr/>
                <p:nvPr/>
              </p:nvPicPr>
              <p:blipFill>
                <a:blip r:embed="rId101"/>
                <a:stretch>
                  <a:fillRect/>
                </a:stretch>
              </p:blipFill>
              <p:spPr>
                <a:xfrm>
                  <a:off x="3283151" y="2714393"/>
                  <a:ext cx="1278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9" name="Ink 68">
                  <a:extLst>
                    <a:ext uri="{FF2B5EF4-FFF2-40B4-BE49-F238E27FC236}">
                      <a16:creationId xmlns:a16="http://schemas.microsoft.com/office/drawing/2014/main" id="{0B481533-20FF-B980-0198-3B3D4EFD2D14}"/>
                    </a:ext>
                  </a:extLst>
                </p14:cNvPr>
                <p14:cNvContentPartPr/>
                <p14:nvPr/>
              </p14:nvContentPartPr>
              <p14:xfrm>
                <a:off x="3517511" y="2763353"/>
                <a:ext cx="22680" cy="93600"/>
              </p14:xfrm>
            </p:contentPart>
          </mc:Choice>
          <mc:Fallback>
            <p:pic>
              <p:nvPicPr>
                <p:cNvPr id="69" name="Ink 68">
                  <a:extLst>
                    <a:ext uri="{FF2B5EF4-FFF2-40B4-BE49-F238E27FC236}">
                      <a16:creationId xmlns:a16="http://schemas.microsoft.com/office/drawing/2014/main" id="{0B481533-20FF-B980-0198-3B3D4EFD2D14}"/>
                    </a:ext>
                  </a:extLst>
                </p:cNvPr>
                <p:cNvPicPr/>
                <p:nvPr/>
              </p:nvPicPr>
              <p:blipFill>
                <a:blip r:embed="rId103"/>
                <a:stretch>
                  <a:fillRect/>
                </a:stretch>
              </p:blipFill>
              <p:spPr>
                <a:xfrm>
                  <a:off x="3511391" y="2757233"/>
                  <a:ext cx="349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0" name="Ink 69">
                  <a:extLst>
                    <a:ext uri="{FF2B5EF4-FFF2-40B4-BE49-F238E27FC236}">
                      <a16:creationId xmlns:a16="http://schemas.microsoft.com/office/drawing/2014/main" id="{9765FB6C-555F-361A-0C72-07D5DA4FD9E7}"/>
                    </a:ext>
                  </a:extLst>
                </p14:cNvPr>
                <p14:cNvContentPartPr/>
                <p14:nvPr/>
              </p14:nvContentPartPr>
              <p14:xfrm>
                <a:off x="3536591" y="2668673"/>
                <a:ext cx="7560" cy="3240"/>
              </p14:xfrm>
            </p:contentPart>
          </mc:Choice>
          <mc:Fallback>
            <p:pic>
              <p:nvPicPr>
                <p:cNvPr id="70" name="Ink 69">
                  <a:extLst>
                    <a:ext uri="{FF2B5EF4-FFF2-40B4-BE49-F238E27FC236}">
                      <a16:creationId xmlns:a16="http://schemas.microsoft.com/office/drawing/2014/main" id="{9765FB6C-555F-361A-0C72-07D5DA4FD9E7}"/>
                    </a:ext>
                  </a:extLst>
                </p:cNvPr>
                <p:cNvPicPr/>
                <p:nvPr/>
              </p:nvPicPr>
              <p:blipFill>
                <a:blip r:embed="rId105"/>
                <a:stretch>
                  <a:fillRect/>
                </a:stretch>
              </p:blipFill>
              <p:spPr>
                <a:xfrm>
                  <a:off x="3530471" y="2662553"/>
                  <a:ext cx="1980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1" name="Ink 70">
                  <a:extLst>
                    <a:ext uri="{FF2B5EF4-FFF2-40B4-BE49-F238E27FC236}">
                      <a16:creationId xmlns:a16="http://schemas.microsoft.com/office/drawing/2014/main" id="{DCC1F649-150E-7449-0125-18D561BC9D32}"/>
                    </a:ext>
                  </a:extLst>
                </p14:cNvPr>
                <p14:cNvContentPartPr/>
                <p14:nvPr/>
              </p14:nvContentPartPr>
              <p14:xfrm>
                <a:off x="3652151" y="2754713"/>
                <a:ext cx="64800" cy="241200"/>
              </p14:xfrm>
            </p:contentPart>
          </mc:Choice>
          <mc:Fallback>
            <p:pic>
              <p:nvPicPr>
                <p:cNvPr id="71" name="Ink 70">
                  <a:extLst>
                    <a:ext uri="{FF2B5EF4-FFF2-40B4-BE49-F238E27FC236}">
                      <a16:creationId xmlns:a16="http://schemas.microsoft.com/office/drawing/2014/main" id="{DCC1F649-150E-7449-0125-18D561BC9D32}"/>
                    </a:ext>
                  </a:extLst>
                </p:cNvPr>
                <p:cNvPicPr/>
                <p:nvPr/>
              </p:nvPicPr>
              <p:blipFill>
                <a:blip r:embed="rId107"/>
                <a:stretch>
                  <a:fillRect/>
                </a:stretch>
              </p:blipFill>
              <p:spPr>
                <a:xfrm>
                  <a:off x="3646031" y="2748593"/>
                  <a:ext cx="770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2" name="Ink 71">
                  <a:extLst>
                    <a:ext uri="{FF2B5EF4-FFF2-40B4-BE49-F238E27FC236}">
                      <a16:creationId xmlns:a16="http://schemas.microsoft.com/office/drawing/2014/main" id="{57D06773-5C0F-D5C8-B64E-270380FE60D2}"/>
                    </a:ext>
                  </a:extLst>
                </p14:cNvPr>
                <p14:cNvContentPartPr/>
                <p14:nvPr/>
              </p14:nvContentPartPr>
              <p14:xfrm>
                <a:off x="3719111" y="2690273"/>
                <a:ext cx="1800" cy="41400"/>
              </p14:xfrm>
            </p:contentPart>
          </mc:Choice>
          <mc:Fallback>
            <p:pic>
              <p:nvPicPr>
                <p:cNvPr id="72" name="Ink 71">
                  <a:extLst>
                    <a:ext uri="{FF2B5EF4-FFF2-40B4-BE49-F238E27FC236}">
                      <a16:creationId xmlns:a16="http://schemas.microsoft.com/office/drawing/2014/main" id="{57D06773-5C0F-D5C8-B64E-270380FE60D2}"/>
                    </a:ext>
                  </a:extLst>
                </p:cNvPr>
                <p:cNvPicPr/>
                <p:nvPr/>
              </p:nvPicPr>
              <p:blipFill>
                <a:blip r:embed="rId109"/>
                <a:stretch>
                  <a:fillRect/>
                </a:stretch>
              </p:blipFill>
              <p:spPr>
                <a:xfrm>
                  <a:off x="3712991" y="2684153"/>
                  <a:ext cx="14040" cy="53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73" name="Ink 72">
                <a:extLst>
                  <a:ext uri="{FF2B5EF4-FFF2-40B4-BE49-F238E27FC236}">
                    <a16:creationId xmlns:a16="http://schemas.microsoft.com/office/drawing/2014/main" id="{8F62577B-6CD8-0B2E-E7E7-F7629824835E}"/>
                  </a:ext>
                </a:extLst>
              </p14:cNvPr>
              <p14:cNvContentPartPr/>
              <p14:nvPr/>
            </p14:nvContentPartPr>
            <p14:xfrm>
              <a:off x="3857711" y="2727713"/>
              <a:ext cx="121320" cy="157320"/>
            </p14:xfrm>
          </p:contentPart>
        </mc:Choice>
        <mc:Fallback>
          <p:pic>
            <p:nvPicPr>
              <p:cNvPr id="73" name="Ink 72">
                <a:extLst>
                  <a:ext uri="{FF2B5EF4-FFF2-40B4-BE49-F238E27FC236}">
                    <a16:creationId xmlns:a16="http://schemas.microsoft.com/office/drawing/2014/main" id="{8F62577B-6CD8-0B2E-E7E7-F7629824835E}"/>
                  </a:ext>
                </a:extLst>
              </p:cNvPr>
              <p:cNvPicPr/>
              <p:nvPr/>
            </p:nvPicPr>
            <p:blipFill>
              <a:blip r:embed="rId111"/>
              <a:stretch>
                <a:fillRect/>
              </a:stretch>
            </p:blipFill>
            <p:spPr>
              <a:xfrm>
                <a:off x="3851591" y="2721593"/>
                <a:ext cx="133560" cy="169560"/>
              </a:xfrm>
              <a:prstGeom prst="rect">
                <a:avLst/>
              </a:prstGeom>
            </p:spPr>
          </p:pic>
        </mc:Fallback>
      </mc:AlternateContent>
    </p:spTree>
    <p:extLst>
      <p:ext uri="{BB962C8B-B14F-4D97-AF65-F5344CB8AC3E}">
        <p14:creationId xmlns:p14="http://schemas.microsoft.com/office/powerpoint/2010/main" val="1980246184"/>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Eisen</a:t>
            </a:r>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9001000" cy="5679300"/>
          </a:xfrm>
        </p:spPr>
        <p:txBody>
          <a:bodyPr/>
          <a:lstStyle/>
          <a:p>
            <a:pPr marL="0" indent="0">
              <a:buNone/>
            </a:pPr>
            <a:r>
              <a:rPr lang="nl-NL" b="1" dirty="0"/>
              <a:t>Lijst van Eisen (Fabricage)</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pPr>
              <a:buFont typeface="Wingdings" panose="05000000000000000000" pitchFamily="2" charset="2"/>
              <a:buChar char="q"/>
            </a:pPr>
            <a:r>
              <a:rPr lang="nl-NL" b="1" dirty="0"/>
              <a:t>__________________________________________________________________________</a:t>
            </a:r>
          </a:p>
          <a:p>
            <a:endParaRPr lang="nl-NL" dirty="0"/>
          </a:p>
        </p:txBody>
      </p:sp>
      <p:sp>
        <p:nvSpPr>
          <p:cNvPr id="6" name="Tekstvak 5">
            <a:extLst>
              <a:ext uri="{FF2B5EF4-FFF2-40B4-BE49-F238E27FC236}">
                <a16:creationId xmlns:a16="http://schemas.microsoft.com/office/drawing/2014/main" id="{A5641DAA-F194-4C16-82A3-5AE888FBBEFD}"/>
              </a:ext>
            </a:extLst>
          </p:cNvPr>
          <p:cNvSpPr txBox="1"/>
          <p:nvPr/>
        </p:nvSpPr>
        <p:spPr>
          <a:xfrm>
            <a:off x="4520952" y="233052"/>
            <a:ext cx="5112566" cy="1107996"/>
          </a:xfrm>
          <a:prstGeom prst="rect">
            <a:avLst/>
          </a:prstGeom>
          <a:noFill/>
          <a:ln>
            <a:solidFill>
              <a:srgbClr val="B8BA30"/>
            </a:solidFill>
          </a:ln>
        </p:spPr>
        <p:txBody>
          <a:bodyPr wrap="square" rtlCol="0">
            <a:spAutoFit/>
          </a:bodyPr>
          <a:lstStyle/>
          <a:p>
            <a:pPr marL="171450" indent="-171450" algn="l">
              <a:buFont typeface="Arial" panose="020B0604020202020204" pitchFamily="34" charset="0"/>
              <a:buChar char="•"/>
            </a:pPr>
            <a:r>
              <a:rPr lang="nl-NL" sz="1100" b="0" dirty="0"/>
              <a:t>Maak een lijst van de eisen die je kunt bedenken. Richt je op hoe en binnen welke grenzen het systeem </a:t>
            </a:r>
            <a:r>
              <a:rPr lang="nl-NL" sz="1100" dirty="0"/>
              <a:t>gemaakt</a:t>
            </a:r>
            <a:r>
              <a:rPr lang="nl-NL" sz="1100" b="0" dirty="0"/>
              <a:t> moet worden (Fabricage)</a:t>
            </a:r>
          </a:p>
          <a:p>
            <a:pPr marL="171450" indent="-171450" algn="l">
              <a:buFont typeface="Arial" panose="020B0604020202020204" pitchFamily="34" charset="0"/>
              <a:buChar char="•"/>
            </a:pPr>
            <a:r>
              <a:rPr lang="nl-NL" sz="1100" b="0" dirty="0"/>
              <a:t>Is er een relevante kwantitatieve of kwalitatieve grenswaarde die behaald moet worden? Verwerk dit in de eis.</a:t>
            </a:r>
          </a:p>
          <a:p>
            <a:pPr marL="171450" indent="-171450" algn="l">
              <a:buFont typeface="Arial" panose="020B0604020202020204" pitchFamily="34" charset="0"/>
              <a:buChar char="•"/>
            </a:pPr>
            <a:r>
              <a:rPr lang="nl-NL" sz="1100" b="0" dirty="0"/>
              <a:t>Controleer of elke eis testbaar is en herformuleer tot dit wel het geval is.</a:t>
            </a:r>
          </a:p>
        </p:txBody>
      </p:sp>
      <p:grpSp>
        <p:nvGrpSpPr>
          <p:cNvPr id="36" name="Group 35">
            <a:extLst>
              <a:ext uri="{FF2B5EF4-FFF2-40B4-BE49-F238E27FC236}">
                <a16:creationId xmlns:a16="http://schemas.microsoft.com/office/drawing/2014/main" id="{C3BCFE41-4588-5636-46C0-63F2A89A29C1}"/>
              </a:ext>
            </a:extLst>
          </p:cNvPr>
          <p:cNvGrpSpPr/>
          <p:nvPr/>
        </p:nvGrpSpPr>
        <p:grpSpPr>
          <a:xfrm>
            <a:off x="856391" y="1343873"/>
            <a:ext cx="2572560" cy="551479"/>
            <a:chOff x="856391" y="1343873"/>
            <a:chExt cx="2572560" cy="551479"/>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54457FF-47D3-321C-45B8-14DF36EDB93F}"/>
                    </a:ext>
                  </a:extLst>
                </p14:cNvPr>
                <p14:cNvContentPartPr/>
                <p14:nvPr/>
              </p14:nvContentPartPr>
              <p14:xfrm>
                <a:off x="856391" y="1343873"/>
                <a:ext cx="99360" cy="224280"/>
              </p14:xfrm>
            </p:contentPart>
          </mc:Choice>
          <mc:Fallback>
            <p:pic>
              <p:nvPicPr>
                <p:cNvPr id="4" name="Ink 3">
                  <a:extLst>
                    <a:ext uri="{FF2B5EF4-FFF2-40B4-BE49-F238E27FC236}">
                      <a16:creationId xmlns:a16="http://schemas.microsoft.com/office/drawing/2014/main" id="{054457FF-47D3-321C-45B8-14DF36EDB93F}"/>
                    </a:ext>
                  </a:extLst>
                </p:cNvPr>
                <p:cNvPicPr/>
                <p:nvPr/>
              </p:nvPicPr>
              <p:blipFill>
                <a:blip r:embed="rId3"/>
                <a:stretch>
                  <a:fillRect/>
                </a:stretch>
              </p:blipFill>
              <p:spPr>
                <a:xfrm>
                  <a:off x="850271" y="1337753"/>
                  <a:ext cx="1116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7DAB50A-906C-BA39-0886-BDFE19F5F7AE}"/>
                    </a:ext>
                  </a:extLst>
                </p14:cNvPr>
                <p14:cNvContentPartPr/>
                <p14:nvPr/>
              </p14:nvContentPartPr>
              <p14:xfrm>
                <a:off x="1083911" y="1386713"/>
                <a:ext cx="107640" cy="186840"/>
              </p14:xfrm>
            </p:contentPart>
          </mc:Choice>
          <mc:Fallback>
            <p:pic>
              <p:nvPicPr>
                <p:cNvPr id="5" name="Ink 4">
                  <a:extLst>
                    <a:ext uri="{FF2B5EF4-FFF2-40B4-BE49-F238E27FC236}">
                      <a16:creationId xmlns:a16="http://schemas.microsoft.com/office/drawing/2014/main" id="{37DAB50A-906C-BA39-0886-BDFE19F5F7AE}"/>
                    </a:ext>
                  </a:extLst>
                </p:cNvPr>
                <p:cNvPicPr/>
                <p:nvPr/>
              </p:nvPicPr>
              <p:blipFill>
                <a:blip r:embed="rId5"/>
                <a:stretch>
                  <a:fillRect/>
                </a:stretch>
              </p:blipFill>
              <p:spPr>
                <a:xfrm>
                  <a:off x="1077791" y="1380593"/>
                  <a:ext cx="1198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CB1882FD-79A7-5B5F-E7F5-B4B43D86BE28}"/>
                    </a:ext>
                  </a:extLst>
                </p14:cNvPr>
                <p14:cNvContentPartPr/>
                <p14:nvPr/>
              </p14:nvContentPartPr>
              <p14:xfrm>
                <a:off x="1075991" y="1460873"/>
                <a:ext cx="96120" cy="12600"/>
              </p14:xfrm>
            </p:contentPart>
          </mc:Choice>
          <mc:Fallback>
            <p:pic>
              <p:nvPicPr>
                <p:cNvPr id="7" name="Ink 6">
                  <a:extLst>
                    <a:ext uri="{FF2B5EF4-FFF2-40B4-BE49-F238E27FC236}">
                      <a16:creationId xmlns:a16="http://schemas.microsoft.com/office/drawing/2014/main" id="{CB1882FD-79A7-5B5F-E7F5-B4B43D86BE28}"/>
                    </a:ext>
                  </a:extLst>
                </p:cNvPr>
                <p:cNvPicPr/>
                <p:nvPr/>
              </p:nvPicPr>
              <p:blipFill>
                <a:blip r:embed="rId7"/>
                <a:stretch>
                  <a:fillRect/>
                </a:stretch>
              </p:blipFill>
              <p:spPr>
                <a:xfrm>
                  <a:off x="1069871" y="1454753"/>
                  <a:ext cx="1083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A304272-77A6-F8AF-EC3E-7A354732D630}"/>
                    </a:ext>
                  </a:extLst>
                </p14:cNvPr>
                <p14:cNvContentPartPr/>
                <p14:nvPr/>
              </p14:nvContentPartPr>
              <p14:xfrm>
                <a:off x="1269671" y="1458353"/>
                <a:ext cx="74160" cy="114120"/>
              </p14:xfrm>
            </p:contentPart>
          </mc:Choice>
          <mc:Fallback>
            <p:pic>
              <p:nvPicPr>
                <p:cNvPr id="8" name="Ink 7">
                  <a:extLst>
                    <a:ext uri="{FF2B5EF4-FFF2-40B4-BE49-F238E27FC236}">
                      <a16:creationId xmlns:a16="http://schemas.microsoft.com/office/drawing/2014/main" id="{FA304272-77A6-F8AF-EC3E-7A354732D630}"/>
                    </a:ext>
                  </a:extLst>
                </p:cNvPr>
                <p:cNvPicPr/>
                <p:nvPr/>
              </p:nvPicPr>
              <p:blipFill>
                <a:blip r:embed="rId9"/>
                <a:stretch>
                  <a:fillRect/>
                </a:stretch>
              </p:blipFill>
              <p:spPr>
                <a:xfrm>
                  <a:off x="1263551" y="1452233"/>
                  <a:ext cx="864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55220A8E-73C6-0E06-663F-D51F9D34CC90}"/>
                    </a:ext>
                  </a:extLst>
                </p14:cNvPr>
                <p14:cNvContentPartPr/>
                <p14:nvPr/>
              </p14:nvContentPartPr>
              <p14:xfrm>
                <a:off x="1495391" y="1453313"/>
                <a:ext cx="68040" cy="104400"/>
              </p14:xfrm>
            </p:contentPart>
          </mc:Choice>
          <mc:Fallback>
            <p:pic>
              <p:nvPicPr>
                <p:cNvPr id="9" name="Ink 8">
                  <a:extLst>
                    <a:ext uri="{FF2B5EF4-FFF2-40B4-BE49-F238E27FC236}">
                      <a16:creationId xmlns:a16="http://schemas.microsoft.com/office/drawing/2014/main" id="{55220A8E-73C6-0E06-663F-D51F9D34CC90}"/>
                    </a:ext>
                  </a:extLst>
                </p:cNvPr>
                <p:cNvPicPr/>
                <p:nvPr/>
              </p:nvPicPr>
              <p:blipFill>
                <a:blip r:embed="rId11"/>
                <a:stretch>
                  <a:fillRect/>
                </a:stretch>
              </p:blipFill>
              <p:spPr>
                <a:xfrm>
                  <a:off x="1489271" y="1447193"/>
                  <a:ext cx="802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DED3CFFC-351B-A481-5275-AC6E6692FB4F}"/>
                    </a:ext>
                  </a:extLst>
                </p14:cNvPr>
                <p14:cNvContentPartPr/>
                <p14:nvPr/>
              </p14:nvContentPartPr>
              <p14:xfrm>
                <a:off x="1680791" y="1370153"/>
                <a:ext cx="96120" cy="156240"/>
              </p14:xfrm>
            </p:contentPart>
          </mc:Choice>
          <mc:Fallback>
            <p:pic>
              <p:nvPicPr>
                <p:cNvPr id="10" name="Ink 9">
                  <a:extLst>
                    <a:ext uri="{FF2B5EF4-FFF2-40B4-BE49-F238E27FC236}">
                      <a16:creationId xmlns:a16="http://schemas.microsoft.com/office/drawing/2014/main" id="{DED3CFFC-351B-A481-5275-AC6E6692FB4F}"/>
                    </a:ext>
                  </a:extLst>
                </p:cNvPr>
                <p:cNvPicPr/>
                <p:nvPr/>
              </p:nvPicPr>
              <p:blipFill>
                <a:blip r:embed="rId13"/>
                <a:stretch>
                  <a:fillRect/>
                </a:stretch>
              </p:blipFill>
              <p:spPr>
                <a:xfrm>
                  <a:off x="1674671" y="1364033"/>
                  <a:ext cx="1083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679CB381-32F0-CB9C-5B12-A0B56C5A3D29}"/>
                    </a:ext>
                  </a:extLst>
                </p14:cNvPr>
                <p14:cNvContentPartPr/>
                <p14:nvPr/>
              </p14:nvContentPartPr>
              <p14:xfrm>
                <a:off x="1961231" y="1410833"/>
                <a:ext cx="97560" cy="127440"/>
              </p14:xfrm>
            </p:contentPart>
          </mc:Choice>
          <mc:Fallback>
            <p:pic>
              <p:nvPicPr>
                <p:cNvPr id="11" name="Ink 10">
                  <a:extLst>
                    <a:ext uri="{FF2B5EF4-FFF2-40B4-BE49-F238E27FC236}">
                      <a16:creationId xmlns:a16="http://schemas.microsoft.com/office/drawing/2014/main" id="{679CB381-32F0-CB9C-5B12-A0B56C5A3D29}"/>
                    </a:ext>
                  </a:extLst>
                </p:cNvPr>
                <p:cNvPicPr/>
                <p:nvPr/>
              </p:nvPicPr>
              <p:blipFill>
                <a:blip r:embed="rId15"/>
                <a:stretch>
                  <a:fillRect/>
                </a:stretch>
              </p:blipFill>
              <p:spPr>
                <a:xfrm>
                  <a:off x="1955111" y="1404713"/>
                  <a:ext cx="1098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2156D9AF-3594-CE24-5EA6-4926847BD098}"/>
                    </a:ext>
                  </a:extLst>
                </p14:cNvPr>
                <p14:cNvContentPartPr/>
                <p14:nvPr/>
              </p14:nvContentPartPr>
              <p14:xfrm>
                <a:off x="2135111" y="1459073"/>
                <a:ext cx="79920" cy="82800"/>
              </p14:xfrm>
            </p:contentPart>
          </mc:Choice>
          <mc:Fallback>
            <p:pic>
              <p:nvPicPr>
                <p:cNvPr id="12" name="Ink 11">
                  <a:extLst>
                    <a:ext uri="{FF2B5EF4-FFF2-40B4-BE49-F238E27FC236}">
                      <a16:creationId xmlns:a16="http://schemas.microsoft.com/office/drawing/2014/main" id="{2156D9AF-3594-CE24-5EA6-4926847BD098}"/>
                    </a:ext>
                  </a:extLst>
                </p:cNvPr>
                <p:cNvPicPr/>
                <p:nvPr/>
              </p:nvPicPr>
              <p:blipFill>
                <a:blip r:embed="rId17"/>
                <a:stretch>
                  <a:fillRect/>
                </a:stretch>
              </p:blipFill>
              <p:spPr>
                <a:xfrm>
                  <a:off x="2128991" y="1452953"/>
                  <a:ext cx="9216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14D365C0-421F-3B1E-5EB7-669D9331FDA8}"/>
                    </a:ext>
                  </a:extLst>
                </p14:cNvPr>
                <p14:cNvContentPartPr/>
                <p14:nvPr/>
              </p14:nvContentPartPr>
              <p14:xfrm>
                <a:off x="2120711" y="1449713"/>
                <a:ext cx="74520" cy="85680"/>
              </p14:xfrm>
            </p:contentPart>
          </mc:Choice>
          <mc:Fallback>
            <p:pic>
              <p:nvPicPr>
                <p:cNvPr id="13" name="Ink 12">
                  <a:extLst>
                    <a:ext uri="{FF2B5EF4-FFF2-40B4-BE49-F238E27FC236}">
                      <a16:creationId xmlns:a16="http://schemas.microsoft.com/office/drawing/2014/main" id="{14D365C0-421F-3B1E-5EB7-669D9331FDA8}"/>
                    </a:ext>
                  </a:extLst>
                </p:cNvPr>
                <p:cNvPicPr/>
                <p:nvPr/>
              </p:nvPicPr>
              <p:blipFill>
                <a:blip r:embed="rId19"/>
                <a:stretch>
                  <a:fillRect/>
                </a:stretch>
              </p:blipFill>
              <p:spPr>
                <a:xfrm>
                  <a:off x="2114591" y="1443593"/>
                  <a:ext cx="867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966DDF77-1B06-1D99-A221-A3F154D67689}"/>
                    </a:ext>
                  </a:extLst>
                </p14:cNvPr>
                <p14:cNvContentPartPr/>
                <p14:nvPr/>
              </p14:nvContentPartPr>
              <p14:xfrm>
                <a:off x="2281271" y="1367993"/>
                <a:ext cx="98280" cy="135720"/>
              </p14:xfrm>
            </p:contentPart>
          </mc:Choice>
          <mc:Fallback>
            <p:pic>
              <p:nvPicPr>
                <p:cNvPr id="14" name="Ink 13">
                  <a:extLst>
                    <a:ext uri="{FF2B5EF4-FFF2-40B4-BE49-F238E27FC236}">
                      <a16:creationId xmlns:a16="http://schemas.microsoft.com/office/drawing/2014/main" id="{966DDF77-1B06-1D99-A221-A3F154D67689}"/>
                    </a:ext>
                  </a:extLst>
                </p:cNvPr>
                <p:cNvPicPr/>
                <p:nvPr/>
              </p:nvPicPr>
              <p:blipFill>
                <a:blip r:embed="rId21"/>
                <a:stretch>
                  <a:fillRect/>
                </a:stretch>
              </p:blipFill>
              <p:spPr>
                <a:xfrm>
                  <a:off x="2275151" y="1361873"/>
                  <a:ext cx="1105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16528BDD-CC49-5DB4-7040-CBC3B44EFB19}"/>
                    </a:ext>
                  </a:extLst>
                </p14:cNvPr>
                <p14:cNvContentPartPr/>
                <p14:nvPr/>
              </p14:nvContentPartPr>
              <p14:xfrm>
                <a:off x="2253911" y="1414433"/>
                <a:ext cx="82440" cy="31320"/>
              </p14:xfrm>
            </p:contentPart>
          </mc:Choice>
          <mc:Fallback>
            <p:pic>
              <p:nvPicPr>
                <p:cNvPr id="15" name="Ink 14">
                  <a:extLst>
                    <a:ext uri="{FF2B5EF4-FFF2-40B4-BE49-F238E27FC236}">
                      <a16:creationId xmlns:a16="http://schemas.microsoft.com/office/drawing/2014/main" id="{16528BDD-CC49-5DB4-7040-CBC3B44EFB19}"/>
                    </a:ext>
                  </a:extLst>
                </p:cNvPr>
                <p:cNvPicPr/>
                <p:nvPr/>
              </p:nvPicPr>
              <p:blipFill>
                <a:blip r:embed="rId23"/>
                <a:stretch>
                  <a:fillRect/>
                </a:stretch>
              </p:blipFill>
              <p:spPr>
                <a:xfrm>
                  <a:off x="2247791" y="1408313"/>
                  <a:ext cx="946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DBE845F1-F47A-1AD7-973A-0C442EF69BDE}"/>
                    </a:ext>
                  </a:extLst>
                </p14:cNvPr>
                <p14:cNvContentPartPr/>
                <p14:nvPr/>
              </p14:nvContentPartPr>
              <p14:xfrm>
                <a:off x="2452271" y="1449713"/>
                <a:ext cx="127800" cy="113760"/>
              </p14:xfrm>
            </p:contentPart>
          </mc:Choice>
          <mc:Fallback>
            <p:pic>
              <p:nvPicPr>
                <p:cNvPr id="16" name="Ink 15">
                  <a:extLst>
                    <a:ext uri="{FF2B5EF4-FFF2-40B4-BE49-F238E27FC236}">
                      <a16:creationId xmlns:a16="http://schemas.microsoft.com/office/drawing/2014/main" id="{DBE845F1-F47A-1AD7-973A-0C442EF69BDE}"/>
                    </a:ext>
                  </a:extLst>
                </p:cNvPr>
                <p:cNvPicPr/>
                <p:nvPr/>
              </p:nvPicPr>
              <p:blipFill>
                <a:blip r:embed="rId25"/>
                <a:stretch>
                  <a:fillRect/>
                </a:stretch>
              </p:blipFill>
              <p:spPr>
                <a:xfrm>
                  <a:off x="2446151" y="1443593"/>
                  <a:ext cx="1400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D2404DB4-321C-9F46-26D1-D76AE2527540}"/>
                    </a:ext>
                  </a:extLst>
                </p14:cNvPr>
                <p14:cNvContentPartPr/>
                <p14:nvPr/>
              </p14:nvContentPartPr>
              <p14:xfrm>
                <a:off x="2644151" y="1434953"/>
                <a:ext cx="68760" cy="138240"/>
              </p14:xfrm>
            </p:contentPart>
          </mc:Choice>
          <mc:Fallback>
            <p:pic>
              <p:nvPicPr>
                <p:cNvPr id="17" name="Ink 16">
                  <a:extLst>
                    <a:ext uri="{FF2B5EF4-FFF2-40B4-BE49-F238E27FC236}">
                      <a16:creationId xmlns:a16="http://schemas.microsoft.com/office/drawing/2014/main" id="{D2404DB4-321C-9F46-26D1-D76AE2527540}"/>
                    </a:ext>
                  </a:extLst>
                </p:cNvPr>
                <p:cNvPicPr/>
                <p:nvPr/>
              </p:nvPicPr>
              <p:blipFill>
                <a:blip r:embed="rId27"/>
                <a:stretch>
                  <a:fillRect/>
                </a:stretch>
              </p:blipFill>
              <p:spPr>
                <a:xfrm>
                  <a:off x="2638031" y="1428833"/>
                  <a:ext cx="81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D38250A1-33D6-FCD1-69A8-341BEBA5C9FD}"/>
                    </a:ext>
                  </a:extLst>
                </p14:cNvPr>
                <p14:cNvContentPartPr/>
                <p14:nvPr/>
              </p14:nvContentPartPr>
              <p14:xfrm>
                <a:off x="2789951" y="1534313"/>
                <a:ext cx="26640" cy="76320"/>
              </p14:xfrm>
            </p:contentPart>
          </mc:Choice>
          <mc:Fallback>
            <p:pic>
              <p:nvPicPr>
                <p:cNvPr id="18" name="Ink 17">
                  <a:extLst>
                    <a:ext uri="{FF2B5EF4-FFF2-40B4-BE49-F238E27FC236}">
                      <a16:creationId xmlns:a16="http://schemas.microsoft.com/office/drawing/2014/main" id="{D38250A1-33D6-FCD1-69A8-341BEBA5C9FD}"/>
                    </a:ext>
                  </a:extLst>
                </p:cNvPr>
                <p:cNvPicPr/>
                <p:nvPr/>
              </p:nvPicPr>
              <p:blipFill>
                <a:blip r:embed="rId29"/>
                <a:stretch>
                  <a:fillRect/>
                </a:stretch>
              </p:blipFill>
              <p:spPr>
                <a:xfrm>
                  <a:off x="2783831" y="1528193"/>
                  <a:ext cx="388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06C6B346-8F3B-C931-AC42-4A8938DD086C}"/>
                    </a:ext>
                  </a:extLst>
                </p14:cNvPr>
                <p14:cNvContentPartPr/>
                <p14:nvPr/>
              </p14:nvContentPartPr>
              <p14:xfrm>
                <a:off x="2823431" y="1404353"/>
                <a:ext cx="16920" cy="6120"/>
              </p14:xfrm>
            </p:contentPart>
          </mc:Choice>
          <mc:Fallback>
            <p:pic>
              <p:nvPicPr>
                <p:cNvPr id="19" name="Ink 18">
                  <a:extLst>
                    <a:ext uri="{FF2B5EF4-FFF2-40B4-BE49-F238E27FC236}">
                      <a16:creationId xmlns:a16="http://schemas.microsoft.com/office/drawing/2014/main" id="{06C6B346-8F3B-C931-AC42-4A8938DD086C}"/>
                    </a:ext>
                  </a:extLst>
                </p:cNvPr>
                <p:cNvPicPr/>
                <p:nvPr/>
              </p:nvPicPr>
              <p:blipFill>
                <a:blip r:embed="rId31"/>
                <a:stretch>
                  <a:fillRect/>
                </a:stretch>
              </p:blipFill>
              <p:spPr>
                <a:xfrm>
                  <a:off x="2817311" y="1398233"/>
                  <a:ext cx="291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F3C23F09-0ABA-A148-D75F-4E889E9C9FE6}"/>
                    </a:ext>
                  </a:extLst>
                </p14:cNvPr>
                <p14:cNvContentPartPr/>
                <p14:nvPr/>
              </p14:nvContentPartPr>
              <p14:xfrm>
                <a:off x="2922431" y="1438913"/>
                <a:ext cx="108000" cy="82440"/>
              </p14:xfrm>
            </p:contentPart>
          </mc:Choice>
          <mc:Fallback>
            <p:pic>
              <p:nvPicPr>
                <p:cNvPr id="20" name="Ink 19">
                  <a:extLst>
                    <a:ext uri="{FF2B5EF4-FFF2-40B4-BE49-F238E27FC236}">
                      <a16:creationId xmlns:a16="http://schemas.microsoft.com/office/drawing/2014/main" id="{F3C23F09-0ABA-A148-D75F-4E889E9C9FE6}"/>
                    </a:ext>
                  </a:extLst>
                </p:cNvPr>
                <p:cNvPicPr/>
                <p:nvPr/>
              </p:nvPicPr>
              <p:blipFill>
                <a:blip r:embed="rId33"/>
                <a:stretch>
                  <a:fillRect/>
                </a:stretch>
              </p:blipFill>
              <p:spPr>
                <a:xfrm>
                  <a:off x="2916311" y="1432793"/>
                  <a:ext cx="1202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8898D00E-6B4A-A8AB-80E6-81B057179118}"/>
                    </a:ext>
                  </a:extLst>
                </p14:cNvPr>
                <p14:cNvContentPartPr/>
                <p14:nvPr/>
              </p14:nvContentPartPr>
              <p14:xfrm>
                <a:off x="3101711" y="1446113"/>
                <a:ext cx="142920" cy="109080"/>
              </p14:xfrm>
            </p:contentPart>
          </mc:Choice>
          <mc:Fallback>
            <p:pic>
              <p:nvPicPr>
                <p:cNvPr id="21" name="Ink 20">
                  <a:extLst>
                    <a:ext uri="{FF2B5EF4-FFF2-40B4-BE49-F238E27FC236}">
                      <a16:creationId xmlns:a16="http://schemas.microsoft.com/office/drawing/2014/main" id="{8898D00E-6B4A-A8AB-80E6-81B057179118}"/>
                    </a:ext>
                  </a:extLst>
                </p:cNvPr>
                <p:cNvPicPr/>
                <p:nvPr/>
              </p:nvPicPr>
              <p:blipFill>
                <a:blip r:embed="rId35"/>
                <a:stretch>
                  <a:fillRect/>
                </a:stretch>
              </p:blipFill>
              <p:spPr>
                <a:xfrm>
                  <a:off x="3095591" y="1439993"/>
                  <a:ext cx="1551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928FFC7D-2FA4-0E3C-1D4B-BC88978EF6C8}"/>
                    </a:ext>
                  </a:extLst>
                </p14:cNvPr>
                <p14:cNvContentPartPr/>
                <p14:nvPr/>
              </p14:nvContentPartPr>
              <p14:xfrm>
                <a:off x="3331751" y="1416593"/>
                <a:ext cx="97200" cy="139680"/>
              </p14:xfrm>
            </p:contentPart>
          </mc:Choice>
          <mc:Fallback>
            <p:pic>
              <p:nvPicPr>
                <p:cNvPr id="26" name="Ink 25">
                  <a:extLst>
                    <a:ext uri="{FF2B5EF4-FFF2-40B4-BE49-F238E27FC236}">
                      <a16:creationId xmlns:a16="http://schemas.microsoft.com/office/drawing/2014/main" id="{928FFC7D-2FA4-0E3C-1D4B-BC88978EF6C8}"/>
                    </a:ext>
                  </a:extLst>
                </p:cNvPr>
                <p:cNvPicPr/>
                <p:nvPr/>
              </p:nvPicPr>
              <p:blipFill>
                <a:blip r:embed="rId37"/>
                <a:stretch>
                  <a:fillRect/>
                </a:stretch>
              </p:blipFill>
              <p:spPr>
                <a:xfrm>
                  <a:off x="3325631" y="1410473"/>
                  <a:ext cx="1094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CFCAEA5C-BD5B-F613-89CF-6C3F453D9803}"/>
                    </a:ext>
                  </a:extLst>
                </p14:cNvPr>
                <p14:cNvContentPartPr/>
                <p14:nvPr/>
              </p14:nvContentPartPr>
              <p14:xfrm>
                <a:off x="856440" y="1704912"/>
                <a:ext cx="168120" cy="190440"/>
              </p14:xfrm>
            </p:contentPart>
          </mc:Choice>
          <mc:Fallback>
            <p:pic>
              <p:nvPicPr>
                <p:cNvPr id="28" name="Ink 27">
                  <a:extLst>
                    <a:ext uri="{FF2B5EF4-FFF2-40B4-BE49-F238E27FC236}">
                      <a16:creationId xmlns:a16="http://schemas.microsoft.com/office/drawing/2014/main" id="{CFCAEA5C-BD5B-F613-89CF-6C3F453D9803}"/>
                    </a:ext>
                  </a:extLst>
                </p:cNvPr>
                <p:cNvPicPr/>
                <p:nvPr/>
              </p:nvPicPr>
              <p:blipFill>
                <a:blip r:embed="rId39"/>
                <a:stretch>
                  <a:fillRect/>
                </a:stretch>
              </p:blipFill>
              <p:spPr>
                <a:xfrm>
                  <a:off x="850320" y="1698792"/>
                  <a:ext cx="1803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679831BD-5637-E54A-AE22-116CCBB0764E}"/>
                    </a:ext>
                  </a:extLst>
                </p14:cNvPr>
                <p14:cNvContentPartPr/>
                <p14:nvPr/>
              </p14:nvContentPartPr>
              <p14:xfrm>
                <a:off x="1031400" y="1717512"/>
                <a:ext cx="71640" cy="158400"/>
              </p14:xfrm>
            </p:contentPart>
          </mc:Choice>
          <mc:Fallback>
            <p:pic>
              <p:nvPicPr>
                <p:cNvPr id="29" name="Ink 28">
                  <a:extLst>
                    <a:ext uri="{FF2B5EF4-FFF2-40B4-BE49-F238E27FC236}">
                      <a16:creationId xmlns:a16="http://schemas.microsoft.com/office/drawing/2014/main" id="{679831BD-5637-E54A-AE22-116CCBB0764E}"/>
                    </a:ext>
                  </a:extLst>
                </p:cNvPr>
                <p:cNvPicPr/>
                <p:nvPr/>
              </p:nvPicPr>
              <p:blipFill>
                <a:blip r:embed="rId41"/>
                <a:stretch>
                  <a:fillRect/>
                </a:stretch>
              </p:blipFill>
              <p:spPr>
                <a:xfrm>
                  <a:off x="1025280" y="1711392"/>
                  <a:ext cx="838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861DAB82-6452-E0B7-6F39-362D3961FC49}"/>
                    </a:ext>
                  </a:extLst>
                </p14:cNvPr>
                <p14:cNvContentPartPr/>
                <p14:nvPr/>
              </p14:nvContentPartPr>
              <p14:xfrm>
                <a:off x="1218240" y="1785912"/>
                <a:ext cx="5400" cy="73440"/>
              </p14:xfrm>
            </p:contentPart>
          </mc:Choice>
          <mc:Fallback>
            <p:pic>
              <p:nvPicPr>
                <p:cNvPr id="30" name="Ink 29">
                  <a:extLst>
                    <a:ext uri="{FF2B5EF4-FFF2-40B4-BE49-F238E27FC236}">
                      <a16:creationId xmlns:a16="http://schemas.microsoft.com/office/drawing/2014/main" id="{861DAB82-6452-E0B7-6F39-362D3961FC49}"/>
                    </a:ext>
                  </a:extLst>
                </p:cNvPr>
                <p:cNvPicPr/>
                <p:nvPr/>
              </p:nvPicPr>
              <p:blipFill>
                <a:blip r:embed="rId43"/>
                <a:stretch>
                  <a:fillRect/>
                </a:stretch>
              </p:blipFill>
              <p:spPr>
                <a:xfrm>
                  <a:off x="1212120" y="1779792"/>
                  <a:ext cx="1764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3B1BAF8B-D5EE-6F4F-86B4-E0A952E4A93C}"/>
                    </a:ext>
                  </a:extLst>
                </p14:cNvPr>
                <p14:cNvContentPartPr/>
                <p14:nvPr/>
              </p14:nvContentPartPr>
              <p14:xfrm>
                <a:off x="1212840" y="1713192"/>
                <a:ext cx="14400" cy="7200"/>
              </p14:xfrm>
            </p:contentPart>
          </mc:Choice>
          <mc:Fallback>
            <p:pic>
              <p:nvPicPr>
                <p:cNvPr id="31" name="Ink 30">
                  <a:extLst>
                    <a:ext uri="{FF2B5EF4-FFF2-40B4-BE49-F238E27FC236}">
                      <a16:creationId xmlns:a16="http://schemas.microsoft.com/office/drawing/2014/main" id="{3B1BAF8B-D5EE-6F4F-86B4-E0A952E4A93C}"/>
                    </a:ext>
                  </a:extLst>
                </p:cNvPr>
                <p:cNvPicPr/>
                <p:nvPr/>
              </p:nvPicPr>
              <p:blipFill>
                <a:blip r:embed="rId45"/>
                <a:stretch>
                  <a:fillRect/>
                </a:stretch>
              </p:blipFill>
              <p:spPr>
                <a:xfrm>
                  <a:off x="1206720" y="1707072"/>
                  <a:ext cx="2664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979878F9-2FA0-1207-09AF-C75B718F3B77}"/>
                    </a:ext>
                  </a:extLst>
                </p14:cNvPr>
                <p14:cNvContentPartPr/>
                <p14:nvPr/>
              </p14:nvContentPartPr>
              <p14:xfrm>
                <a:off x="1322640" y="1739832"/>
                <a:ext cx="113760" cy="97920"/>
              </p14:xfrm>
            </p:contentPart>
          </mc:Choice>
          <mc:Fallback>
            <p:pic>
              <p:nvPicPr>
                <p:cNvPr id="32" name="Ink 31">
                  <a:extLst>
                    <a:ext uri="{FF2B5EF4-FFF2-40B4-BE49-F238E27FC236}">
                      <a16:creationId xmlns:a16="http://schemas.microsoft.com/office/drawing/2014/main" id="{979878F9-2FA0-1207-09AF-C75B718F3B77}"/>
                    </a:ext>
                  </a:extLst>
                </p:cNvPr>
                <p:cNvPicPr/>
                <p:nvPr/>
              </p:nvPicPr>
              <p:blipFill>
                <a:blip r:embed="rId47"/>
                <a:stretch>
                  <a:fillRect/>
                </a:stretch>
              </p:blipFill>
              <p:spPr>
                <a:xfrm>
                  <a:off x="1316520" y="1733712"/>
                  <a:ext cx="1260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D7EC1DA3-E20A-6B4C-91F0-C4CB500964E4}"/>
                    </a:ext>
                  </a:extLst>
                </p14:cNvPr>
                <p14:cNvContentPartPr/>
                <p14:nvPr/>
              </p14:nvContentPartPr>
              <p14:xfrm>
                <a:off x="1544400" y="1637952"/>
                <a:ext cx="5040" cy="164160"/>
              </p14:xfrm>
            </p:contentPart>
          </mc:Choice>
          <mc:Fallback>
            <p:pic>
              <p:nvPicPr>
                <p:cNvPr id="33" name="Ink 32">
                  <a:extLst>
                    <a:ext uri="{FF2B5EF4-FFF2-40B4-BE49-F238E27FC236}">
                      <a16:creationId xmlns:a16="http://schemas.microsoft.com/office/drawing/2014/main" id="{D7EC1DA3-E20A-6B4C-91F0-C4CB500964E4}"/>
                    </a:ext>
                  </a:extLst>
                </p:cNvPr>
                <p:cNvPicPr/>
                <p:nvPr/>
              </p:nvPicPr>
              <p:blipFill>
                <a:blip r:embed="rId49"/>
                <a:stretch>
                  <a:fillRect/>
                </a:stretch>
              </p:blipFill>
              <p:spPr>
                <a:xfrm>
                  <a:off x="1538280" y="1631832"/>
                  <a:ext cx="172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D3813BAE-BAD7-D3A7-4046-42686E74AD84}"/>
                    </a:ext>
                  </a:extLst>
                </p14:cNvPr>
                <p14:cNvContentPartPr/>
                <p14:nvPr/>
              </p14:nvContentPartPr>
              <p14:xfrm>
                <a:off x="1614960" y="1724352"/>
                <a:ext cx="102960" cy="74880"/>
              </p14:xfrm>
            </p:contentPart>
          </mc:Choice>
          <mc:Fallback>
            <p:pic>
              <p:nvPicPr>
                <p:cNvPr id="34" name="Ink 33">
                  <a:extLst>
                    <a:ext uri="{FF2B5EF4-FFF2-40B4-BE49-F238E27FC236}">
                      <a16:creationId xmlns:a16="http://schemas.microsoft.com/office/drawing/2014/main" id="{D3813BAE-BAD7-D3A7-4046-42686E74AD84}"/>
                    </a:ext>
                  </a:extLst>
                </p:cNvPr>
                <p:cNvPicPr/>
                <p:nvPr/>
              </p:nvPicPr>
              <p:blipFill>
                <a:blip r:embed="rId51"/>
                <a:stretch>
                  <a:fillRect/>
                </a:stretch>
              </p:blipFill>
              <p:spPr>
                <a:xfrm>
                  <a:off x="1608840" y="1718232"/>
                  <a:ext cx="1152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56D0946B-B3BE-FE03-4D05-8870170BABFE}"/>
                    </a:ext>
                  </a:extLst>
                </p14:cNvPr>
                <p14:cNvContentPartPr/>
                <p14:nvPr/>
              </p14:nvContentPartPr>
              <p14:xfrm>
                <a:off x="1791000" y="1730472"/>
                <a:ext cx="138600" cy="124920"/>
              </p14:xfrm>
            </p:contentPart>
          </mc:Choice>
          <mc:Fallback>
            <p:pic>
              <p:nvPicPr>
                <p:cNvPr id="35" name="Ink 34">
                  <a:extLst>
                    <a:ext uri="{FF2B5EF4-FFF2-40B4-BE49-F238E27FC236}">
                      <a16:creationId xmlns:a16="http://schemas.microsoft.com/office/drawing/2014/main" id="{56D0946B-B3BE-FE03-4D05-8870170BABFE}"/>
                    </a:ext>
                  </a:extLst>
                </p:cNvPr>
                <p:cNvPicPr/>
                <p:nvPr/>
              </p:nvPicPr>
              <p:blipFill>
                <a:blip r:embed="rId53"/>
                <a:stretch>
                  <a:fillRect/>
                </a:stretch>
              </p:blipFill>
              <p:spPr>
                <a:xfrm>
                  <a:off x="1784880" y="1724352"/>
                  <a:ext cx="150840" cy="137160"/>
                </a:xfrm>
                <a:prstGeom prst="rect">
                  <a:avLst/>
                </a:prstGeom>
              </p:spPr>
            </p:pic>
          </mc:Fallback>
        </mc:AlternateContent>
      </p:grpSp>
      <p:grpSp>
        <p:nvGrpSpPr>
          <p:cNvPr id="43" name="Group 42">
            <a:extLst>
              <a:ext uri="{FF2B5EF4-FFF2-40B4-BE49-F238E27FC236}">
                <a16:creationId xmlns:a16="http://schemas.microsoft.com/office/drawing/2014/main" id="{8A7858A6-AA63-8A90-6CB8-DDD2B716772B}"/>
              </a:ext>
            </a:extLst>
          </p:cNvPr>
          <p:cNvGrpSpPr/>
          <p:nvPr/>
        </p:nvGrpSpPr>
        <p:grpSpPr>
          <a:xfrm>
            <a:off x="911160" y="2013072"/>
            <a:ext cx="1098720" cy="225360"/>
            <a:chOff x="911160" y="2013072"/>
            <a:chExt cx="1098720" cy="225360"/>
          </a:xfrm>
        </p:grpSpPr>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7302868F-04C3-C524-BFD5-B5F8A04850F4}"/>
                    </a:ext>
                  </a:extLst>
                </p14:cNvPr>
                <p14:cNvContentPartPr/>
                <p14:nvPr/>
              </p14:nvContentPartPr>
              <p14:xfrm>
                <a:off x="911160" y="2013072"/>
                <a:ext cx="233640" cy="172440"/>
              </p14:xfrm>
            </p:contentPart>
          </mc:Choice>
          <mc:Fallback>
            <p:pic>
              <p:nvPicPr>
                <p:cNvPr id="37" name="Ink 36">
                  <a:extLst>
                    <a:ext uri="{FF2B5EF4-FFF2-40B4-BE49-F238E27FC236}">
                      <a16:creationId xmlns:a16="http://schemas.microsoft.com/office/drawing/2014/main" id="{7302868F-04C3-C524-BFD5-B5F8A04850F4}"/>
                    </a:ext>
                  </a:extLst>
                </p:cNvPr>
                <p:cNvPicPr/>
                <p:nvPr/>
              </p:nvPicPr>
              <p:blipFill>
                <a:blip r:embed="rId55"/>
                <a:stretch>
                  <a:fillRect/>
                </a:stretch>
              </p:blipFill>
              <p:spPr>
                <a:xfrm>
                  <a:off x="905040" y="2006952"/>
                  <a:ext cx="2458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236405E5-73FF-31E3-E39C-E05A5F180B40}"/>
                    </a:ext>
                  </a:extLst>
                </p14:cNvPr>
                <p14:cNvContentPartPr/>
                <p14:nvPr/>
              </p14:nvContentPartPr>
              <p14:xfrm>
                <a:off x="1231920" y="2094432"/>
                <a:ext cx="120960" cy="97560"/>
              </p14:xfrm>
            </p:contentPart>
          </mc:Choice>
          <mc:Fallback>
            <p:pic>
              <p:nvPicPr>
                <p:cNvPr id="38" name="Ink 37">
                  <a:extLst>
                    <a:ext uri="{FF2B5EF4-FFF2-40B4-BE49-F238E27FC236}">
                      <a16:creationId xmlns:a16="http://schemas.microsoft.com/office/drawing/2014/main" id="{236405E5-73FF-31E3-E39C-E05A5F180B40}"/>
                    </a:ext>
                  </a:extLst>
                </p:cNvPr>
                <p:cNvPicPr/>
                <p:nvPr/>
              </p:nvPicPr>
              <p:blipFill>
                <a:blip r:embed="rId57"/>
                <a:stretch>
                  <a:fillRect/>
                </a:stretch>
              </p:blipFill>
              <p:spPr>
                <a:xfrm>
                  <a:off x="1225800" y="2088312"/>
                  <a:ext cx="1332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BF3F80D6-CF31-CC76-B67D-F43A0061CE50}"/>
                    </a:ext>
                  </a:extLst>
                </p14:cNvPr>
                <p14:cNvContentPartPr/>
                <p14:nvPr/>
              </p14:nvContentPartPr>
              <p14:xfrm>
                <a:off x="1447560" y="2075352"/>
                <a:ext cx="100440" cy="163080"/>
              </p14:xfrm>
            </p:contentPart>
          </mc:Choice>
          <mc:Fallback>
            <p:pic>
              <p:nvPicPr>
                <p:cNvPr id="39" name="Ink 38">
                  <a:extLst>
                    <a:ext uri="{FF2B5EF4-FFF2-40B4-BE49-F238E27FC236}">
                      <a16:creationId xmlns:a16="http://schemas.microsoft.com/office/drawing/2014/main" id="{BF3F80D6-CF31-CC76-B67D-F43A0061CE50}"/>
                    </a:ext>
                  </a:extLst>
                </p:cNvPr>
                <p:cNvPicPr/>
                <p:nvPr/>
              </p:nvPicPr>
              <p:blipFill>
                <a:blip r:embed="rId59"/>
                <a:stretch>
                  <a:fillRect/>
                </a:stretch>
              </p:blipFill>
              <p:spPr>
                <a:xfrm>
                  <a:off x="1441440" y="2069232"/>
                  <a:ext cx="1126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008AAEEF-5AF2-2AA3-D7BC-972156CCC269}"/>
                    </a:ext>
                  </a:extLst>
                </p14:cNvPr>
                <p14:cNvContentPartPr/>
                <p14:nvPr/>
              </p14:nvContentPartPr>
              <p14:xfrm>
                <a:off x="1634760" y="2081472"/>
                <a:ext cx="81720" cy="63720"/>
              </p14:xfrm>
            </p:contentPart>
          </mc:Choice>
          <mc:Fallback>
            <p:pic>
              <p:nvPicPr>
                <p:cNvPr id="40" name="Ink 39">
                  <a:extLst>
                    <a:ext uri="{FF2B5EF4-FFF2-40B4-BE49-F238E27FC236}">
                      <a16:creationId xmlns:a16="http://schemas.microsoft.com/office/drawing/2014/main" id="{008AAEEF-5AF2-2AA3-D7BC-972156CCC269}"/>
                    </a:ext>
                  </a:extLst>
                </p:cNvPr>
                <p:cNvPicPr/>
                <p:nvPr/>
              </p:nvPicPr>
              <p:blipFill>
                <a:blip r:embed="rId61"/>
                <a:stretch>
                  <a:fillRect/>
                </a:stretch>
              </p:blipFill>
              <p:spPr>
                <a:xfrm>
                  <a:off x="1628640" y="2075352"/>
                  <a:ext cx="939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54CBDA39-0B9C-A8B6-6B7C-CE9813756A1C}"/>
                    </a:ext>
                  </a:extLst>
                </p14:cNvPr>
                <p14:cNvContentPartPr/>
                <p14:nvPr/>
              </p14:nvContentPartPr>
              <p14:xfrm>
                <a:off x="1780560" y="2080392"/>
                <a:ext cx="102240" cy="83880"/>
              </p14:xfrm>
            </p:contentPart>
          </mc:Choice>
          <mc:Fallback>
            <p:pic>
              <p:nvPicPr>
                <p:cNvPr id="41" name="Ink 40">
                  <a:extLst>
                    <a:ext uri="{FF2B5EF4-FFF2-40B4-BE49-F238E27FC236}">
                      <a16:creationId xmlns:a16="http://schemas.microsoft.com/office/drawing/2014/main" id="{54CBDA39-0B9C-A8B6-6B7C-CE9813756A1C}"/>
                    </a:ext>
                  </a:extLst>
                </p:cNvPr>
                <p:cNvPicPr/>
                <p:nvPr/>
              </p:nvPicPr>
              <p:blipFill>
                <a:blip r:embed="rId63"/>
                <a:stretch>
                  <a:fillRect/>
                </a:stretch>
              </p:blipFill>
              <p:spPr>
                <a:xfrm>
                  <a:off x="1774440" y="2074272"/>
                  <a:ext cx="11448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72C16839-B9F0-1461-BA94-854CC33BE31F}"/>
                    </a:ext>
                  </a:extLst>
                </p14:cNvPr>
                <p14:cNvContentPartPr/>
                <p14:nvPr/>
              </p14:nvContentPartPr>
              <p14:xfrm>
                <a:off x="1923840" y="2055912"/>
                <a:ext cx="86040" cy="142920"/>
              </p14:xfrm>
            </p:contentPart>
          </mc:Choice>
          <mc:Fallback>
            <p:pic>
              <p:nvPicPr>
                <p:cNvPr id="42" name="Ink 41">
                  <a:extLst>
                    <a:ext uri="{FF2B5EF4-FFF2-40B4-BE49-F238E27FC236}">
                      <a16:creationId xmlns:a16="http://schemas.microsoft.com/office/drawing/2014/main" id="{72C16839-B9F0-1461-BA94-854CC33BE31F}"/>
                    </a:ext>
                  </a:extLst>
                </p:cNvPr>
                <p:cNvPicPr/>
                <p:nvPr/>
              </p:nvPicPr>
              <p:blipFill>
                <a:blip r:embed="rId65"/>
                <a:stretch>
                  <a:fillRect/>
                </a:stretch>
              </p:blipFill>
              <p:spPr>
                <a:xfrm>
                  <a:off x="1917720" y="2049792"/>
                  <a:ext cx="98280" cy="155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63" name="Ink 62">
                <a:extLst>
                  <a:ext uri="{FF2B5EF4-FFF2-40B4-BE49-F238E27FC236}">
                    <a16:creationId xmlns:a16="http://schemas.microsoft.com/office/drawing/2014/main" id="{CAED6AE6-875A-7F31-F3F3-69BE760D54B1}"/>
                  </a:ext>
                </a:extLst>
              </p14:cNvPr>
              <p14:cNvContentPartPr/>
              <p14:nvPr/>
            </p14:nvContentPartPr>
            <p14:xfrm>
              <a:off x="1265400" y="2330592"/>
              <a:ext cx="3240" cy="16920"/>
            </p14:xfrm>
          </p:contentPart>
        </mc:Choice>
        <mc:Fallback>
          <p:pic>
            <p:nvPicPr>
              <p:cNvPr id="63" name="Ink 62">
                <a:extLst>
                  <a:ext uri="{FF2B5EF4-FFF2-40B4-BE49-F238E27FC236}">
                    <a16:creationId xmlns:a16="http://schemas.microsoft.com/office/drawing/2014/main" id="{CAED6AE6-875A-7F31-F3F3-69BE760D54B1}"/>
                  </a:ext>
                </a:extLst>
              </p:cNvPr>
              <p:cNvPicPr/>
              <p:nvPr/>
            </p:nvPicPr>
            <p:blipFill>
              <a:blip r:embed="rId67"/>
              <a:stretch>
                <a:fillRect/>
              </a:stretch>
            </p:blipFill>
            <p:spPr>
              <a:xfrm>
                <a:off x="1259280" y="2324472"/>
                <a:ext cx="15480" cy="29160"/>
              </a:xfrm>
              <a:prstGeom prst="rect">
                <a:avLst/>
              </a:prstGeom>
            </p:spPr>
          </p:pic>
        </mc:Fallback>
      </mc:AlternateContent>
      <p:grpSp>
        <p:nvGrpSpPr>
          <p:cNvPr id="76" name="Group 75">
            <a:extLst>
              <a:ext uri="{FF2B5EF4-FFF2-40B4-BE49-F238E27FC236}">
                <a16:creationId xmlns:a16="http://schemas.microsoft.com/office/drawing/2014/main" id="{27DFCEF6-183A-CD75-3667-CE2DF931F866}"/>
              </a:ext>
            </a:extLst>
          </p:cNvPr>
          <p:cNvGrpSpPr/>
          <p:nvPr/>
        </p:nvGrpSpPr>
        <p:grpSpPr>
          <a:xfrm>
            <a:off x="879120" y="2329872"/>
            <a:ext cx="2252160" cy="548328"/>
            <a:chOff x="879120" y="2329872"/>
            <a:chExt cx="2252160" cy="548328"/>
          </a:xfrm>
        </p:grpSpPr>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591935E8-C704-FCB0-4A24-E14E5FADEA53}"/>
                    </a:ext>
                  </a:extLst>
                </p14:cNvPr>
                <p14:cNvContentPartPr/>
                <p14:nvPr/>
              </p14:nvContentPartPr>
              <p14:xfrm>
                <a:off x="930960" y="2333112"/>
                <a:ext cx="229680" cy="148680"/>
              </p14:xfrm>
            </p:contentPart>
          </mc:Choice>
          <mc:Fallback>
            <p:pic>
              <p:nvPicPr>
                <p:cNvPr id="44" name="Ink 43">
                  <a:extLst>
                    <a:ext uri="{FF2B5EF4-FFF2-40B4-BE49-F238E27FC236}">
                      <a16:creationId xmlns:a16="http://schemas.microsoft.com/office/drawing/2014/main" id="{591935E8-C704-FCB0-4A24-E14E5FADEA53}"/>
                    </a:ext>
                  </a:extLst>
                </p:cNvPr>
                <p:cNvPicPr/>
                <p:nvPr/>
              </p:nvPicPr>
              <p:blipFill>
                <a:blip r:embed="rId69"/>
                <a:stretch>
                  <a:fillRect/>
                </a:stretch>
              </p:blipFill>
              <p:spPr>
                <a:xfrm>
                  <a:off x="924840" y="2326992"/>
                  <a:ext cx="2419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8F45E55D-4327-9017-B170-B495074D2BEE}"/>
                    </a:ext>
                  </a:extLst>
                </p14:cNvPr>
                <p14:cNvContentPartPr/>
                <p14:nvPr/>
              </p14:nvContentPartPr>
              <p14:xfrm>
                <a:off x="1266480" y="2415912"/>
                <a:ext cx="20160" cy="72000"/>
              </p14:xfrm>
            </p:contentPart>
          </mc:Choice>
          <mc:Fallback>
            <p:pic>
              <p:nvPicPr>
                <p:cNvPr id="45" name="Ink 44">
                  <a:extLst>
                    <a:ext uri="{FF2B5EF4-FFF2-40B4-BE49-F238E27FC236}">
                      <a16:creationId xmlns:a16="http://schemas.microsoft.com/office/drawing/2014/main" id="{8F45E55D-4327-9017-B170-B495074D2BEE}"/>
                    </a:ext>
                  </a:extLst>
                </p:cNvPr>
                <p:cNvPicPr/>
                <p:nvPr/>
              </p:nvPicPr>
              <p:blipFill>
                <a:blip r:embed="rId71"/>
                <a:stretch>
                  <a:fillRect/>
                </a:stretch>
              </p:blipFill>
              <p:spPr>
                <a:xfrm>
                  <a:off x="1260360" y="2409792"/>
                  <a:ext cx="3240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7024316B-7EE1-69E0-4410-DF883380D229}"/>
                    </a:ext>
                  </a:extLst>
                </p14:cNvPr>
                <p14:cNvContentPartPr/>
                <p14:nvPr/>
              </p14:nvContentPartPr>
              <p14:xfrm>
                <a:off x="1267560" y="2348232"/>
                <a:ext cx="360" cy="360"/>
              </p14:xfrm>
            </p:contentPart>
          </mc:Choice>
          <mc:Fallback>
            <p:pic>
              <p:nvPicPr>
                <p:cNvPr id="46" name="Ink 45">
                  <a:extLst>
                    <a:ext uri="{FF2B5EF4-FFF2-40B4-BE49-F238E27FC236}">
                      <a16:creationId xmlns:a16="http://schemas.microsoft.com/office/drawing/2014/main" id="{7024316B-7EE1-69E0-4410-DF883380D229}"/>
                    </a:ext>
                  </a:extLst>
                </p:cNvPr>
                <p:cNvPicPr/>
                <p:nvPr/>
              </p:nvPicPr>
              <p:blipFill>
                <a:blip r:embed="rId73"/>
                <a:stretch>
                  <a:fillRect/>
                </a:stretch>
              </p:blipFill>
              <p:spPr>
                <a:xfrm>
                  <a:off x="1261440" y="2342112"/>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F7037AC5-1DA2-BD65-3736-11F7C8AD79CB}"/>
                    </a:ext>
                  </a:extLst>
                </p14:cNvPr>
                <p14:cNvContentPartPr/>
                <p14:nvPr/>
              </p14:nvContentPartPr>
              <p14:xfrm>
                <a:off x="1375920" y="2388912"/>
                <a:ext cx="90720" cy="100080"/>
              </p14:xfrm>
            </p:contentPart>
          </mc:Choice>
          <mc:Fallback>
            <p:pic>
              <p:nvPicPr>
                <p:cNvPr id="47" name="Ink 46">
                  <a:extLst>
                    <a:ext uri="{FF2B5EF4-FFF2-40B4-BE49-F238E27FC236}">
                      <a16:creationId xmlns:a16="http://schemas.microsoft.com/office/drawing/2014/main" id="{F7037AC5-1DA2-BD65-3736-11F7C8AD79CB}"/>
                    </a:ext>
                  </a:extLst>
                </p:cNvPr>
                <p:cNvPicPr/>
                <p:nvPr/>
              </p:nvPicPr>
              <p:blipFill>
                <a:blip r:embed="rId75"/>
                <a:stretch>
                  <a:fillRect/>
                </a:stretch>
              </p:blipFill>
              <p:spPr>
                <a:xfrm>
                  <a:off x="1369800" y="2382792"/>
                  <a:ext cx="1029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F5E82CD7-F2C7-0411-72D4-1A5D9986AF57}"/>
                    </a:ext>
                  </a:extLst>
                </p14:cNvPr>
                <p14:cNvContentPartPr/>
                <p14:nvPr/>
              </p14:nvContentPartPr>
              <p14:xfrm>
                <a:off x="1546920" y="2419152"/>
                <a:ext cx="32040" cy="72720"/>
              </p14:xfrm>
            </p:contentPart>
          </mc:Choice>
          <mc:Fallback>
            <p:pic>
              <p:nvPicPr>
                <p:cNvPr id="48" name="Ink 47">
                  <a:extLst>
                    <a:ext uri="{FF2B5EF4-FFF2-40B4-BE49-F238E27FC236}">
                      <a16:creationId xmlns:a16="http://schemas.microsoft.com/office/drawing/2014/main" id="{F5E82CD7-F2C7-0411-72D4-1A5D9986AF57}"/>
                    </a:ext>
                  </a:extLst>
                </p:cNvPr>
                <p:cNvPicPr/>
                <p:nvPr/>
              </p:nvPicPr>
              <p:blipFill>
                <a:blip r:embed="rId77"/>
                <a:stretch>
                  <a:fillRect/>
                </a:stretch>
              </p:blipFill>
              <p:spPr>
                <a:xfrm>
                  <a:off x="1540800" y="2413032"/>
                  <a:ext cx="442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896F593A-94E6-4053-E581-230473182864}"/>
                    </a:ext>
                  </a:extLst>
                </p14:cNvPr>
                <p14:cNvContentPartPr/>
                <p14:nvPr/>
              </p14:nvContentPartPr>
              <p14:xfrm>
                <a:off x="1633680" y="2411592"/>
                <a:ext cx="63000" cy="95400"/>
              </p14:xfrm>
            </p:contentPart>
          </mc:Choice>
          <mc:Fallback>
            <p:pic>
              <p:nvPicPr>
                <p:cNvPr id="49" name="Ink 48">
                  <a:extLst>
                    <a:ext uri="{FF2B5EF4-FFF2-40B4-BE49-F238E27FC236}">
                      <a16:creationId xmlns:a16="http://schemas.microsoft.com/office/drawing/2014/main" id="{896F593A-94E6-4053-E581-230473182864}"/>
                    </a:ext>
                  </a:extLst>
                </p:cNvPr>
                <p:cNvPicPr/>
                <p:nvPr/>
              </p:nvPicPr>
              <p:blipFill>
                <a:blip r:embed="rId79"/>
                <a:stretch>
                  <a:fillRect/>
                </a:stretch>
              </p:blipFill>
              <p:spPr>
                <a:xfrm>
                  <a:off x="1627560" y="2405472"/>
                  <a:ext cx="752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19D4EBA3-4EF8-9859-5D83-0FD4051BD3A0}"/>
                    </a:ext>
                  </a:extLst>
                </p14:cNvPr>
                <p14:cNvContentPartPr/>
                <p14:nvPr/>
              </p14:nvContentPartPr>
              <p14:xfrm>
                <a:off x="1799280" y="2385672"/>
                <a:ext cx="90720" cy="97560"/>
              </p14:xfrm>
            </p:contentPart>
          </mc:Choice>
          <mc:Fallback>
            <p:pic>
              <p:nvPicPr>
                <p:cNvPr id="50" name="Ink 49">
                  <a:extLst>
                    <a:ext uri="{FF2B5EF4-FFF2-40B4-BE49-F238E27FC236}">
                      <a16:creationId xmlns:a16="http://schemas.microsoft.com/office/drawing/2014/main" id="{19D4EBA3-4EF8-9859-5D83-0FD4051BD3A0}"/>
                    </a:ext>
                  </a:extLst>
                </p:cNvPr>
                <p:cNvPicPr/>
                <p:nvPr/>
              </p:nvPicPr>
              <p:blipFill>
                <a:blip r:embed="rId81"/>
                <a:stretch>
                  <a:fillRect/>
                </a:stretch>
              </p:blipFill>
              <p:spPr>
                <a:xfrm>
                  <a:off x="1793160" y="2379552"/>
                  <a:ext cx="1029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C750D32B-6FA6-8AF7-B838-24AB7200E5E5}"/>
                    </a:ext>
                  </a:extLst>
                </p14:cNvPr>
                <p14:cNvContentPartPr/>
                <p14:nvPr/>
              </p14:nvContentPartPr>
              <p14:xfrm>
                <a:off x="1935720" y="2392512"/>
                <a:ext cx="56160" cy="70560"/>
              </p14:xfrm>
            </p:contentPart>
          </mc:Choice>
          <mc:Fallback>
            <p:pic>
              <p:nvPicPr>
                <p:cNvPr id="51" name="Ink 50">
                  <a:extLst>
                    <a:ext uri="{FF2B5EF4-FFF2-40B4-BE49-F238E27FC236}">
                      <a16:creationId xmlns:a16="http://schemas.microsoft.com/office/drawing/2014/main" id="{C750D32B-6FA6-8AF7-B838-24AB7200E5E5}"/>
                    </a:ext>
                  </a:extLst>
                </p:cNvPr>
                <p:cNvPicPr/>
                <p:nvPr/>
              </p:nvPicPr>
              <p:blipFill>
                <a:blip r:embed="rId83"/>
                <a:stretch>
                  <a:fillRect/>
                </a:stretch>
              </p:blipFill>
              <p:spPr>
                <a:xfrm>
                  <a:off x="1929600" y="2386392"/>
                  <a:ext cx="684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D58CC356-9DC0-B783-2635-434856224F90}"/>
                    </a:ext>
                  </a:extLst>
                </p14:cNvPr>
                <p14:cNvContentPartPr/>
                <p14:nvPr/>
              </p14:nvContentPartPr>
              <p14:xfrm>
                <a:off x="2070360" y="2382792"/>
                <a:ext cx="110160" cy="159120"/>
              </p14:xfrm>
            </p:contentPart>
          </mc:Choice>
          <mc:Fallback>
            <p:pic>
              <p:nvPicPr>
                <p:cNvPr id="52" name="Ink 51">
                  <a:extLst>
                    <a:ext uri="{FF2B5EF4-FFF2-40B4-BE49-F238E27FC236}">
                      <a16:creationId xmlns:a16="http://schemas.microsoft.com/office/drawing/2014/main" id="{D58CC356-9DC0-B783-2635-434856224F90}"/>
                    </a:ext>
                  </a:extLst>
                </p:cNvPr>
                <p:cNvPicPr/>
                <p:nvPr/>
              </p:nvPicPr>
              <p:blipFill>
                <a:blip r:embed="rId85"/>
                <a:stretch>
                  <a:fillRect/>
                </a:stretch>
              </p:blipFill>
              <p:spPr>
                <a:xfrm>
                  <a:off x="2064240" y="2376672"/>
                  <a:ext cx="1224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DB5B1928-FD90-2656-E8DA-68061C23BFD8}"/>
                    </a:ext>
                  </a:extLst>
                </p14:cNvPr>
                <p14:cNvContentPartPr/>
                <p14:nvPr/>
              </p14:nvContentPartPr>
              <p14:xfrm>
                <a:off x="2312280" y="2329872"/>
                <a:ext cx="64800" cy="156240"/>
              </p14:xfrm>
            </p:contentPart>
          </mc:Choice>
          <mc:Fallback>
            <p:pic>
              <p:nvPicPr>
                <p:cNvPr id="54" name="Ink 53">
                  <a:extLst>
                    <a:ext uri="{FF2B5EF4-FFF2-40B4-BE49-F238E27FC236}">
                      <a16:creationId xmlns:a16="http://schemas.microsoft.com/office/drawing/2014/main" id="{DB5B1928-FD90-2656-E8DA-68061C23BFD8}"/>
                    </a:ext>
                  </a:extLst>
                </p:cNvPr>
                <p:cNvPicPr/>
                <p:nvPr/>
              </p:nvPicPr>
              <p:blipFill>
                <a:blip r:embed="rId87"/>
                <a:stretch>
                  <a:fillRect/>
                </a:stretch>
              </p:blipFill>
              <p:spPr>
                <a:xfrm>
                  <a:off x="2306160" y="2323752"/>
                  <a:ext cx="77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4258C12A-C696-979F-BB27-597F2E611443}"/>
                    </a:ext>
                  </a:extLst>
                </p14:cNvPr>
                <p14:cNvContentPartPr/>
                <p14:nvPr/>
              </p14:nvContentPartPr>
              <p14:xfrm>
                <a:off x="2279160" y="2397552"/>
                <a:ext cx="91800" cy="13320"/>
              </p14:xfrm>
            </p:contentPart>
          </mc:Choice>
          <mc:Fallback>
            <p:pic>
              <p:nvPicPr>
                <p:cNvPr id="55" name="Ink 54">
                  <a:extLst>
                    <a:ext uri="{FF2B5EF4-FFF2-40B4-BE49-F238E27FC236}">
                      <a16:creationId xmlns:a16="http://schemas.microsoft.com/office/drawing/2014/main" id="{4258C12A-C696-979F-BB27-597F2E611443}"/>
                    </a:ext>
                  </a:extLst>
                </p:cNvPr>
                <p:cNvPicPr/>
                <p:nvPr/>
              </p:nvPicPr>
              <p:blipFill>
                <a:blip r:embed="rId89"/>
                <a:stretch>
                  <a:fillRect/>
                </a:stretch>
              </p:blipFill>
              <p:spPr>
                <a:xfrm>
                  <a:off x="2273040" y="2391432"/>
                  <a:ext cx="1040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040DD4E0-CAD6-69B3-EEFA-F39D3B4817F1}"/>
                    </a:ext>
                  </a:extLst>
                </p14:cNvPr>
                <p14:cNvContentPartPr/>
                <p14:nvPr/>
              </p14:nvContentPartPr>
              <p14:xfrm>
                <a:off x="2473560" y="2386032"/>
                <a:ext cx="34920" cy="103680"/>
              </p14:xfrm>
            </p:contentPart>
          </mc:Choice>
          <mc:Fallback>
            <p:pic>
              <p:nvPicPr>
                <p:cNvPr id="56" name="Ink 55">
                  <a:extLst>
                    <a:ext uri="{FF2B5EF4-FFF2-40B4-BE49-F238E27FC236}">
                      <a16:creationId xmlns:a16="http://schemas.microsoft.com/office/drawing/2014/main" id="{040DD4E0-CAD6-69B3-EEFA-F39D3B4817F1}"/>
                    </a:ext>
                  </a:extLst>
                </p:cNvPr>
                <p:cNvPicPr/>
                <p:nvPr/>
              </p:nvPicPr>
              <p:blipFill>
                <a:blip r:embed="rId91"/>
                <a:stretch>
                  <a:fillRect/>
                </a:stretch>
              </p:blipFill>
              <p:spPr>
                <a:xfrm>
                  <a:off x="2467440" y="2379912"/>
                  <a:ext cx="47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319F72A5-B65B-FF11-EFBE-09E22316148A}"/>
                    </a:ext>
                  </a:extLst>
                </p14:cNvPr>
                <p14:cNvContentPartPr/>
                <p14:nvPr/>
              </p14:nvContentPartPr>
              <p14:xfrm>
                <a:off x="2581200" y="2410872"/>
                <a:ext cx="55440" cy="75240"/>
              </p14:xfrm>
            </p:contentPart>
          </mc:Choice>
          <mc:Fallback>
            <p:pic>
              <p:nvPicPr>
                <p:cNvPr id="57" name="Ink 56">
                  <a:extLst>
                    <a:ext uri="{FF2B5EF4-FFF2-40B4-BE49-F238E27FC236}">
                      <a16:creationId xmlns:a16="http://schemas.microsoft.com/office/drawing/2014/main" id="{319F72A5-B65B-FF11-EFBE-09E22316148A}"/>
                    </a:ext>
                  </a:extLst>
                </p:cNvPr>
                <p:cNvPicPr/>
                <p:nvPr/>
              </p:nvPicPr>
              <p:blipFill>
                <a:blip r:embed="rId93"/>
                <a:stretch>
                  <a:fillRect/>
                </a:stretch>
              </p:blipFill>
              <p:spPr>
                <a:xfrm>
                  <a:off x="2575080" y="2404752"/>
                  <a:ext cx="676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C4861A2D-DA0D-498E-327B-7124A9F70288}"/>
                    </a:ext>
                  </a:extLst>
                </p14:cNvPr>
                <p14:cNvContentPartPr/>
                <p14:nvPr/>
              </p14:nvContentPartPr>
              <p14:xfrm>
                <a:off x="2707560" y="2365152"/>
                <a:ext cx="32760" cy="128520"/>
              </p14:xfrm>
            </p:contentPart>
          </mc:Choice>
          <mc:Fallback>
            <p:pic>
              <p:nvPicPr>
                <p:cNvPr id="58" name="Ink 57">
                  <a:extLst>
                    <a:ext uri="{FF2B5EF4-FFF2-40B4-BE49-F238E27FC236}">
                      <a16:creationId xmlns:a16="http://schemas.microsoft.com/office/drawing/2014/main" id="{C4861A2D-DA0D-498E-327B-7124A9F70288}"/>
                    </a:ext>
                  </a:extLst>
                </p:cNvPr>
                <p:cNvPicPr/>
                <p:nvPr/>
              </p:nvPicPr>
              <p:blipFill>
                <a:blip r:embed="rId95"/>
                <a:stretch>
                  <a:fillRect/>
                </a:stretch>
              </p:blipFill>
              <p:spPr>
                <a:xfrm>
                  <a:off x="2701440" y="2359032"/>
                  <a:ext cx="450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97C55DE3-F990-8164-E8FE-ECC9481C7CC0}"/>
                    </a:ext>
                  </a:extLst>
                </p14:cNvPr>
                <p14:cNvContentPartPr/>
                <p14:nvPr/>
              </p14:nvContentPartPr>
              <p14:xfrm>
                <a:off x="2770560" y="2341392"/>
                <a:ext cx="31320" cy="125640"/>
              </p14:xfrm>
            </p:contentPart>
          </mc:Choice>
          <mc:Fallback>
            <p:pic>
              <p:nvPicPr>
                <p:cNvPr id="59" name="Ink 58">
                  <a:extLst>
                    <a:ext uri="{FF2B5EF4-FFF2-40B4-BE49-F238E27FC236}">
                      <a16:creationId xmlns:a16="http://schemas.microsoft.com/office/drawing/2014/main" id="{97C55DE3-F990-8164-E8FE-ECC9481C7CC0}"/>
                    </a:ext>
                  </a:extLst>
                </p:cNvPr>
                <p:cNvPicPr/>
                <p:nvPr/>
              </p:nvPicPr>
              <p:blipFill>
                <a:blip r:embed="rId97"/>
                <a:stretch>
                  <a:fillRect/>
                </a:stretch>
              </p:blipFill>
              <p:spPr>
                <a:xfrm>
                  <a:off x="2764440" y="2335272"/>
                  <a:ext cx="435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Ink 59">
                  <a:extLst>
                    <a:ext uri="{FF2B5EF4-FFF2-40B4-BE49-F238E27FC236}">
                      <a16:creationId xmlns:a16="http://schemas.microsoft.com/office/drawing/2014/main" id="{48158F32-2B7E-234B-E107-7333F6469FD2}"/>
                    </a:ext>
                  </a:extLst>
                </p14:cNvPr>
                <p14:cNvContentPartPr/>
                <p14:nvPr/>
              </p14:nvContentPartPr>
              <p14:xfrm>
                <a:off x="2858040" y="2361912"/>
                <a:ext cx="112320" cy="117360"/>
              </p14:xfrm>
            </p:contentPart>
          </mc:Choice>
          <mc:Fallback>
            <p:pic>
              <p:nvPicPr>
                <p:cNvPr id="60" name="Ink 59">
                  <a:extLst>
                    <a:ext uri="{FF2B5EF4-FFF2-40B4-BE49-F238E27FC236}">
                      <a16:creationId xmlns:a16="http://schemas.microsoft.com/office/drawing/2014/main" id="{48158F32-2B7E-234B-E107-7333F6469FD2}"/>
                    </a:ext>
                  </a:extLst>
                </p:cNvPr>
                <p:cNvPicPr/>
                <p:nvPr/>
              </p:nvPicPr>
              <p:blipFill>
                <a:blip r:embed="rId99"/>
                <a:stretch>
                  <a:fillRect/>
                </a:stretch>
              </p:blipFill>
              <p:spPr>
                <a:xfrm>
                  <a:off x="2851920" y="2355792"/>
                  <a:ext cx="1245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2CCA7C1E-3191-7F21-6E02-E0D4E32C286A}"/>
                    </a:ext>
                  </a:extLst>
                </p14:cNvPr>
                <p14:cNvContentPartPr/>
                <p14:nvPr/>
              </p14:nvContentPartPr>
              <p14:xfrm>
                <a:off x="3063240" y="2393952"/>
                <a:ext cx="68040" cy="99720"/>
              </p14:xfrm>
            </p:contentPart>
          </mc:Choice>
          <mc:Fallback>
            <p:pic>
              <p:nvPicPr>
                <p:cNvPr id="61" name="Ink 60">
                  <a:extLst>
                    <a:ext uri="{FF2B5EF4-FFF2-40B4-BE49-F238E27FC236}">
                      <a16:creationId xmlns:a16="http://schemas.microsoft.com/office/drawing/2014/main" id="{2CCA7C1E-3191-7F21-6E02-E0D4E32C286A}"/>
                    </a:ext>
                  </a:extLst>
                </p:cNvPr>
                <p:cNvPicPr/>
                <p:nvPr/>
              </p:nvPicPr>
              <p:blipFill>
                <a:blip r:embed="rId101"/>
                <a:stretch>
                  <a:fillRect/>
                </a:stretch>
              </p:blipFill>
              <p:spPr>
                <a:xfrm>
                  <a:off x="3057120" y="2387832"/>
                  <a:ext cx="8028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CBB6DDB5-D0AA-8654-3182-13C642436DDB}"/>
                    </a:ext>
                  </a:extLst>
                </p14:cNvPr>
                <p14:cNvContentPartPr/>
                <p14:nvPr/>
              </p14:nvContentPartPr>
              <p14:xfrm>
                <a:off x="879120" y="2581200"/>
                <a:ext cx="135720" cy="267120"/>
              </p14:xfrm>
            </p:contentPart>
          </mc:Choice>
          <mc:Fallback>
            <p:pic>
              <p:nvPicPr>
                <p:cNvPr id="65" name="Ink 64">
                  <a:extLst>
                    <a:ext uri="{FF2B5EF4-FFF2-40B4-BE49-F238E27FC236}">
                      <a16:creationId xmlns:a16="http://schemas.microsoft.com/office/drawing/2014/main" id="{CBB6DDB5-D0AA-8654-3182-13C642436DDB}"/>
                    </a:ext>
                  </a:extLst>
                </p:cNvPr>
                <p:cNvPicPr/>
                <p:nvPr/>
              </p:nvPicPr>
              <p:blipFill>
                <a:blip r:embed="rId103"/>
                <a:stretch>
                  <a:fillRect/>
                </a:stretch>
              </p:blipFill>
              <p:spPr>
                <a:xfrm>
                  <a:off x="873000" y="2575080"/>
                  <a:ext cx="1479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1690115E-76AE-3132-11D8-7246EC3B36E7}"/>
                    </a:ext>
                  </a:extLst>
                </p14:cNvPr>
                <p14:cNvContentPartPr/>
                <p14:nvPr/>
              </p14:nvContentPartPr>
              <p14:xfrm>
                <a:off x="1089720" y="2733480"/>
                <a:ext cx="191520" cy="144720"/>
              </p14:xfrm>
            </p:contentPart>
          </mc:Choice>
          <mc:Fallback>
            <p:pic>
              <p:nvPicPr>
                <p:cNvPr id="66" name="Ink 65">
                  <a:extLst>
                    <a:ext uri="{FF2B5EF4-FFF2-40B4-BE49-F238E27FC236}">
                      <a16:creationId xmlns:a16="http://schemas.microsoft.com/office/drawing/2014/main" id="{1690115E-76AE-3132-11D8-7246EC3B36E7}"/>
                    </a:ext>
                  </a:extLst>
                </p:cNvPr>
                <p:cNvPicPr/>
                <p:nvPr/>
              </p:nvPicPr>
              <p:blipFill>
                <a:blip r:embed="rId105"/>
                <a:stretch>
                  <a:fillRect/>
                </a:stretch>
              </p:blipFill>
              <p:spPr>
                <a:xfrm>
                  <a:off x="1083600" y="2727360"/>
                  <a:ext cx="2037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17366FB9-2A58-CE40-043C-255070A16B46}"/>
                    </a:ext>
                  </a:extLst>
                </p14:cNvPr>
                <p14:cNvContentPartPr/>
                <p14:nvPr/>
              </p14:nvContentPartPr>
              <p14:xfrm>
                <a:off x="1385640" y="2713680"/>
                <a:ext cx="88200" cy="145080"/>
              </p14:xfrm>
            </p:contentPart>
          </mc:Choice>
          <mc:Fallback>
            <p:pic>
              <p:nvPicPr>
                <p:cNvPr id="67" name="Ink 66">
                  <a:extLst>
                    <a:ext uri="{FF2B5EF4-FFF2-40B4-BE49-F238E27FC236}">
                      <a16:creationId xmlns:a16="http://schemas.microsoft.com/office/drawing/2014/main" id="{17366FB9-2A58-CE40-043C-255070A16B46}"/>
                    </a:ext>
                  </a:extLst>
                </p:cNvPr>
                <p:cNvPicPr/>
                <p:nvPr/>
              </p:nvPicPr>
              <p:blipFill>
                <a:blip r:embed="rId107"/>
                <a:stretch>
                  <a:fillRect/>
                </a:stretch>
              </p:blipFill>
              <p:spPr>
                <a:xfrm>
                  <a:off x="1379520" y="2707560"/>
                  <a:ext cx="1004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25540129-75E8-88F1-C5B1-E8879CBEAEF4}"/>
                    </a:ext>
                  </a:extLst>
                </p14:cNvPr>
                <p14:cNvContentPartPr/>
                <p14:nvPr/>
              </p14:nvContentPartPr>
              <p14:xfrm>
                <a:off x="1583280" y="2702880"/>
                <a:ext cx="76680" cy="141120"/>
              </p14:xfrm>
            </p:contentPart>
          </mc:Choice>
          <mc:Fallback>
            <p:pic>
              <p:nvPicPr>
                <p:cNvPr id="68" name="Ink 67">
                  <a:extLst>
                    <a:ext uri="{FF2B5EF4-FFF2-40B4-BE49-F238E27FC236}">
                      <a16:creationId xmlns:a16="http://schemas.microsoft.com/office/drawing/2014/main" id="{25540129-75E8-88F1-C5B1-E8879CBEAEF4}"/>
                    </a:ext>
                  </a:extLst>
                </p:cNvPr>
                <p:cNvPicPr/>
                <p:nvPr/>
              </p:nvPicPr>
              <p:blipFill>
                <a:blip r:embed="rId109"/>
                <a:stretch>
                  <a:fillRect/>
                </a:stretch>
              </p:blipFill>
              <p:spPr>
                <a:xfrm>
                  <a:off x="1577160" y="2696760"/>
                  <a:ext cx="889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5B690350-5E5E-631C-9574-FB50D40970D1}"/>
                    </a:ext>
                  </a:extLst>
                </p14:cNvPr>
                <p14:cNvContentPartPr/>
                <p14:nvPr/>
              </p14:nvContentPartPr>
              <p14:xfrm>
                <a:off x="1761840" y="2658600"/>
                <a:ext cx="110880" cy="162000"/>
              </p14:xfrm>
            </p:contentPart>
          </mc:Choice>
          <mc:Fallback>
            <p:pic>
              <p:nvPicPr>
                <p:cNvPr id="70" name="Ink 69">
                  <a:extLst>
                    <a:ext uri="{FF2B5EF4-FFF2-40B4-BE49-F238E27FC236}">
                      <a16:creationId xmlns:a16="http://schemas.microsoft.com/office/drawing/2014/main" id="{5B690350-5E5E-631C-9574-FB50D40970D1}"/>
                    </a:ext>
                  </a:extLst>
                </p:cNvPr>
                <p:cNvPicPr/>
                <p:nvPr/>
              </p:nvPicPr>
              <p:blipFill>
                <a:blip r:embed="rId111"/>
                <a:stretch>
                  <a:fillRect/>
                </a:stretch>
              </p:blipFill>
              <p:spPr>
                <a:xfrm>
                  <a:off x="1755720" y="2652480"/>
                  <a:ext cx="1231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04D7C951-1492-5700-5959-AE63F2C4B506}"/>
                    </a:ext>
                  </a:extLst>
                </p14:cNvPr>
                <p14:cNvContentPartPr/>
                <p14:nvPr/>
              </p14:nvContentPartPr>
              <p14:xfrm>
                <a:off x="1939320" y="2719440"/>
                <a:ext cx="174960" cy="130320"/>
              </p14:xfrm>
            </p:contentPart>
          </mc:Choice>
          <mc:Fallback>
            <p:pic>
              <p:nvPicPr>
                <p:cNvPr id="71" name="Ink 70">
                  <a:extLst>
                    <a:ext uri="{FF2B5EF4-FFF2-40B4-BE49-F238E27FC236}">
                      <a16:creationId xmlns:a16="http://schemas.microsoft.com/office/drawing/2014/main" id="{04D7C951-1492-5700-5959-AE63F2C4B506}"/>
                    </a:ext>
                  </a:extLst>
                </p:cNvPr>
                <p:cNvPicPr/>
                <p:nvPr/>
              </p:nvPicPr>
              <p:blipFill>
                <a:blip r:embed="rId113"/>
                <a:stretch>
                  <a:fillRect/>
                </a:stretch>
              </p:blipFill>
              <p:spPr>
                <a:xfrm>
                  <a:off x="1933200" y="2713320"/>
                  <a:ext cx="1872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170DB7C2-B42E-36AD-59C8-54DA14DF525B}"/>
                    </a:ext>
                  </a:extLst>
                </p14:cNvPr>
                <p14:cNvContentPartPr/>
                <p14:nvPr/>
              </p14:nvContentPartPr>
              <p14:xfrm>
                <a:off x="2194200" y="2720160"/>
                <a:ext cx="134640" cy="125640"/>
              </p14:xfrm>
            </p:contentPart>
          </mc:Choice>
          <mc:Fallback>
            <p:pic>
              <p:nvPicPr>
                <p:cNvPr id="72" name="Ink 71">
                  <a:extLst>
                    <a:ext uri="{FF2B5EF4-FFF2-40B4-BE49-F238E27FC236}">
                      <a16:creationId xmlns:a16="http://schemas.microsoft.com/office/drawing/2014/main" id="{170DB7C2-B42E-36AD-59C8-54DA14DF525B}"/>
                    </a:ext>
                  </a:extLst>
                </p:cNvPr>
                <p:cNvPicPr/>
                <p:nvPr/>
              </p:nvPicPr>
              <p:blipFill>
                <a:blip r:embed="rId115"/>
                <a:stretch>
                  <a:fillRect/>
                </a:stretch>
              </p:blipFill>
              <p:spPr>
                <a:xfrm>
                  <a:off x="2188080" y="2714040"/>
                  <a:ext cx="1468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BBA6225C-3A0C-3362-61A8-276CDAAC9C5C}"/>
                    </a:ext>
                  </a:extLst>
                </p14:cNvPr>
                <p14:cNvContentPartPr/>
                <p14:nvPr/>
              </p14:nvContentPartPr>
              <p14:xfrm>
                <a:off x="2445840" y="2671200"/>
                <a:ext cx="128880" cy="202680"/>
              </p14:xfrm>
            </p:contentPart>
          </mc:Choice>
          <mc:Fallback>
            <p:pic>
              <p:nvPicPr>
                <p:cNvPr id="73" name="Ink 72">
                  <a:extLst>
                    <a:ext uri="{FF2B5EF4-FFF2-40B4-BE49-F238E27FC236}">
                      <a16:creationId xmlns:a16="http://schemas.microsoft.com/office/drawing/2014/main" id="{BBA6225C-3A0C-3362-61A8-276CDAAC9C5C}"/>
                    </a:ext>
                  </a:extLst>
                </p:cNvPr>
                <p:cNvPicPr/>
                <p:nvPr/>
              </p:nvPicPr>
              <p:blipFill>
                <a:blip r:embed="rId117"/>
                <a:stretch>
                  <a:fillRect/>
                </a:stretch>
              </p:blipFill>
              <p:spPr>
                <a:xfrm>
                  <a:off x="2439720" y="2665080"/>
                  <a:ext cx="1411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DF0FF0C7-08FF-D781-9057-662EA309C323}"/>
                    </a:ext>
                  </a:extLst>
                </p14:cNvPr>
                <p14:cNvContentPartPr/>
                <p14:nvPr/>
              </p14:nvContentPartPr>
              <p14:xfrm>
                <a:off x="2675160" y="2718720"/>
                <a:ext cx="89280" cy="109080"/>
              </p14:xfrm>
            </p:contentPart>
          </mc:Choice>
          <mc:Fallback>
            <p:pic>
              <p:nvPicPr>
                <p:cNvPr id="74" name="Ink 73">
                  <a:extLst>
                    <a:ext uri="{FF2B5EF4-FFF2-40B4-BE49-F238E27FC236}">
                      <a16:creationId xmlns:a16="http://schemas.microsoft.com/office/drawing/2014/main" id="{DF0FF0C7-08FF-D781-9057-662EA309C323}"/>
                    </a:ext>
                  </a:extLst>
                </p:cNvPr>
                <p:cNvPicPr/>
                <p:nvPr/>
              </p:nvPicPr>
              <p:blipFill>
                <a:blip r:embed="rId119"/>
                <a:stretch>
                  <a:fillRect/>
                </a:stretch>
              </p:blipFill>
              <p:spPr>
                <a:xfrm>
                  <a:off x="2669040" y="2712600"/>
                  <a:ext cx="1015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4FA36D4B-5CBE-1C01-850E-3884D637AAD1}"/>
                    </a:ext>
                  </a:extLst>
                </p14:cNvPr>
                <p14:cNvContentPartPr/>
                <p14:nvPr/>
              </p14:nvContentPartPr>
              <p14:xfrm>
                <a:off x="2852280" y="2722680"/>
                <a:ext cx="126720" cy="137880"/>
              </p14:xfrm>
            </p:contentPart>
          </mc:Choice>
          <mc:Fallback>
            <p:pic>
              <p:nvPicPr>
                <p:cNvPr id="75" name="Ink 74">
                  <a:extLst>
                    <a:ext uri="{FF2B5EF4-FFF2-40B4-BE49-F238E27FC236}">
                      <a16:creationId xmlns:a16="http://schemas.microsoft.com/office/drawing/2014/main" id="{4FA36D4B-5CBE-1C01-850E-3884D637AAD1}"/>
                    </a:ext>
                  </a:extLst>
                </p:cNvPr>
                <p:cNvPicPr/>
                <p:nvPr/>
              </p:nvPicPr>
              <p:blipFill>
                <a:blip r:embed="rId121"/>
                <a:stretch>
                  <a:fillRect/>
                </a:stretch>
              </p:blipFill>
              <p:spPr>
                <a:xfrm>
                  <a:off x="2846160" y="2716560"/>
                  <a:ext cx="138960" cy="150120"/>
                </a:xfrm>
                <a:prstGeom prst="rect">
                  <a:avLst/>
                </a:prstGeom>
              </p:spPr>
            </p:pic>
          </mc:Fallback>
        </mc:AlternateContent>
      </p:grpSp>
    </p:spTree>
    <p:extLst>
      <p:ext uri="{BB962C8B-B14F-4D97-AF65-F5344CB8AC3E}">
        <p14:creationId xmlns:p14="http://schemas.microsoft.com/office/powerpoint/2010/main" val="2128539800"/>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Eisen</a:t>
            </a:r>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7416824" cy="5147647"/>
          </a:xfrm>
        </p:spPr>
        <p:txBody>
          <a:bodyPr/>
          <a:lstStyle/>
          <a:p>
            <a:pPr marL="0" indent="0">
              <a:buNone/>
            </a:pPr>
            <a:r>
              <a:rPr lang="nl-NL" b="1" dirty="0"/>
              <a:t>Verwerken testbare eisen</a:t>
            </a:r>
            <a:endParaRPr lang="nl-NL" dirty="0"/>
          </a:p>
        </p:txBody>
      </p:sp>
      <p:grpSp>
        <p:nvGrpSpPr>
          <p:cNvPr id="5" name="Groep 4">
            <a:extLst>
              <a:ext uri="{FF2B5EF4-FFF2-40B4-BE49-F238E27FC236}">
                <a16:creationId xmlns:a16="http://schemas.microsoft.com/office/drawing/2014/main" id="{65A26C22-F6A8-9DB6-C75D-4F1CCEB05E70}"/>
              </a:ext>
            </a:extLst>
          </p:cNvPr>
          <p:cNvGrpSpPr>
            <a:grpSpLocks noGrp="1" noUngrp="1" noRot="1" noMove="1" noResize="1"/>
          </p:cNvGrpSpPr>
          <p:nvPr/>
        </p:nvGrpSpPr>
        <p:grpSpPr>
          <a:xfrm>
            <a:off x="416496" y="1945183"/>
            <a:ext cx="9194245" cy="4679766"/>
            <a:chOff x="416496" y="1945183"/>
            <a:chExt cx="9194245" cy="4679766"/>
          </a:xfrm>
        </p:grpSpPr>
        <p:pic>
          <p:nvPicPr>
            <p:cNvPr id="4" name="Afbeelding 3">
              <a:extLst>
                <a:ext uri="{FF2B5EF4-FFF2-40B4-BE49-F238E27FC236}">
                  <a16:creationId xmlns:a16="http://schemas.microsoft.com/office/drawing/2014/main" id="{8699F6CA-C6EF-43B8-836D-B84042AD9513}"/>
                </a:ext>
              </a:extLst>
            </p:cNvPr>
            <p:cNvPicPr>
              <a:picLocks noGrp="1" noRot="1" noChangeAspect="1" noMove="1" noResize="1" noEditPoints="1" noAdjustHandles="1" noChangeArrowheads="1" noChangeShapeType="1" noCrop="1"/>
            </p:cNvPicPr>
            <p:nvPr/>
          </p:nvPicPr>
          <p:blipFill rotWithShape="1">
            <a:blip r:embed="rId2"/>
            <a:srcRect b="12388"/>
            <a:stretch/>
          </p:blipFill>
          <p:spPr>
            <a:xfrm>
              <a:off x="416496" y="1945183"/>
              <a:ext cx="8230626" cy="4679766"/>
            </a:xfrm>
            <a:prstGeom prst="rect">
              <a:avLst/>
            </a:prstGeom>
          </p:spPr>
        </p:pic>
        <p:pic>
          <p:nvPicPr>
            <p:cNvPr id="6" name="Afbeelding 5">
              <a:extLst>
                <a:ext uri="{FF2B5EF4-FFF2-40B4-BE49-F238E27FC236}">
                  <a16:creationId xmlns:a16="http://schemas.microsoft.com/office/drawing/2014/main" id="{ED05762D-783E-45F1-902C-4098F21CF944}"/>
                </a:ext>
              </a:extLst>
            </p:cNvPr>
            <p:cNvPicPr>
              <a:picLocks noGrp="1" noRot="1" noChangeAspect="1" noMove="1" noResize="1" noEditPoints="1" noAdjustHandles="1" noChangeArrowheads="1" noChangeShapeType="1" noCrop="1"/>
            </p:cNvPicPr>
            <p:nvPr/>
          </p:nvPicPr>
          <p:blipFill rotWithShape="1">
            <a:blip r:embed="rId2"/>
            <a:srcRect l="24416" b="12388"/>
            <a:stretch/>
          </p:blipFill>
          <p:spPr>
            <a:xfrm>
              <a:off x="3389705" y="1945183"/>
              <a:ext cx="6221036" cy="4679766"/>
            </a:xfrm>
            <a:prstGeom prst="rect">
              <a:avLst/>
            </a:prstGeom>
          </p:spPr>
        </p:pic>
      </p:grpSp>
      <p:sp>
        <p:nvSpPr>
          <p:cNvPr id="7" name="Tekstvak 6">
            <a:extLst>
              <a:ext uri="{FF2B5EF4-FFF2-40B4-BE49-F238E27FC236}">
                <a16:creationId xmlns:a16="http://schemas.microsoft.com/office/drawing/2014/main" id="{6DA7C87B-3364-422A-9FA3-EF9FBD6A5FD6}"/>
              </a:ext>
            </a:extLst>
          </p:cNvPr>
          <p:cNvSpPr txBox="1"/>
          <p:nvPr/>
        </p:nvSpPr>
        <p:spPr>
          <a:xfrm>
            <a:off x="3800872" y="233052"/>
            <a:ext cx="5832646" cy="1700466"/>
          </a:xfrm>
          <a:prstGeom prst="rect">
            <a:avLst/>
          </a:prstGeom>
          <a:noFill/>
          <a:ln>
            <a:solidFill>
              <a:srgbClr val="B8BA30"/>
            </a:solidFill>
          </a:ln>
        </p:spPr>
        <p:txBody>
          <a:bodyPr wrap="square" rtlCol="0">
            <a:spAutoFit/>
          </a:bodyPr>
          <a:lstStyle/>
          <a:p>
            <a:pPr marL="171450" indent="-171450" algn="l">
              <a:buFont typeface="Arial" panose="020B0604020202020204" pitchFamily="34" charset="0"/>
              <a:buChar char="•"/>
            </a:pPr>
            <a:r>
              <a:rPr lang="nl-NL" sz="1100" b="0"/>
              <a:t>Controleer de onderstaande eisen adhv het document ‘</a:t>
            </a:r>
            <a:r>
              <a:rPr lang="nl-NL" sz="1100" b="0">
                <a:hlinkClick r:id="rId3"/>
              </a:rPr>
              <a:t>Eisen aan Eisen</a:t>
            </a:r>
            <a:r>
              <a:rPr lang="nl-NL" sz="1100" b="0"/>
              <a:t>.’ Verbeter waar nodig. Het </a:t>
            </a:r>
            <a:r>
              <a:rPr lang="nl-NL" sz="1100" b="0" dirty="0"/>
              <a:t>type eis en de </a:t>
            </a:r>
            <a:r>
              <a:rPr lang="nl-NL" sz="1100" b="0"/>
              <a:t>testwijze markeer je in de kolommen ernaast. </a:t>
            </a:r>
            <a:r>
              <a:rPr lang="nl-NL" sz="1100" b="0" dirty="0"/>
              <a:t>Nummering is een handige toevoeging.</a:t>
            </a:r>
          </a:p>
          <a:p>
            <a:pPr marL="171450" indent="-171450" algn="l">
              <a:buFont typeface="Arial" panose="020B0604020202020204" pitchFamily="34" charset="0"/>
              <a:buChar char="•"/>
            </a:pPr>
            <a:r>
              <a:rPr lang="nl-NL" sz="1100" b="0" dirty="0"/>
              <a:t>Eisen die je toetst met JA/NEE zijn vaste eisen. Eisen die je een SCORE kunt geven zijn variabele eisen</a:t>
            </a:r>
          </a:p>
          <a:p>
            <a:pPr marL="628650" lvl="1" indent="-171450" algn="l">
              <a:buFont typeface="Arial" panose="020B0604020202020204" pitchFamily="34" charset="0"/>
              <a:buChar char="•"/>
            </a:pPr>
            <a:r>
              <a:rPr lang="nl-NL" sz="1100" b="0" dirty="0"/>
              <a:t>Vaste eisen kun je herformuleren als variabele eisen en andersom.</a:t>
            </a:r>
          </a:p>
          <a:p>
            <a:pPr marL="628650" lvl="1" indent="-171450" algn="l">
              <a:buFont typeface="Arial" panose="020B0604020202020204" pitchFamily="34" charset="0"/>
              <a:buChar char="•"/>
            </a:pPr>
            <a:r>
              <a:rPr lang="nl-NL" sz="1100" b="0" dirty="0"/>
              <a:t>De vraag is dus hoe je elke eis zou willen testen. Formuleer de eis op een passende manier.</a:t>
            </a:r>
          </a:p>
        </p:txBody>
      </p:sp>
      <p:sp>
        <p:nvSpPr>
          <p:cNvPr id="8" name="Tekstvak 7">
            <a:extLst>
              <a:ext uri="{FF2B5EF4-FFF2-40B4-BE49-F238E27FC236}">
                <a16:creationId xmlns:a16="http://schemas.microsoft.com/office/drawing/2014/main" id="{86F679C8-7A25-49BE-6642-64583C86C619}"/>
              </a:ext>
            </a:extLst>
          </p:cNvPr>
          <p:cNvSpPr txBox="1"/>
          <p:nvPr/>
        </p:nvSpPr>
        <p:spPr>
          <a:xfrm>
            <a:off x="1352600" y="2708920"/>
            <a:ext cx="6120680" cy="338554"/>
          </a:xfrm>
          <a:prstGeom prst="rect">
            <a:avLst/>
          </a:prstGeom>
          <a:noFill/>
        </p:spPr>
        <p:txBody>
          <a:bodyPr wrap="square" rtlCol="0">
            <a:spAutoFit/>
          </a:bodyPr>
          <a:lstStyle/>
          <a:p>
            <a:pPr algn="l"/>
            <a:r>
              <a:rPr lang="en-GB" sz="800" b="0"/>
              <a:t>De vechtrobot moet voldoen aan de regels van de FRA, de Fighting Robot Association. In deze regels staat onder andere beschreven dat deze robot niet zwaarder mag zijn dan 102 kg.</a:t>
            </a:r>
            <a:endParaRPr lang="nl-NL" sz="800" b="0"/>
          </a:p>
        </p:txBody>
      </p:sp>
      <p:sp>
        <p:nvSpPr>
          <p:cNvPr id="9" name="Tekstvak 8">
            <a:extLst>
              <a:ext uri="{FF2B5EF4-FFF2-40B4-BE49-F238E27FC236}">
                <a16:creationId xmlns:a16="http://schemas.microsoft.com/office/drawing/2014/main" id="{A50C36E8-7A72-A02D-7426-E09E4B0A32FE}"/>
              </a:ext>
            </a:extLst>
          </p:cNvPr>
          <p:cNvSpPr txBox="1"/>
          <p:nvPr/>
        </p:nvSpPr>
        <p:spPr>
          <a:xfrm>
            <a:off x="1352600" y="3066031"/>
            <a:ext cx="6120680" cy="338554"/>
          </a:xfrm>
          <a:prstGeom prst="rect">
            <a:avLst/>
          </a:prstGeom>
          <a:noFill/>
        </p:spPr>
        <p:txBody>
          <a:bodyPr wrap="square" rtlCol="0">
            <a:spAutoFit/>
          </a:bodyPr>
          <a:lstStyle/>
          <a:p>
            <a:pPr algn="l"/>
            <a:r>
              <a:rPr lang="en-GB" sz="800" b="0"/>
              <a:t>De vechtrobot moet gemaakt kunnen worden met koopdelen uit de hobbywinkel of metaalwinkel, en standard gereedschap zoals boor, lasapparaat en haakse slijper.</a:t>
            </a:r>
            <a:endParaRPr lang="nl-NL" sz="800" b="0"/>
          </a:p>
        </p:txBody>
      </p:sp>
      <p:sp>
        <p:nvSpPr>
          <p:cNvPr id="10" name="Tekstvak 9">
            <a:extLst>
              <a:ext uri="{FF2B5EF4-FFF2-40B4-BE49-F238E27FC236}">
                <a16:creationId xmlns:a16="http://schemas.microsoft.com/office/drawing/2014/main" id="{B7766AA0-61F8-71A9-B66F-874463E9826B}"/>
              </a:ext>
            </a:extLst>
          </p:cNvPr>
          <p:cNvSpPr txBox="1"/>
          <p:nvPr/>
        </p:nvSpPr>
        <p:spPr>
          <a:xfrm>
            <a:off x="1352600" y="3378478"/>
            <a:ext cx="6120680" cy="215444"/>
          </a:xfrm>
          <a:prstGeom prst="rect">
            <a:avLst/>
          </a:prstGeom>
          <a:noFill/>
        </p:spPr>
        <p:txBody>
          <a:bodyPr wrap="square" rtlCol="0">
            <a:spAutoFit/>
          </a:bodyPr>
          <a:lstStyle/>
          <a:p>
            <a:pPr algn="l"/>
            <a:r>
              <a:rPr lang="en-GB" sz="800" b="0"/>
              <a:t>De vechtrobot is sterk. Het moet een slagwapen kunnen weerstaan.</a:t>
            </a:r>
            <a:endParaRPr lang="nl-NL" sz="800" b="0"/>
          </a:p>
        </p:txBody>
      </p:sp>
      <p:sp>
        <p:nvSpPr>
          <p:cNvPr id="11" name="Tekstvak 10">
            <a:extLst>
              <a:ext uri="{FF2B5EF4-FFF2-40B4-BE49-F238E27FC236}">
                <a16:creationId xmlns:a16="http://schemas.microsoft.com/office/drawing/2014/main" id="{774A3816-73FE-BF78-F1FE-3A4BA2EBC563}"/>
              </a:ext>
            </a:extLst>
          </p:cNvPr>
          <p:cNvSpPr txBox="1"/>
          <p:nvPr/>
        </p:nvSpPr>
        <p:spPr>
          <a:xfrm>
            <a:off x="1352600" y="3717032"/>
            <a:ext cx="6120680" cy="215444"/>
          </a:xfrm>
          <a:prstGeom prst="rect">
            <a:avLst/>
          </a:prstGeom>
          <a:noFill/>
        </p:spPr>
        <p:txBody>
          <a:bodyPr wrap="square" rtlCol="0">
            <a:spAutoFit/>
          </a:bodyPr>
          <a:lstStyle/>
          <a:p>
            <a:pPr algn="l"/>
            <a:r>
              <a:rPr lang="en-GB" sz="800" b="0"/>
              <a:t>De robot moet door de tegenstander niet vastgezet kunnen worden.</a:t>
            </a:r>
            <a:endParaRPr lang="nl-NL" sz="800" b="0"/>
          </a:p>
        </p:txBody>
      </p:sp>
      <p:sp>
        <p:nvSpPr>
          <p:cNvPr id="12" name="Tekstvak 11">
            <a:extLst>
              <a:ext uri="{FF2B5EF4-FFF2-40B4-BE49-F238E27FC236}">
                <a16:creationId xmlns:a16="http://schemas.microsoft.com/office/drawing/2014/main" id="{B1D77E4D-E406-C038-DC2F-41DE3F10217E}"/>
              </a:ext>
            </a:extLst>
          </p:cNvPr>
          <p:cNvSpPr txBox="1"/>
          <p:nvPr/>
        </p:nvSpPr>
        <p:spPr>
          <a:xfrm>
            <a:off x="1352600" y="4026550"/>
            <a:ext cx="6120680" cy="338554"/>
          </a:xfrm>
          <a:prstGeom prst="rect">
            <a:avLst/>
          </a:prstGeom>
          <a:noFill/>
        </p:spPr>
        <p:txBody>
          <a:bodyPr wrap="square" rtlCol="0">
            <a:spAutoFit/>
          </a:bodyPr>
          <a:lstStyle/>
          <a:p>
            <a:pPr algn="l"/>
            <a:r>
              <a:rPr lang="en-GB" sz="800" b="0"/>
              <a:t>De robot moet een wapen hebben die een andere robot uit kan schakelen. Bijvoorbeeld een wapen om te gooien of vast te klemmen of slagwapen.</a:t>
            </a:r>
            <a:endParaRPr lang="nl-NL" sz="800" b="0"/>
          </a:p>
        </p:txBody>
      </p:sp>
      <p:sp>
        <p:nvSpPr>
          <p:cNvPr id="13" name="Tekstvak 12">
            <a:extLst>
              <a:ext uri="{FF2B5EF4-FFF2-40B4-BE49-F238E27FC236}">
                <a16:creationId xmlns:a16="http://schemas.microsoft.com/office/drawing/2014/main" id="{320EBB4A-3057-45DB-B90E-757B53BEA70E}"/>
              </a:ext>
            </a:extLst>
          </p:cNvPr>
          <p:cNvSpPr txBox="1"/>
          <p:nvPr/>
        </p:nvSpPr>
        <p:spPr>
          <a:xfrm>
            <a:off x="1352600" y="4360483"/>
            <a:ext cx="6120680" cy="215444"/>
          </a:xfrm>
          <a:prstGeom prst="rect">
            <a:avLst/>
          </a:prstGeom>
          <a:noFill/>
        </p:spPr>
        <p:txBody>
          <a:bodyPr wrap="square" rtlCol="0">
            <a:spAutoFit/>
          </a:bodyPr>
          <a:lstStyle/>
          <a:p>
            <a:pPr algn="l"/>
            <a:r>
              <a:rPr lang="en-GB" sz="800" b="0"/>
              <a:t>De robot heft een stoere uitstraling.</a:t>
            </a:r>
            <a:endParaRPr lang="nl-NL" sz="800" b="0"/>
          </a:p>
        </p:txBody>
      </p:sp>
      <p:sp>
        <p:nvSpPr>
          <p:cNvPr id="14" name="Tekstvak 13">
            <a:extLst>
              <a:ext uri="{FF2B5EF4-FFF2-40B4-BE49-F238E27FC236}">
                <a16:creationId xmlns:a16="http://schemas.microsoft.com/office/drawing/2014/main" id="{D93C7D50-9B20-3487-1398-9252758EB324}"/>
              </a:ext>
            </a:extLst>
          </p:cNvPr>
          <p:cNvSpPr txBox="1"/>
          <p:nvPr/>
        </p:nvSpPr>
        <p:spPr>
          <a:xfrm>
            <a:off x="1352600" y="4670001"/>
            <a:ext cx="6120680" cy="215444"/>
          </a:xfrm>
          <a:prstGeom prst="rect">
            <a:avLst/>
          </a:prstGeom>
          <a:noFill/>
        </p:spPr>
        <p:txBody>
          <a:bodyPr wrap="square" rtlCol="0">
            <a:spAutoFit/>
          </a:bodyPr>
          <a:lstStyle/>
          <a:p>
            <a:pPr algn="l"/>
            <a:r>
              <a:rPr lang="en-GB" sz="800" b="0"/>
              <a:t>De robot is snel te maken. Binnen zes maanden.</a:t>
            </a:r>
            <a:endParaRPr lang="nl-NL" sz="800" b="0"/>
          </a:p>
        </p:txBody>
      </p:sp>
      <p:sp>
        <p:nvSpPr>
          <p:cNvPr id="15" name="Tekstvak 14">
            <a:extLst>
              <a:ext uri="{FF2B5EF4-FFF2-40B4-BE49-F238E27FC236}">
                <a16:creationId xmlns:a16="http://schemas.microsoft.com/office/drawing/2014/main" id="{9FAAFD68-ABB5-65DF-3713-1D72E2C3C644}"/>
              </a:ext>
            </a:extLst>
          </p:cNvPr>
          <p:cNvSpPr txBox="1"/>
          <p:nvPr/>
        </p:nvSpPr>
        <p:spPr>
          <a:xfrm>
            <a:off x="1352600" y="5003934"/>
            <a:ext cx="6120680" cy="215444"/>
          </a:xfrm>
          <a:prstGeom prst="rect">
            <a:avLst/>
          </a:prstGeom>
          <a:noFill/>
        </p:spPr>
        <p:txBody>
          <a:bodyPr wrap="square" rtlCol="0">
            <a:spAutoFit/>
          </a:bodyPr>
          <a:lstStyle/>
          <a:p>
            <a:pPr algn="l"/>
            <a:r>
              <a:rPr lang="en-GB" sz="800" b="0"/>
              <a:t>De vechtrobot is goedkoop. Het mag niet meer dan ... eur kosten.</a:t>
            </a:r>
            <a:endParaRPr lang="nl-NL" sz="800" b="0"/>
          </a:p>
        </p:txBody>
      </p:sp>
      <p:sp>
        <p:nvSpPr>
          <p:cNvPr id="16" name="Tekstvak 15">
            <a:extLst>
              <a:ext uri="{FF2B5EF4-FFF2-40B4-BE49-F238E27FC236}">
                <a16:creationId xmlns:a16="http://schemas.microsoft.com/office/drawing/2014/main" id="{F7A3BD87-4120-4839-7131-C7EF35DE4150}"/>
              </a:ext>
            </a:extLst>
          </p:cNvPr>
          <p:cNvSpPr txBox="1"/>
          <p:nvPr/>
        </p:nvSpPr>
        <p:spPr>
          <a:xfrm>
            <a:off x="1352600" y="5342488"/>
            <a:ext cx="6120680" cy="215444"/>
          </a:xfrm>
          <a:prstGeom prst="rect">
            <a:avLst/>
          </a:prstGeom>
          <a:noFill/>
        </p:spPr>
        <p:txBody>
          <a:bodyPr wrap="square" rtlCol="0">
            <a:spAutoFit/>
          </a:bodyPr>
          <a:lstStyle/>
          <a:p>
            <a:pPr algn="l"/>
            <a:r>
              <a:rPr lang="en-GB" sz="800" b="0"/>
              <a:t>De robot is snel en wendbaar</a:t>
            </a:r>
            <a:endParaRPr lang="nl-NL" sz="800" b="0"/>
          </a:p>
        </p:txBody>
      </p:sp>
      <p:sp>
        <p:nvSpPr>
          <p:cNvPr id="17" name="Tekstvak 16">
            <a:extLst>
              <a:ext uri="{FF2B5EF4-FFF2-40B4-BE49-F238E27FC236}">
                <a16:creationId xmlns:a16="http://schemas.microsoft.com/office/drawing/2014/main" id="{B58A44E0-3806-5755-0B14-45D5524CAF27}"/>
              </a:ext>
            </a:extLst>
          </p:cNvPr>
          <p:cNvSpPr txBox="1"/>
          <p:nvPr/>
        </p:nvSpPr>
        <p:spPr>
          <a:xfrm>
            <a:off x="1352600" y="5647385"/>
            <a:ext cx="6120680" cy="215444"/>
          </a:xfrm>
          <a:prstGeom prst="rect">
            <a:avLst/>
          </a:prstGeom>
          <a:noFill/>
        </p:spPr>
        <p:txBody>
          <a:bodyPr wrap="square" rtlCol="0">
            <a:spAutoFit/>
          </a:bodyPr>
          <a:lstStyle/>
          <a:p>
            <a:pPr algn="l"/>
            <a:r>
              <a:rPr lang="en-GB" sz="800" b="0"/>
              <a:t>[ruimte voor uitbreiding eisen]</a:t>
            </a:r>
            <a:endParaRPr lang="nl-NL" sz="800" b="0"/>
          </a:p>
        </p:txBody>
      </p:sp>
      <p:sp>
        <p:nvSpPr>
          <p:cNvPr id="18" name="Tekstvak 17">
            <a:extLst>
              <a:ext uri="{FF2B5EF4-FFF2-40B4-BE49-F238E27FC236}">
                <a16:creationId xmlns:a16="http://schemas.microsoft.com/office/drawing/2014/main" id="{4A54995A-B080-27D3-78B1-8F7889C8BAC9}"/>
              </a:ext>
            </a:extLst>
          </p:cNvPr>
          <p:cNvSpPr txBox="1"/>
          <p:nvPr/>
        </p:nvSpPr>
        <p:spPr>
          <a:xfrm>
            <a:off x="1353025" y="5970766"/>
            <a:ext cx="6120680" cy="215444"/>
          </a:xfrm>
          <a:prstGeom prst="rect">
            <a:avLst/>
          </a:prstGeom>
          <a:noFill/>
        </p:spPr>
        <p:txBody>
          <a:bodyPr wrap="square" rtlCol="0">
            <a:spAutoFit/>
          </a:bodyPr>
          <a:lstStyle/>
          <a:p>
            <a:pPr algn="l"/>
            <a:r>
              <a:rPr lang="en-GB" sz="800" b="0"/>
              <a:t>[ruimte voor uitbreiding eisen]</a:t>
            </a:r>
            <a:endParaRPr lang="nl-NL" sz="800" b="0"/>
          </a:p>
        </p:txBody>
      </p:sp>
      <p:sp>
        <p:nvSpPr>
          <p:cNvPr id="19" name="Tekstvak 18">
            <a:extLst>
              <a:ext uri="{FF2B5EF4-FFF2-40B4-BE49-F238E27FC236}">
                <a16:creationId xmlns:a16="http://schemas.microsoft.com/office/drawing/2014/main" id="{6799BB5C-1B22-C6E1-5BDE-648B74639801}"/>
              </a:ext>
            </a:extLst>
          </p:cNvPr>
          <p:cNvSpPr txBox="1"/>
          <p:nvPr/>
        </p:nvSpPr>
        <p:spPr>
          <a:xfrm>
            <a:off x="1352600" y="6294147"/>
            <a:ext cx="6120680" cy="215444"/>
          </a:xfrm>
          <a:prstGeom prst="rect">
            <a:avLst/>
          </a:prstGeom>
          <a:noFill/>
        </p:spPr>
        <p:txBody>
          <a:bodyPr wrap="square" rtlCol="0">
            <a:spAutoFit/>
          </a:bodyPr>
          <a:lstStyle/>
          <a:p>
            <a:pPr algn="l"/>
            <a:r>
              <a:rPr lang="en-GB" sz="800" b="0"/>
              <a:t>[ruimte voor uitbreiding eisen]</a:t>
            </a:r>
            <a:endParaRPr lang="nl-NL" sz="800" b="0"/>
          </a:p>
        </p:txBody>
      </p:sp>
      <p:sp>
        <p:nvSpPr>
          <p:cNvPr id="20" name="Tekstvak 19">
            <a:extLst>
              <a:ext uri="{FF2B5EF4-FFF2-40B4-BE49-F238E27FC236}">
                <a16:creationId xmlns:a16="http://schemas.microsoft.com/office/drawing/2014/main" id="{2E4003FB-1F8A-7A2F-C84D-E3AA24FDD44A}"/>
              </a:ext>
            </a:extLst>
          </p:cNvPr>
          <p:cNvSpPr txBox="1"/>
          <p:nvPr/>
        </p:nvSpPr>
        <p:spPr>
          <a:xfrm>
            <a:off x="486564" y="2756757"/>
            <a:ext cx="360040" cy="307777"/>
          </a:xfrm>
          <a:prstGeom prst="rect">
            <a:avLst/>
          </a:prstGeom>
          <a:noFill/>
        </p:spPr>
        <p:txBody>
          <a:bodyPr wrap="square" rtlCol="0">
            <a:spAutoFit/>
          </a:bodyPr>
          <a:lstStyle/>
          <a:p>
            <a:r>
              <a:rPr lang="en-GB"/>
              <a:t>V</a:t>
            </a:r>
            <a:endParaRPr lang="nl-NL"/>
          </a:p>
        </p:txBody>
      </p:sp>
      <p:sp>
        <p:nvSpPr>
          <p:cNvPr id="21" name="Tekstvak 20">
            <a:extLst>
              <a:ext uri="{FF2B5EF4-FFF2-40B4-BE49-F238E27FC236}">
                <a16:creationId xmlns:a16="http://schemas.microsoft.com/office/drawing/2014/main" id="{D344EADB-DE62-0E5E-10B0-9E788591D2D6}"/>
              </a:ext>
            </a:extLst>
          </p:cNvPr>
          <p:cNvSpPr txBox="1"/>
          <p:nvPr/>
        </p:nvSpPr>
        <p:spPr>
          <a:xfrm>
            <a:off x="920552" y="3086393"/>
            <a:ext cx="360040" cy="307777"/>
          </a:xfrm>
          <a:prstGeom prst="rect">
            <a:avLst/>
          </a:prstGeom>
          <a:noFill/>
        </p:spPr>
        <p:txBody>
          <a:bodyPr wrap="square" rtlCol="0">
            <a:spAutoFit/>
          </a:bodyPr>
          <a:lstStyle/>
          <a:p>
            <a:r>
              <a:rPr lang="en-GB"/>
              <a:t>V</a:t>
            </a:r>
            <a:endParaRPr lang="nl-NL"/>
          </a:p>
        </p:txBody>
      </p:sp>
      <p:sp>
        <p:nvSpPr>
          <p:cNvPr id="22" name="Tekstvak 21">
            <a:extLst>
              <a:ext uri="{FF2B5EF4-FFF2-40B4-BE49-F238E27FC236}">
                <a16:creationId xmlns:a16="http://schemas.microsoft.com/office/drawing/2014/main" id="{478F3C5F-A79B-7CAD-666F-25EA18467A66}"/>
              </a:ext>
            </a:extLst>
          </p:cNvPr>
          <p:cNvSpPr txBox="1"/>
          <p:nvPr/>
        </p:nvSpPr>
        <p:spPr>
          <a:xfrm>
            <a:off x="486564" y="3394170"/>
            <a:ext cx="360040" cy="307777"/>
          </a:xfrm>
          <a:prstGeom prst="rect">
            <a:avLst/>
          </a:prstGeom>
          <a:noFill/>
        </p:spPr>
        <p:txBody>
          <a:bodyPr wrap="square" rtlCol="0">
            <a:spAutoFit/>
          </a:bodyPr>
          <a:lstStyle/>
          <a:p>
            <a:r>
              <a:rPr lang="en-GB"/>
              <a:t>V</a:t>
            </a:r>
            <a:endParaRPr lang="nl-NL"/>
          </a:p>
        </p:txBody>
      </p:sp>
      <p:sp>
        <p:nvSpPr>
          <p:cNvPr id="23" name="Tekstvak 22">
            <a:extLst>
              <a:ext uri="{FF2B5EF4-FFF2-40B4-BE49-F238E27FC236}">
                <a16:creationId xmlns:a16="http://schemas.microsoft.com/office/drawing/2014/main" id="{2FE1467A-A303-4A81-0C96-E720AA3BF9FF}"/>
              </a:ext>
            </a:extLst>
          </p:cNvPr>
          <p:cNvSpPr txBox="1"/>
          <p:nvPr/>
        </p:nvSpPr>
        <p:spPr>
          <a:xfrm>
            <a:off x="486564" y="3739433"/>
            <a:ext cx="360040" cy="307777"/>
          </a:xfrm>
          <a:prstGeom prst="rect">
            <a:avLst/>
          </a:prstGeom>
          <a:noFill/>
        </p:spPr>
        <p:txBody>
          <a:bodyPr wrap="square" rtlCol="0">
            <a:spAutoFit/>
          </a:bodyPr>
          <a:lstStyle/>
          <a:p>
            <a:r>
              <a:rPr lang="en-GB"/>
              <a:t>V</a:t>
            </a:r>
            <a:endParaRPr lang="nl-NL"/>
          </a:p>
        </p:txBody>
      </p:sp>
      <p:sp>
        <p:nvSpPr>
          <p:cNvPr id="24" name="Tekstvak 23">
            <a:extLst>
              <a:ext uri="{FF2B5EF4-FFF2-40B4-BE49-F238E27FC236}">
                <a16:creationId xmlns:a16="http://schemas.microsoft.com/office/drawing/2014/main" id="{E16AB223-F10F-9DEC-4E9B-8CFB21A0F534}"/>
              </a:ext>
            </a:extLst>
          </p:cNvPr>
          <p:cNvSpPr txBox="1"/>
          <p:nvPr/>
        </p:nvSpPr>
        <p:spPr>
          <a:xfrm>
            <a:off x="486564" y="4069069"/>
            <a:ext cx="360040" cy="307777"/>
          </a:xfrm>
          <a:prstGeom prst="rect">
            <a:avLst/>
          </a:prstGeom>
          <a:noFill/>
        </p:spPr>
        <p:txBody>
          <a:bodyPr wrap="square" rtlCol="0">
            <a:spAutoFit/>
          </a:bodyPr>
          <a:lstStyle/>
          <a:p>
            <a:r>
              <a:rPr lang="en-GB"/>
              <a:t>V</a:t>
            </a:r>
            <a:endParaRPr lang="nl-NL"/>
          </a:p>
        </p:txBody>
      </p:sp>
      <p:sp>
        <p:nvSpPr>
          <p:cNvPr id="25" name="Tekstvak 24">
            <a:extLst>
              <a:ext uri="{FF2B5EF4-FFF2-40B4-BE49-F238E27FC236}">
                <a16:creationId xmlns:a16="http://schemas.microsoft.com/office/drawing/2014/main" id="{2C1A8633-402F-83A7-3B9C-FD2C239E885C}"/>
              </a:ext>
            </a:extLst>
          </p:cNvPr>
          <p:cNvSpPr txBox="1"/>
          <p:nvPr/>
        </p:nvSpPr>
        <p:spPr>
          <a:xfrm>
            <a:off x="486564" y="4376846"/>
            <a:ext cx="360040" cy="307777"/>
          </a:xfrm>
          <a:prstGeom prst="rect">
            <a:avLst/>
          </a:prstGeom>
          <a:noFill/>
        </p:spPr>
        <p:txBody>
          <a:bodyPr wrap="square" rtlCol="0">
            <a:spAutoFit/>
          </a:bodyPr>
          <a:lstStyle/>
          <a:p>
            <a:r>
              <a:rPr lang="en-GB"/>
              <a:t>V</a:t>
            </a:r>
            <a:endParaRPr lang="nl-NL"/>
          </a:p>
        </p:txBody>
      </p:sp>
      <p:sp>
        <p:nvSpPr>
          <p:cNvPr id="26" name="Tekstvak 25">
            <a:extLst>
              <a:ext uri="{FF2B5EF4-FFF2-40B4-BE49-F238E27FC236}">
                <a16:creationId xmlns:a16="http://schemas.microsoft.com/office/drawing/2014/main" id="{0FD8BACA-F53D-AFE7-1CDA-9266EF9701B6}"/>
              </a:ext>
            </a:extLst>
          </p:cNvPr>
          <p:cNvSpPr txBox="1"/>
          <p:nvPr/>
        </p:nvSpPr>
        <p:spPr>
          <a:xfrm>
            <a:off x="920552" y="4696157"/>
            <a:ext cx="360040" cy="307777"/>
          </a:xfrm>
          <a:prstGeom prst="rect">
            <a:avLst/>
          </a:prstGeom>
          <a:noFill/>
        </p:spPr>
        <p:txBody>
          <a:bodyPr wrap="square" rtlCol="0">
            <a:spAutoFit/>
          </a:bodyPr>
          <a:lstStyle/>
          <a:p>
            <a:r>
              <a:rPr lang="en-GB"/>
              <a:t>V</a:t>
            </a:r>
            <a:endParaRPr lang="nl-NL"/>
          </a:p>
        </p:txBody>
      </p:sp>
      <p:sp>
        <p:nvSpPr>
          <p:cNvPr id="27" name="Tekstvak 26">
            <a:extLst>
              <a:ext uri="{FF2B5EF4-FFF2-40B4-BE49-F238E27FC236}">
                <a16:creationId xmlns:a16="http://schemas.microsoft.com/office/drawing/2014/main" id="{6FA2C22C-0B00-B07C-FB14-8D4B39635D85}"/>
              </a:ext>
            </a:extLst>
          </p:cNvPr>
          <p:cNvSpPr txBox="1"/>
          <p:nvPr/>
        </p:nvSpPr>
        <p:spPr>
          <a:xfrm>
            <a:off x="920552" y="5003934"/>
            <a:ext cx="360040" cy="307777"/>
          </a:xfrm>
          <a:prstGeom prst="rect">
            <a:avLst/>
          </a:prstGeom>
          <a:noFill/>
        </p:spPr>
        <p:txBody>
          <a:bodyPr wrap="square" rtlCol="0">
            <a:spAutoFit/>
          </a:bodyPr>
          <a:lstStyle/>
          <a:p>
            <a:r>
              <a:rPr lang="en-GB"/>
              <a:t>V</a:t>
            </a:r>
            <a:endParaRPr lang="nl-NL"/>
          </a:p>
        </p:txBody>
      </p:sp>
      <p:sp>
        <p:nvSpPr>
          <p:cNvPr id="28" name="Tekstvak 27">
            <a:extLst>
              <a:ext uri="{FF2B5EF4-FFF2-40B4-BE49-F238E27FC236}">
                <a16:creationId xmlns:a16="http://schemas.microsoft.com/office/drawing/2014/main" id="{2016BB7C-5DF1-6332-29B5-F988E7E6B44E}"/>
              </a:ext>
            </a:extLst>
          </p:cNvPr>
          <p:cNvSpPr txBox="1"/>
          <p:nvPr/>
        </p:nvSpPr>
        <p:spPr>
          <a:xfrm>
            <a:off x="486564" y="5350700"/>
            <a:ext cx="360040" cy="307777"/>
          </a:xfrm>
          <a:prstGeom prst="rect">
            <a:avLst/>
          </a:prstGeom>
          <a:noFill/>
        </p:spPr>
        <p:txBody>
          <a:bodyPr wrap="square" rtlCol="0">
            <a:spAutoFit/>
          </a:bodyPr>
          <a:lstStyle/>
          <a:p>
            <a:r>
              <a:rPr lang="en-GB"/>
              <a:t>V</a:t>
            </a:r>
            <a:endParaRPr lang="nl-NL"/>
          </a:p>
        </p:txBody>
      </p:sp>
      <p:sp>
        <p:nvSpPr>
          <p:cNvPr id="29" name="Tekstvak 28">
            <a:extLst>
              <a:ext uri="{FF2B5EF4-FFF2-40B4-BE49-F238E27FC236}">
                <a16:creationId xmlns:a16="http://schemas.microsoft.com/office/drawing/2014/main" id="{68578482-D1E2-C82C-0146-3720BD04C466}"/>
              </a:ext>
            </a:extLst>
          </p:cNvPr>
          <p:cNvSpPr txBox="1"/>
          <p:nvPr/>
        </p:nvSpPr>
        <p:spPr>
          <a:xfrm>
            <a:off x="7545288" y="2756757"/>
            <a:ext cx="360040" cy="307777"/>
          </a:xfrm>
          <a:prstGeom prst="rect">
            <a:avLst/>
          </a:prstGeom>
          <a:noFill/>
        </p:spPr>
        <p:txBody>
          <a:bodyPr wrap="square" rtlCol="0">
            <a:spAutoFit/>
          </a:bodyPr>
          <a:lstStyle/>
          <a:p>
            <a:r>
              <a:rPr lang="en-GB"/>
              <a:t>V</a:t>
            </a:r>
            <a:endParaRPr lang="nl-NL"/>
          </a:p>
        </p:txBody>
      </p:sp>
      <p:sp>
        <p:nvSpPr>
          <p:cNvPr id="30" name="Tekstvak 29">
            <a:extLst>
              <a:ext uri="{FF2B5EF4-FFF2-40B4-BE49-F238E27FC236}">
                <a16:creationId xmlns:a16="http://schemas.microsoft.com/office/drawing/2014/main" id="{029ED185-B0EF-CFA7-E62C-E23A630614A8}"/>
              </a:ext>
            </a:extLst>
          </p:cNvPr>
          <p:cNvSpPr txBox="1"/>
          <p:nvPr/>
        </p:nvSpPr>
        <p:spPr>
          <a:xfrm>
            <a:off x="7979276" y="3086393"/>
            <a:ext cx="360040" cy="307777"/>
          </a:xfrm>
          <a:prstGeom prst="rect">
            <a:avLst/>
          </a:prstGeom>
          <a:noFill/>
        </p:spPr>
        <p:txBody>
          <a:bodyPr wrap="square" rtlCol="0">
            <a:spAutoFit/>
          </a:bodyPr>
          <a:lstStyle/>
          <a:p>
            <a:r>
              <a:rPr lang="en-GB"/>
              <a:t>V</a:t>
            </a:r>
            <a:endParaRPr lang="nl-NL"/>
          </a:p>
        </p:txBody>
      </p:sp>
      <p:sp>
        <p:nvSpPr>
          <p:cNvPr id="31" name="Tekstvak 30">
            <a:extLst>
              <a:ext uri="{FF2B5EF4-FFF2-40B4-BE49-F238E27FC236}">
                <a16:creationId xmlns:a16="http://schemas.microsoft.com/office/drawing/2014/main" id="{47237411-DE82-E6F7-0EE0-D8F4B8518506}"/>
              </a:ext>
            </a:extLst>
          </p:cNvPr>
          <p:cNvSpPr txBox="1"/>
          <p:nvPr/>
        </p:nvSpPr>
        <p:spPr>
          <a:xfrm>
            <a:off x="7979276" y="3394170"/>
            <a:ext cx="360040" cy="307777"/>
          </a:xfrm>
          <a:prstGeom prst="rect">
            <a:avLst/>
          </a:prstGeom>
          <a:noFill/>
        </p:spPr>
        <p:txBody>
          <a:bodyPr wrap="square" rtlCol="0">
            <a:spAutoFit/>
          </a:bodyPr>
          <a:lstStyle/>
          <a:p>
            <a:r>
              <a:rPr lang="en-GB"/>
              <a:t>V</a:t>
            </a:r>
            <a:endParaRPr lang="nl-NL"/>
          </a:p>
        </p:txBody>
      </p:sp>
      <p:sp>
        <p:nvSpPr>
          <p:cNvPr id="32" name="Tekstvak 31">
            <a:extLst>
              <a:ext uri="{FF2B5EF4-FFF2-40B4-BE49-F238E27FC236}">
                <a16:creationId xmlns:a16="http://schemas.microsoft.com/office/drawing/2014/main" id="{534E846D-4FAA-C0CE-8861-46FB1C8A3E5E}"/>
              </a:ext>
            </a:extLst>
          </p:cNvPr>
          <p:cNvSpPr txBox="1"/>
          <p:nvPr/>
        </p:nvSpPr>
        <p:spPr>
          <a:xfrm>
            <a:off x="7979276" y="3739433"/>
            <a:ext cx="360040" cy="307777"/>
          </a:xfrm>
          <a:prstGeom prst="rect">
            <a:avLst/>
          </a:prstGeom>
          <a:noFill/>
        </p:spPr>
        <p:txBody>
          <a:bodyPr wrap="square" rtlCol="0">
            <a:spAutoFit/>
          </a:bodyPr>
          <a:lstStyle/>
          <a:p>
            <a:r>
              <a:rPr lang="en-GB"/>
              <a:t>V</a:t>
            </a:r>
            <a:endParaRPr lang="nl-NL"/>
          </a:p>
        </p:txBody>
      </p:sp>
      <p:sp>
        <p:nvSpPr>
          <p:cNvPr id="33" name="Tekstvak 32">
            <a:extLst>
              <a:ext uri="{FF2B5EF4-FFF2-40B4-BE49-F238E27FC236}">
                <a16:creationId xmlns:a16="http://schemas.microsoft.com/office/drawing/2014/main" id="{80C01FB9-0C50-5D51-B3D3-918372C5CD6A}"/>
              </a:ext>
            </a:extLst>
          </p:cNvPr>
          <p:cNvSpPr txBox="1"/>
          <p:nvPr/>
        </p:nvSpPr>
        <p:spPr>
          <a:xfrm>
            <a:off x="7979276" y="4069069"/>
            <a:ext cx="360040" cy="307777"/>
          </a:xfrm>
          <a:prstGeom prst="rect">
            <a:avLst/>
          </a:prstGeom>
          <a:noFill/>
        </p:spPr>
        <p:txBody>
          <a:bodyPr wrap="square" rtlCol="0">
            <a:spAutoFit/>
          </a:bodyPr>
          <a:lstStyle/>
          <a:p>
            <a:r>
              <a:rPr lang="en-GB"/>
              <a:t>V</a:t>
            </a:r>
            <a:endParaRPr lang="nl-NL"/>
          </a:p>
        </p:txBody>
      </p:sp>
      <p:sp>
        <p:nvSpPr>
          <p:cNvPr id="34" name="Tekstvak 33">
            <a:extLst>
              <a:ext uri="{FF2B5EF4-FFF2-40B4-BE49-F238E27FC236}">
                <a16:creationId xmlns:a16="http://schemas.microsoft.com/office/drawing/2014/main" id="{9FA5F27C-37C0-35D7-8675-43F9988DB825}"/>
              </a:ext>
            </a:extLst>
          </p:cNvPr>
          <p:cNvSpPr txBox="1"/>
          <p:nvPr/>
        </p:nvSpPr>
        <p:spPr>
          <a:xfrm>
            <a:off x="8431098" y="4376846"/>
            <a:ext cx="360040" cy="307777"/>
          </a:xfrm>
          <a:prstGeom prst="rect">
            <a:avLst/>
          </a:prstGeom>
          <a:noFill/>
        </p:spPr>
        <p:txBody>
          <a:bodyPr wrap="square" rtlCol="0">
            <a:spAutoFit/>
          </a:bodyPr>
          <a:lstStyle/>
          <a:p>
            <a:r>
              <a:rPr lang="en-GB"/>
              <a:t>V</a:t>
            </a:r>
            <a:endParaRPr lang="nl-NL"/>
          </a:p>
        </p:txBody>
      </p:sp>
      <p:sp>
        <p:nvSpPr>
          <p:cNvPr id="35" name="Tekstvak 34">
            <a:extLst>
              <a:ext uri="{FF2B5EF4-FFF2-40B4-BE49-F238E27FC236}">
                <a16:creationId xmlns:a16="http://schemas.microsoft.com/office/drawing/2014/main" id="{751ACE5B-F0A8-091B-505A-18FDC8099ADD}"/>
              </a:ext>
            </a:extLst>
          </p:cNvPr>
          <p:cNvSpPr txBox="1"/>
          <p:nvPr/>
        </p:nvSpPr>
        <p:spPr>
          <a:xfrm>
            <a:off x="7979276" y="4696157"/>
            <a:ext cx="360040" cy="307777"/>
          </a:xfrm>
          <a:prstGeom prst="rect">
            <a:avLst/>
          </a:prstGeom>
          <a:noFill/>
        </p:spPr>
        <p:txBody>
          <a:bodyPr wrap="square" rtlCol="0">
            <a:spAutoFit/>
          </a:bodyPr>
          <a:lstStyle/>
          <a:p>
            <a:r>
              <a:rPr lang="en-GB"/>
              <a:t>V</a:t>
            </a:r>
            <a:endParaRPr lang="nl-NL"/>
          </a:p>
        </p:txBody>
      </p:sp>
      <p:sp>
        <p:nvSpPr>
          <p:cNvPr id="36" name="Tekstvak 35">
            <a:extLst>
              <a:ext uri="{FF2B5EF4-FFF2-40B4-BE49-F238E27FC236}">
                <a16:creationId xmlns:a16="http://schemas.microsoft.com/office/drawing/2014/main" id="{A98924C2-6EFD-CF72-31C5-16CB6C0ADE77}"/>
              </a:ext>
            </a:extLst>
          </p:cNvPr>
          <p:cNvSpPr txBox="1"/>
          <p:nvPr/>
        </p:nvSpPr>
        <p:spPr>
          <a:xfrm>
            <a:off x="7979276" y="5003934"/>
            <a:ext cx="360040" cy="307777"/>
          </a:xfrm>
          <a:prstGeom prst="rect">
            <a:avLst/>
          </a:prstGeom>
          <a:noFill/>
        </p:spPr>
        <p:txBody>
          <a:bodyPr wrap="square" rtlCol="0">
            <a:spAutoFit/>
          </a:bodyPr>
          <a:lstStyle/>
          <a:p>
            <a:r>
              <a:rPr lang="en-GB"/>
              <a:t>V</a:t>
            </a:r>
            <a:endParaRPr lang="nl-NL"/>
          </a:p>
        </p:txBody>
      </p:sp>
      <p:sp>
        <p:nvSpPr>
          <p:cNvPr id="37" name="Tekstvak 36">
            <a:extLst>
              <a:ext uri="{FF2B5EF4-FFF2-40B4-BE49-F238E27FC236}">
                <a16:creationId xmlns:a16="http://schemas.microsoft.com/office/drawing/2014/main" id="{04C27B8A-1844-29DD-16CF-D20AB52EF0EA}"/>
              </a:ext>
            </a:extLst>
          </p:cNvPr>
          <p:cNvSpPr txBox="1"/>
          <p:nvPr/>
        </p:nvSpPr>
        <p:spPr>
          <a:xfrm>
            <a:off x="7979276" y="5350700"/>
            <a:ext cx="360040" cy="307777"/>
          </a:xfrm>
          <a:prstGeom prst="rect">
            <a:avLst/>
          </a:prstGeom>
          <a:noFill/>
        </p:spPr>
        <p:txBody>
          <a:bodyPr wrap="square" rtlCol="0">
            <a:spAutoFit/>
          </a:bodyPr>
          <a:lstStyle/>
          <a:p>
            <a:r>
              <a:rPr lang="en-GB"/>
              <a:t>V</a:t>
            </a:r>
            <a:endParaRPr lang="nl-NL"/>
          </a:p>
        </p:txBody>
      </p:sp>
    </p:spTree>
    <p:extLst>
      <p:ext uri="{BB962C8B-B14F-4D97-AF65-F5344CB8AC3E}">
        <p14:creationId xmlns:p14="http://schemas.microsoft.com/office/powerpoint/2010/main" val="777155530"/>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Functies</a:t>
            </a:r>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4464496" cy="5147647"/>
          </a:xfrm>
        </p:spPr>
        <p:txBody>
          <a:bodyPr/>
          <a:lstStyle/>
          <a:p>
            <a:pPr marL="0" indent="0">
              <a:buNone/>
            </a:pPr>
            <a:r>
              <a:rPr lang="nl-NL" b="1" dirty="0"/>
              <a:t>Lijst van Functies</a:t>
            </a:r>
          </a:p>
          <a:p>
            <a:pPr>
              <a:buFont typeface="Wingdings" panose="05000000000000000000" pitchFamily="2" charset="2"/>
              <a:buChar char="q"/>
            </a:pPr>
            <a:r>
              <a:rPr lang="nl-NL" b="1"/>
              <a:t>___________________________________</a:t>
            </a:r>
            <a:endParaRPr lang="nl-NL" b="1" dirty="0"/>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a:t>___________________________________</a:t>
            </a:r>
            <a:endParaRPr lang="nl-NL" b="1" dirty="0"/>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pPr>
              <a:buFont typeface="Wingdings" panose="05000000000000000000" pitchFamily="2" charset="2"/>
              <a:buChar char="q"/>
            </a:pPr>
            <a:r>
              <a:rPr lang="nl-NL" b="1" dirty="0"/>
              <a:t>___________________________________</a:t>
            </a:r>
          </a:p>
          <a:p>
            <a:endParaRPr lang="nl-NL" dirty="0"/>
          </a:p>
        </p:txBody>
      </p:sp>
      <p:sp>
        <p:nvSpPr>
          <p:cNvPr id="5" name="Tijdelijke aanduiding voor tekst 2">
            <a:extLst>
              <a:ext uri="{FF2B5EF4-FFF2-40B4-BE49-F238E27FC236}">
                <a16:creationId xmlns:a16="http://schemas.microsoft.com/office/drawing/2014/main" id="{67DEE9DC-9A32-4C39-8D94-E255652DC703}"/>
              </a:ext>
            </a:extLst>
          </p:cNvPr>
          <p:cNvSpPr txBox="1">
            <a:spLocks/>
          </p:cNvSpPr>
          <p:nvPr/>
        </p:nvSpPr>
        <p:spPr>
          <a:xfrm>
            <a:off x="4952086" y="945647"/>
            <a:ext cx="4464496" cy="5147647"/>
          </a:xfrm>
          <a:prstGeom prst="rect">
            <a:avLst/>
          </a:prstGeom>
        </p:spPr>
        <p:txBody>
          <a:bodyPr/>
          <a:lstStyle>
            <a:lvl1pPr marL="278606" indent="-278606" algn="l" rtl="0" eaLnBrk="0" fontAlgn="base" hangingPunct="0">
              <a:spcBef>
                <a:spcPct val="20000"/>
              </a:spcBef>
              <a:spcAft>
                <a:spcPct val="0"/>
              </a:spcAft>
              <a:buClr>
                <a:srgbClr val="B8BA30"/>
              </a:buClr>
              <a:buSzPct val="90000"/>
              <a:buFont typeface="Wingdings" pitchFamily="2" charset="2"/>
              <a:buChar char="l"/>
              <a:defRPr kumimoji="1" sz="1788">
                <a:solidFill>
                  <a:srgbClr val="2D303F"/>
                </a:solidFill>
                <a:latin typeface="+mn-lt"/>
                <a:ea typeface="+mn-ea"/>
                <a:cs typeface="+mn-cs"/>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kumimoji="1">
                <a:solidFill>
                  <a:srgbClr val="2D303F"/>
                </a:solidFill>
                <a:latin typeface="+mn-lt"/>
              </a:defRPr>
            </a:lvl2pPr>
            <a:lvl3pPr marL="742950" indent="0" algn="l" rtl="0" eaLnBrk="0" fontAlgn="base" hangingPunct="0">
              <a:spcBef>
                <a:spcPct val="20000"/>
              </a:spcBef>
              <a:spcAft>
                <a:spcPct val="0"/>
              </a:spcAft>
              <a:buClr>
                <a:srgbClr val="B8BA30"/>
              </a:buClr>
              <a:buSzPct val="90000"/>
              <a:buFont typeface="Wingdings" panose="05000000000000000000" pitchFamily="2" charset="2"/>
              <a:buNone/>
              <a:defRPr kumimoji="1" sz="1463" i="0">
                <a:solidFill>
                  <a:srgbClr val="2D303F"/>
                </a:solidFill>
                <a:latin typeface="+mn-lt"/>
              </a:defRPr>
            </a:lvl3pPr>
            <a:lvl4pPr marL="1300163" indent="-185738" algn="l" rtl="0" eaLnBrk="0" fontAlgn="base" hangingPunct="0">
              <a:spcBef>
                <a:spcPct val="20000"/>
              </a:spcBef>
              <a:spcAft>
                <a:spcPct val="0"/>
              </a:spcAft>
              <a:buClr>
                <a:srgbClr val="B8BA30"/>
              </a:buClr>
              <a:buSzPct val="90000"/>
              <a:buFont typeface="Wingdings" pitchFamily="2" charset="2"/>
              <a:buChar char="l"/>
              <a:defRPr kumimoji="1" sz="1138">
                <a:solidFill>
                  <a:srgbClr val="2D303F"/>
                </a:solidFill>
                <a:latin typeface="+mn-lt"/>
              </a:defRPr>
            </a:lvl4pPr>
            <a:lvl5pPr marL="16716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5pPr>
            <a:lvl6pPr marL="204311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6pPr>
            <a:lvl7pPr marL="241458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7pPr>
            <a:lvl8pPr marL="278606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8pPr>
            <a:lvl9pPr marL="31575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9pPr>
          </a:lstStyle>
          <a:p>
            <a:pPr marL="0" indent="0">
              <a:buFont typeface="Wingdings" pitchFamily="2" charset="2"/>
              <a:buNone/>
            </a:pPr>
            <a:r>
              <a:rPr lang="nl-NL" b="1" kern="0" dirty="0"/>
              <a:t>Lijst van Functies (vervolg)</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b="1" kern="0" dirty="0"/>
              <a:t>___________________________________</a:t>
            </a:r>
          </a:p>
          <a:p>
            <a:pPr>
              <a:buFont typeface="Wingdings" pitchFamily="2" charset="2"/>
              <a:buChar char="q"/>
            </a:pPr>
            <a:r>
              <a:rPr lang="nl-NL" dirty="0"/>
              <a:t>___________________________________</a:t>
            </a:r>
          </a:p>
          <a:p>
            <a:pPr>
              <a:buFont typeface="Wingdings" pitchFamily="2" charset="2"/>
              <a:buChar char="q"/>
            </a:pPr>
            <a:r>
              <a:rPr lang="nl-NL" dirty="0"/>
              <a:t>___________________________________</a:t>
            </a:r>
            <a:endParaRPr lang="nl-NL" b="1" kern="0" dirty="0"/>
          </a:p>
          <a:p>
            <a:endParaRPr lang="nl-NL" b="0" kern="0" dirty="0"/>
          </a:p>
        </p:txBody>
      </p:sp>
      <p:sp>
        <p:nvSpPr>
          <p:cNvPr id="6" name="Tekstvak 5">
            <a:extLst>
              <a:ext uri="{FF2B5EF4-FFF2-40B4-BE49-F238E27FC236}">
                <a16:creationId xmlns:a16="http://schemas.microsoft.com/office/drawing/2014/main" id="{41FC4D72-C9FA-490F-ACF3-375A1EF49E62}"/>
              </a:ext>
            </a:extLst>
          </p:cNvPr>
          <p:cNvSpPr txBox="1"/>
          <p:nvPr/>
        </p:nvSpPr>
        <p:spPr>
          <a:xfrm>
            <a:off x="5097016" y="233052"/>
            <a:ext cx="4536502" cy="600164"/>
          </a:xfrm>
          <a:prstGeom prst="rect">
            <a:avLst/>
          </a:prstGeom>
          <a:noFill/>
          <a:ln>
            <a:solidFill>
              <a:srgbClr val="B8BA30"/>
            </a:solidFill>
          </a:ln>
        </p:spPr>
        <p:txBody>
          <a:bodyPr wrap="square" rtlCol="0">
            <a:spAutoFit/>
          </a:bodyPr>
          <a:lstStyle/>
          <a:p>
            <a:pPr marL="171450" indent="-171450" algn="l">
              <a:buFont typeface="Arial" panose="020B0604020202020204" pitchFamily="34" charset="0"/>
              <a:buChar char="•"/>
            </a:pPr>
            <a:r>
              <a:rPr lang="nl-NL" sz="1100" b="0" dirty="0"/>
              <a:t>Maak een lijst van de functies die je kunt bedenken voor je ontwerp. Functies zijn ‘werkwoorden’ en zouden een logische zin moeten vormen als je ‘Hoe kun je…” ervoor zet.</a:t>
            </a:r>
          </a:p>
        </p:txBody>
      </p:sp>
    </p:spTree>
    <p:extLst>
      <p:ext uri="{BB962C8B-B14F-4D97-AF65-F5344CB8AC3E}">
        <p14:creationId xmlns:p14="http://schemas.microsoft.com/office/powerpoint/2010/main" val="990115188"/>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Functies</a:t>
            </a:r>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6912768" cy="5147647"/>
          </a:xfrm>
        </p:spPr>
        <p:txBody>
          <a:bodyPr/>
          <a:lstStyle/>
          <a:p>
            <a:pPr marL="0" indent="0">
              <a:buNone/>
            </a:pPr>
            <a:r>
              <a:rPr lang="nl-NL" b="1"/>
              <a:t>Functieboom</a:t>
            </a:r>
            <a:endParaRPr lang="nl-NL" b="1" dirty="0"/>
          </a:p>
          <a:p>
            <a:pPr>
              <a:buFont typeface="Wingdings" panose="05000000000000000000" pitchFamily="2" charset="2"/>
              <a:buChar char="q"/>
            </a:pPr>
            <a:r>
              <a:rPr lang="nl-NL" dirty="0"/>
              <a:t>Hoofdfunctie</a:t>
            </a:r>
            <a:r>
              <a:rPr lang="nl-NL" b="1" dirty="0"/>
              <a:t>: ________________________________________________________</a:t>
            </a:r>
            <a:endParaRPr lang="nl-NL" dirty="0"/>
          </a:p>
        </p:txBody>
      </p:sp>
      <p:sp>
        <p:nvSpPr>
          <p:cNvPr id="7" name="Tekstvak 6">
            <a:extLst>
              <a:ext uri="{FF2B5EF4-FFF2-40B4-BE49-F238E27FC236}">
                <a16:creationId xmlns:a16="http://schemas.microsoft.com/office/drawing/2014/main" id="{73658FB0-188F-4666-9C5C-65D235FC2233}"/>
              </a:ext>
            </a:extLst>
          </p:cNvPr>
          <p:cNvSpPr txBox="1"/>
          <p:nvPr/>
        </p:nvSpPr>
        <p:spPr>
          <a:xfrm>
            <a:off x="3872880" y="233052"/>
            <a:ext cx="5760638" cy="515526"/>
          </a:xfrm>
          <a:prstGeom prst="rect">
            <a:avLst/>
          </a:prstGeom>
          <a:noFill/>
          <a:ln>
            <a:solidFill>
              <a:srgbClr val="B8BA30"/>
            </a:solidFill>
          </a:ln>
        </p:spPr>
        <p:txBody>
          <a:bodyPr wrap="square" rtlCol="0">
            <a:spAutoFit/>
          </a:bodyPr>
          <a:lstStyle/>
          <a:p>
            <a:pPr marL="171450" indent="-171450" algn="l">
              <a:buFont typeface="Arial" panose="020B0604020202020204" pitchFamily="34" charset="0"/>
              <a:buChar char="•"/>
            </a:pPr>
            <a:r>
              <a:rPr lang="nl-NL" sz="1100" b="0" dirty="0"/>
              <a:t>Stel </a:t>
            </a:r>
            <a:r>
              <a:rPr lang="nl-NL" sz="1100" b="0"/>
              <a:t>een functieboom op </a:t>
            </a:r>
          </a:p>
          <a:p>
            <a:pPr marL="171450" indent="-171450" algn="l">
              <a:buFont typeface="Arial" panose="020B0604020202020204" pitchFamily="34" charset="0"/>
              <a:buChar char="•"/>
            </a:pPr>
            <a:r>
              <a:rPr lang="nl-NL" sz="1100" b="0"/>
              <a:t>Bepaal de hierarchie met de ‘hoe’ (decompositie) en ‘waarom’ (integratie) vragen</a:t>
            </a:r>
            <a:endParaRPr lang="nl-NL" sz="1100" b="0" dirty="0"/>
          </a:p>
        </p:txBody>
      </p:sp>
      <p:grpSp>
        <p:nvGrpSpPr>
          <p:cNvPr id="8" name="Groep 7">
            <a:extLst>
              <a:ext uri="{FF2B5EF4-FFF2-40B4-BE49-F238E27FC236}">
                <a16:creationId xmlns:a16="http://schemas.microsoft.com/office/drawing/2014/main" id="{60F1563B-48D4-424C-9ECA-067051B18989}"/>
              </a:ext>
            </a:extLst>
          </p:cNvPr>
          <p:cNvGrpSpPr/>
          <p:nvPr/>
        </p:nvGrpSpPr>
        <p:grpSpPr>
          <a:xfrm>
            <a:off x="7226534" y="945648"/>
            <a:ext cx="2030757" cy="1514610"/>
            <a:chOff x="2715298" y="2308747"/>
            <a:chExt cx="4980968" cy="3714983"/>
          </a:xfrm>
        </p:grpSpPr>
        <p:sp>
          <p:nvSpPr>
            <p:cNvPr id="9" name="Rechthoek 8">
              <a:extLst>
                <a:ext uri="{FF2B5EF4-FFF2-40B4-BE49-F238E27FC236}">
                  <a16:creationId xmlns:a16="http://schemas.microsoft.com/office/drawing/2014/main" id="{C9EA7B29-CB20-4664-B78E-82EBE59F14F0}"/>
                </a:ext>
              </a:extLst>
            </p:cNvPr>
            <p:cNvSpPr/>
            <p:nvPr/>
          </p:nvSpPr>
          <p:spPr bwMode="auto">
            <a:xfrm rot="500921">
              <a:off x="2715298" y="2308747"/>
              <a:ext cx="4789542" cy="3533270"/>
            </a:xfrm>
            <a:prstGeom prst="rect">
              <a:avLst/>
            </a:prstGeom>
            <a:solidFill>
              <a:srgbClr val="FFC000"/>
            </a:solidFill>
            <a:ln>
              <a:noFill/>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nl-NL" sz="1400" b="1" i="0" u="none" strike="noStrike" cap="none" normalizeH="0" baseline="0" dirty="0">
                <a:ln>
                  <a:noFill/>
                </a:ln>
                <a:solidFill>
                  <a:schemeClr val="tx1"/>
                </a:solidFill>
                <a:effectLst/>
                <a:latin typeface="Arial" charset="0"/>
              </a:endParaRPr>
            </a:p>
          </p:txBody>
        </p:sp>
        <p:sp>
          <p:nvSpPr>
            <p:cNvPr id="10" name="Rechthoek 9">
              <a:extLst>
                <a:ext uri="{FF2B5EF4-FFF2-40B4-BE49-F238E27FC236}">
                  <a16:creationId xmlns:a16="http://schemas.microsoft.com/office/drawing/2014/main" id="{63735D60-D520-4F98-A39C-53561E3B1088}"/>
                </a:ext>
              </a:extLst>
            </p:cNvPr>
            <p:cNvSpPr/>
            <p:nvPr/>
          </p:nvSpPr>
          <p:spPr bwMode="auto">
            <a:xfrm rot="20746260">
              <a:off x="2865494" y="2490460"/>
              <a:ext cx="4789544" cy="3533270"/>
            </a:xfrm>
            <a:prstGeom prst="rect">
              <a:avLst/>
            </a:prstGeom>
            <a:solidFill>
              <a:srgbClr val="FFFF00"/>
            </a:solidFill>
            <a:ln>
              <a:noFill/>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nl-NL" sz="1400" b="1" i="0" u="none" strike="noStrike" cap="none" normalizeH="0" baseline="0" dirty="0">
                <a:ln>
                  <a:noFill/>
                </a:ln>
                <a:solidFill>
                  <a:schemeClr val="tx1"/>
                </a:solidFill>
                <a:effectLst/>
                <a:latin typeface="Arial" charset="0"/>
              </a:endParaRPr>
            </a:p>
          </p:txBody>
        </p:sp>
        <p:sp>
          <p:nvSpPr>
            <p:cNvPr id="11" name="Tekstvak 10">
              <a:extLst>
                <a:ext uri="{FF2B5EF4-FFF2-40B4-BE49-F238E27FC236}">
                  <a16:creationId xmlns:a16="http://schemas.microsoft.com/office/drawing/2014/main" id="{BACC528C-1F28-4237-BC67-3382AF4EB4FF}"/>
                </a:ext>
              </a:extLst>
            </p:cNvPr>
            <p:cNvSpPr txBox="1"/>
            <p:nvPr/>
          </p:nvSpPr>
          <p:spPr>
            <a:xfrm rot="20768086">
              <a:off x="2885814" y="2477264"/>
              <a:ext cx="4810452" cy="3453685"/>
            </a:xfrm>
            <a:prstGeom prst="rect">
              <a:avLst/>
            </a:prstGeom>
            <a:noFill/>
          </p:spPr>
          <p:txBody>
            <a:bodyPr wrap="square" rtlCol="0">
              <a:spAutoFit/>
            </a:bodyPr>
            <a:lstStyle/>
            <a:p>
              <a:pPr algn="l"/>
              <a:r>
                <a:rPr lang="nl-NL" sz="900"/>
                <a:t>Gebruik hiervoor Post-its</a:t>
              </a:r>
              <a:r>
                <a:rPr lang="nl-NL" sz="900" dirty="0"/>
                <a:t>!</a:t>
              </a:r>
            </a:p>
            <a:p>
              <a:pPr marL="285750" indent="-285750" algn="l">
                <a:buFont typeface="Arial" panose="020B0604020202020204" pitchFamily="34" charset="0"/>
                <a:buChar char="•"/>
              </a:pPr>
              <a:r>
                <a:rPr lang="nl-NL" sz="900" b="0"/>
                <a:t>Bij een groepsproject kan elk groepslid eenvoudiger bijdragen</a:t>
              </a:r>
              <a:endParaRPr lang="nl-NL" sz="900" b="0" dirty="0"/>
            </a:p>
            <a:p>
              <a:pPr marL="285750" indent="-285750" algn="l">
                <a:buFont typeface="Arial" panose="020B0604020202020204" pitchFamily="34" charset="0"/>
                <a:buChar char="•"/>
              </a:pPr>
              <a:r>
                <a:rPr lang="nl-NL" sz="900" b="0" dirty="0"/>
                <a:t>1 Functie per Post-</a:t>
              </a:r>
              <a:r>
                <a:rPr lang="nl-NL" sz="900" b="0" dirty="0" err="1"/>
                <a:t>it</a:t>
              </a:r>
              <a:endParaRPr lang="nl-NL" sz="900" b="0" dirty="0"/>
            </a:p>
            <a:p>
              <a:pPr marL="285750" indent="-285750" algn="l">
                <a:buFont typeface="Arial" panose="020B0604020202020204" pitchFamily="34" charset="0"/>
                <a:buChar char="•"/>
              </a:pPr>
              <a:r>
                <a:rPr lang="nl-NL" sz="900" b="0" dirty="0"/>
                <a:t>Als </a:t>
              </a:r>
              <a:r>
                <a:rPr lang="nl-NL" sz="900" b="0"/>
                <a:t>je tevreden </a:t>
              </a:r>
              <a:r>
                <a:rPr lang="nl-NL" sz="900" b="0" dirty="0"/>
                <a:t>bent over de opzet kun je </a:t>
              </a:r>
              <a:r>
                <a:rPr lang="nl-NL" sz="900" b="0"/>
                <a:t>dit vervolgens netjes </a:t>
              </a:r>
              <a:r>
                <a:rPr lang="nl-NL" sz="900" b="0" dirty="0"/>
                <a:t>(digitaal) uitwerken</a:t>
              </a:r>
            </a:p>
          </p:txBody>
        </p:sp>
      </p:grpSp>
      <p:grpSp>
        <p:nvGrpSpPr>
          <p:cNvPr id="37" name="Group 36">
            <a:extLst>
              <a:ext uri="{FF2B5EF4-FFF2-40B4-BE49-F238E27FC236}">
                <a16:creationId xmlns:a16="http://schemas.microsoft.com/office/drawing/2014/main" id="{2FDD203C-418B-09C4-2023-C1E9561597D4}"/>
              </a:ext>
            </a:extLst>
          </p:cNvPr>
          <p:cNvGrpSpPr/>
          <p:nvPr/>
        </p:nvGrpSpPr>
        <p:grpSpPr>
          <a:xfrm>
            <a:off x="830160" y="1605240"/>
            <a:ext cx="3798000" cy="210600"/>
            <a:chOff x="830160" y="1605240"/>
            <a:chExt cx="3798000" cy="2106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00CE473-AEC9-D7C3-0975-BFCC3E4FB175}"/>
                    </a:ext>
                  </a:extLst>
                </p14:cNvPr>
                <p14:cNvContentPartPr/>
                <p14:nvPr/>
              </p14:nvContentPartPr>
              <p14:xfrm>
                <a:off x="830160" y="1605240"/>
                <a:ext cx="131040" cy="203400"/>
              </p14:xfrm>
            </p:contentPart>
          </mc:Choice>
          <mc:Fallback>
            <p:pic>
              <p:nvPicPr>
                <p:cNvPr id="4" name="Ink 3">
                  <a:extLst>
                    <a:ext uri="{FF2B5EF4-FFF2-40B4-BE49-F238E27FC236}">
                      <a16:creationId xmlns:a16="http://schemas.microsoft.com/office/drawing/2014/main" id="{F00CE473-AEC9-D7C3-0975-BFCC3E4FB175}"/>
                    </a:ext>
                  </a:extLst>
                </p:cNvPr>
                <p:cNvPicPr/>
                <p:nvPr/>
              </p:nvPicPr>
              <p:blipFill>
                <a:blip r:embed="rId3"/>
                <a:stretch>
                  <a:fillRect/>
                </a:stretch>
              </p:blipFill>
              <p:spPr>
                <a:xfrm>
                  <a:off x="824040" y="1599120"/>
                  <a:ext cx="1432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EABC421-7F3A-059F-7D37-C698E2C47BCB}"/>
                    </a:ext>
                  </a:extLst>
                </p14:cNvPr>
                <p14:cNvContentPartPr/>
                <p14:nvPr/>
              </p14:nvContentPartPr>
              <p14:xfrm>
                <a:off x="885960" y="1691640"/>
                <a:ext cx="47160" cy="37800"/>
              </p14:xfrm>
            </p:contentPart>
          </mc:Choice>
          <mc:Fallback>
            <p:pic>
              <p:nvPicPr>
                <p:cNvPr id="5" name="Ink 4">
                  <a:extLst>
                    <a:ext uri="{FF2B5EF4-FFF2-40B4-BE49-F238E27FC236}">
                      <a16:creationId xmlns:a16="http://schemas.microsoft.com/office/drawing/2014/main" id="{BEABC421-7F3A-059F-7D37-C698E2C47BCB}"/>
                    </a:ext>
                  </a:extLst>
                </p:cNvPr>
                <p:cNvPicPr/>
                <p:nvPr/>
              </p:nvPicPr>
              <p:blipFill>
                <a:blip r:embed="rId5"/>
                <a:stretch>
                  <a:fillRect/>
                </a:stretch>
              </p:blipFill>
              <p:spPr>
                <a:xfrm>
                  <a:off x="879840" y="1685520"/>
                  <a:ext cx="594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F471B05-2362-89F9-AD5E-E0C71CACAADA}"/>
                    </a:ext>
                  </a:extLst>
                </p14:cNvPr>
                <p14:cNvContentPartPr/>
                <p14:nvPr/>
              </p14:nvContentPartPr>
              <p14:xfrm>
                <a:off x="1061280" y="1694880"/>
                <a:ext cx="87840" cy="89280"/>
              </p14:xfrm>
            </p:contentPart>
          </mc:Choice>
          <mc:Fallback>
            <p:pic>
              <p:nvPicPr>
                <p:cNvPr id="6" name="Ink 5">
                  <a:extLst>
                    <a:ext uri="{FF2B5EF4-FFF2-40B4-BE49-F238E27FC236}">
                      <a16:creationId xmlns:a16="http://schemas.microsoft.com/office/drawing/2014/main" id="{6F471B05-2362-89F9-AD5E-E0C71CACAADA}"/>
                    </a:ext>
                  </a:extLst>
                </p:cNvPr>
                <p:cNvPicPr/>
                <p:nvPr/>
              </p:nvPicPr>
              <p:blipFill>
                <a:blip r:embed="rId7"/>
                <a:stretch>
                  <a:fillRect/>
                </a:stretch>
              </p:blipFill>
              <p:spPr>
                <a:xfrm>
                  <a:off x="1055160" y="1688760"/>
                  <a:ext cx="1000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977791C1-3537-6690-1085-365965721AF1}"/>
                    </a:ext>
                  </a:extLst>
                </p14:cNvPr>
                <p14:cNvContentPartPr/>
                <p14:nvPr/>
              </p14:nvContentPartPr>
              <p14:xfrm>
                <a:off x="1238760" y="1655640"/>
                <a:ext cx="100800" cy="131040"/>
              </p14:xfrm>
            </p:contentPart>
          </mc:Choice>
          <mc:Fallback>
            <p:pic>
              <p:nvPicPr>
                <p:cNvPr id="12" name="Ink 11">
                  <a:extLst>
                    <a:ext uri="{FF2B5EF4-FFF2-40B4-BE49-F238E27FC236}">
                      <a16:creationId xmlns:a16="http://schemas.microsoft.com/office/drawing/2014/main" id="{977791C1-3537-6690-1085-365965721AF1}"/>
                    </a:ext>
                  </a:extLst>
                </p:cNvPr>
                <p:cNvPicPr/>
                <p:nvPr/>
              </p:nvPicPr>
              <p:blipFill>
                <a:blip r:embed="rId9"/>
                <a:stretch>
                  <a:fillRect/>
                </a:stretch>
              </p:blipFill>
              <p:spPr>
                <a:xfrm>
                  <a:off x="1232640" y="1649520"/>
                  <a:ext cx="1130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49AAD3CF-2EA2-E6B5-C301-B4721F073E4B}"/>
                    </a:ext>
                  </a:extLst>
                </p14:cNvPr>
                <p14:cNvContentPartPr/>
                <p14:nvPr/>
              </p14:nvContentPartPr>
              <p14:xfrm>
                <a:off x="1391760" y="1684080"/>
                <a:ext cx="74520" cy="90720"/>
              </p14:xfrm>
            </p:contentPart>
          </mc:Choice>
          <mc:Fallback>
            <p:pic>
              <p:nvPicPr>
                <p:cNvPr id="13" name="Ink 12">
                  <a:extLst>
                    <a:ext uri="{FF2B5EF4-FFF2-40B4-BE49-F238E27FC236}">
                      <a16:creationId xmlns:a16="http://schemas.microsoft.com/office/drawing/2014/main" id="{49AAD3CF-2EA2-E6B5-C301-B4721F073E4B}"/>
                    </a:ext>
                  </a:extLst>
                </p:cNvPr>
                <p:cNvPicPr/>
                <p:nvPr/>
              </p:nvPicPr>
              <p:blipFill>
                <a:blip r:embed="rId11"/>
                <a:stretch>
                  <a:fillRect/>
                </a:stretch>
              </p:blipFill>
              <p:spPr>
                <a:xfrm>
                  <a:off x="1385640" y="1677960"/>
                  <a:ext cx="867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69DAF4F1-AE92-FFE4-E3B7-D145C7C8F76F}"/>
                    </a:ext>
                  </a:extLst>
                </p14:cNvPr>
                <p14:cNvContentPartPr/>
                <p14:nvPr/>
              </p14:nvContentPartPr>
              <p14:xfrm>
                <a:off x="1521720" y="1720440"/>
                <a:ext cx="33480" cy="79560"/>
              </p14:xfrm>
            </p:contentPart>
          </mc:Choice>
          <mc:Fallback>
            <p:pic>
              <p:nvPicPr>
                <p:cNvPr id="14" name="Ink 13">
                  <a:extLst>
                    <a:ext uri="{FF2B5EF4-FFF2-40B4-BE49-F238E27FC236}">
                      <a16:creationId xmlns:a16="http://schemas.microsoft.com/office/drawing/2014/main" id="{69DAF4F1-AE92-FFE4-E3B7-D145C7C8F76F}"/>
                    </a:ext>
                  </a:extLst>
                </p:cNvPr>
                <p:cNvPicPr/>
                <p:nvPr/>
              </p:nvPicPr>
              <p:blipFill>
                <a:blip r:embed="rId13"/>
                <a:stretch>
                  <a:fillRect/>
                </a:stretch>
              </p:blipFill>
              <p:spPr>
                <a:xfrm>
                  <a:off x="1515600" y="1714320"/>
                  <a:ext cx="457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60BFA6F6-5077-75FD-700B-911FD1672251}"/>
                    </a:ext>
                  </a:extLst>
                </p14:cNvPr>
                <p14:cNvContentPartPr/>
                <p14:nvPr/>
              </p14:nvContentPartPr>
              <p14:xfrm>
                <a:off x="1625040" y="1692360"/>
                <a:ext cx="144000" cy="86760"/>
              </p14:xfrm>
            </p:contentPart>
          </mc:Choice>
          <mc:Fallback>
            <p:pic>
              <p:nvPicPr>
                <p:cNvPr id="15" name="Ink 14">
                  <a:extLst>
                    <a:ext uri="{FF2B5EF4-FFF2-40B4-BE49-F238E27FC236}">
                      <a16:creationId xmlns:a16="http://schemas.microsoft.com/office/drawing/2014/main" id="{60BFA6F6-5077-75FD-700B-911FD1672251}"/>
                    </a:ext>
                  </a:extLst>
                </p:cNvPr>
                <p:cNvPicPr/>
                <p:nvPr/>
              </p:nvPicPr>
              <p:blipFill>
                <a:blip r:embed="rId15"/>
                <a:stretch>
                  <a:fillRect/>
                </a:stretch>
              </p:blipFill>
              <p:spPr>
                <a:xfrm>
                  <a:off x="1618920" y="1686240"/>
                  <a:ext cx="1562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3FB7A071-1961-8B74-A4C0-165589AB2F4F}"/>
                    </a:ext>
                  </a:extLst>
                </p14:cNvPr>
                <p14:cNvContentPartPr/>
                <p14:nvPr/>
              </p14:nvContentPartPr>
              <p14:xfrm>
                <a:off x="1924920" y="1678680"/>
                <a:ext cx="50040" cy="115200"/>
              </p14:xfrm>
            </p:contentPart>
          </mc:Choice>
          <mc:Fallback>
            <p:pic>
              <p:nvPicPr>
                <p:cNvPr id="17" name="Ink 16">
                  <a:extLst>
                    <a:ext uri="{FF2B5EF4-FFF2-40B4-BE49-F238E27FC236}">
                      <a16:creationId xmlns:a16="http://schemas.microsoft.com/office/drawing/2014/main" id="{3FB7A071-1961-8B74-A4C0-165589AB2F4F}"/>
                    </a:ext>
                  </a:extLst>
                </p:cNvPr>
                <p:cNvPicPr/>
                <p:nvPr/>
              </p:nvPicPr>
              <p:blipFill>
                <a:blip r:embed="rId17"/>
                <a:stretch>
                  <a:fillRect/>
                </a:stretch>
              </p:blipFill>
              <p:spPr>
                <a:xfrm>
                  <a:off x="1918800" y="1672560"/>
                  <a:ext cx="622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98B5FF36-F864-1D7E-EF0B-C3C7F1C10F72}"/>
                    </a:ext>
                  </a:extLst>
                </p14:cNvPr>
                <p14:cNvContentPartPr/>
                <p14:nvPr/>
              </p14:nvContentPartPr>
              <p14:xfrm>
                <a:off x="2059560" y="1713600"/>
                <a:ext cx="93960" cy="84960"/>
              </p14:xfrm>
            </p:contentPart>
          </mc:Choice>
          <mc:Fallback>
            <p:pic>
              <p:nvPicPr>
                <p:cNvPr id="18" name="Ink 17">
                  <a:extLst>
                    <a:ext uri="{FF2B5EF4-FFF2-40B4-BE49-F238E27FC236}">
                      <a16:creationId xmlns:a16="http://schemas.microsoft.com/office/drawing/2014/main" id="{98B5FF36-F864-1D7E-EF0B-C3C7F1C10F72}"/>
                    </a:ext>
                  </a:extLst>
                </p:cNvPr>
                <p:cNvPicPr/>
                <p:nvPr/>
              </p:nvPicPr>
              <p:blipFill>
                <a:blip r:embed="rId19"/>
                <a:stretch>
                  <a:fillRect/>
                </a:stretch>
              </p:blipFill>
              <p:spPr>
                <a:xfrm>
                  <a:off x="2053440" y="1707480"/>
                  <a:ext cx="1062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DC04C462-A4E8-B763-6AF5-6F0223912284}"/>
                    </a:ext>
                  </a:extLst>
                </p14:cNvPr>
                <p14:cNvContentPartPr/>
                <p14:nvPr/>
              </p14:nvContentPartPr>
              <p14:xfrm>
                <a:off x="2213640" y="1638000"/>
                <a:ext cx="131400" cy="149400"/>
              </p14:xfrm>
            </p:contentPart>
          </mc:Choice>
          <mc:Fallback>
            <p:pic>
              <p:nvPicPr>
                <p:cNvPr id="19" name="Ink 18">
                  <a:extLst>
                    <a:ext uri="{FF2B5EF4-FFF2-40B4-BE49-F238E27FC236}">
                      <a16:creationId xmlns:a16="http://schemas.microsoft.com/office/drawing/2014/main" id="{DC04C462-A4E8-B763-6AF5-6F0223912284}"/>
                    </a:ext>
                  </a:extLst>
                </p:cNvPr>
                <p:cNvPicPr/>
                <p:nvPr/>
              </p:nvPicPr>
              <p:blipFill>
                <a:blip r:embed="rId21"/>
                <a:stretch>
                  <a:fillRect/>
                </a:stretch>
              </p:blipFill>
              <p:spPr>
                <a:xfrm>
                  <a:off x="2207520" y="1631880"/>
                  <a:ext cx="1436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3420B3CA-5241-14ED-866C-8A96E5CD290B}"/>
                    </a:ext>
                  </a:extLst>
                </p14:cNvPr>
                <p14:cNvContentPartPr/>
                <p14:nvPr/>
              </p14:nvContentPartPr>
              <p14:xfrm>
                <a:off x="2390400" y="1701720"/>
                <a:ext cx="86760" cy="81720"/>
              </p14:xfrm>
            </p:contentPart>
          </mc:Choice>
          <mc:Fallback>
            <p:pic>
              <p:nvPicPr>
                <p:cNvPr id="20" name="Ink 19">
                  <a:extLst>
                    <a:ext uri="{FF2B5EF4-FFF2-40B4-BE49-F238E27FC236}">
                      <a16:creationId xmlns:a16="http://schemas.microsoft.com/office/drawing/2014/main" id="{3420B3CA-5241-14ED-866C-8A96E5CD290B}"/>
                    </a:ext>
                  </a:extLst>
                </p:cNvPr>
                <p:cNvPicPr/>
                <p:nvPr/>
              </p:nvPicPr>
              <p:blipFill>
                <a:blip r:embed="rId23"/>
                <a:stretch>
                  <a:fillRect/>
                </a:stretch>
              </p:blipFill>
              <p:spPr>
                <a:xfrm>
                  <a:off x="2384280" y="1695600"/>
                  <a:ext cx="990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ADE342AE-4258-2C83-E76F-AE56972ADCEF}"/>
                    </a:ext>
                  </a:extLst>
                </p14:cNvPr>
                <p14:cNvContentPartPr/>
                <p14:nvPr/>
              </p14:nvContentPartPr>
              <p14:xfrm>
                <a:off x="2574000" y="1620720"/>
                <a:ext cx="107640" cy="134280"/>
              </p14:xfrm>
            </p:contentPart>
          </mc:Choice>
          <mc:Fallback>
            <p:pic>
              <p:nvPicPr>
                <p:cNvPr id="21" name="Ink 20">
                  <a:extLst>
                    <a:ext uri="{FF2B5EF4-FFF2-40B4-BE49-F238E27FC236}">
                      <a16:creationId xmlns:a16="http://schemas.microsoft.com/office/drawing/2014/main" id="{ADE342AE-4258-2C83-E76F-AE56972ADCEF}"/>
                    </a:ext>
                  </a:extLst>
                </p:cNvPr>
                <p:cNvPicPr/>
                <p:nvPr/>
              </p:nvPicPr>
              <p:blipFill>
                <a:blip r:embed="rId25"/>
                <a:stretch>
                  <a:fillRect/>
                </a:stretch>
              </p:blipFill>
              <p:spPr>
                <a:xfrm>
                  <a:off x="2567880" y="1614600"/>
                  <a:ext cx="1198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8E78C881-FACB-BBF0-B275-95058A4C37AD}"/>
                    </a:ext>
                  </a:extLst>
                </p14:cNvPr>
                <p14:cNvContentPartPr/>
                <p14:nvPr/>
              </p14:nvContentPartPr>
              <p14:xfrm>
                <a:off x="2568600" y="1679400"/>
                <a:ext cx="89640" cy="19800"/>
              </p14:xfrm>
            </p:contentPart>
          </mc:Choice>
          <mc:Fallback>
            <p:pic>
              <p:nvPicPr>
                <p:cNvPr id="22" name="Ink 21">
                  <a:extLst>
                    <a:ext uri="{FF2B5EF4-FFF2-40B4-BE49-F238E27FC236}">
                      <a16:creationId xmlns:a16="http://schemas.microsoft.com/office/drawing/2014/main" id="{8E78C881-FACB-BBF0-B275-95058A4C37AD}"/>
                    </a:ext>
                  </a:extLst>
                </p:cNvPr>
                <p:cNvPicPr/>
                <p:nvPr/>
              </p:nvPicPr>
              <p:blipFill>
                <a:blip r:embed="rId27"/>
                <a:stretch>
                  <a:fillRect/>
                </a:stretch>
              </p:blipFill>
              <p:spPr>
                <a:xfrm>
                  <a:off x="2562480" y="1673280"/>
                  <a:ext cx="1018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3E33B8A2-32F9-AF48-5115-6EE8DC3D0A4A}"/>
                    </a:ext>
                  </a:extLst>
                </p14:cNvPr>
                <p14:cNvContentPartPr/>
                <p14:nvPr/>
              </p14:nvContentPartPr>
              <p14:xfrm>
                <a:off x="2724840" y="1656720"/>
                <a:ext cx="81000" cy="109080"/>
              </p14:xfrm>
            </p:contentPart>
          </mc:Choice>
          <mc:Fallback>
            <p:pic>
              <p:nvPicPr>
                <p:cNvPr id="23" name="Ink 22">
                  <a:extLst>
                    <a:ext uri="{FF2B5EF4-FFF2-40B4-BE49-F238E27FC236}">
                      <a16:creationId xmlns:a16="http://schemas.microsoft.com/office/drawing/2014/main" id="{3E33B8A2-32F9-AF48-5115-6EE8DC3D0A4A}"/>
                    </a:ext>
                  </a:extLst>
                </p:cNvPr>
                <p:cNvPicPr/>
                <p:nvPr/>
              </p:nvPicPr>
              <p:blipFill>
                <a:blip r:embed="rId29"/>
                <a:stretch>
                  <a:fillRect/>
                </a:stretch>
              </p:blipFill>
              <p:spPr>
                <a:xfrm>
                  <a:off x="2718720" y="1650600"/>
                  <a:ext cx="932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240524D3-EFE9-050B-EFD9-455E2F70474C}"/>
                    </a:ext>
                  </a:extLst>
                </p14:cNvPr>
                <p14:cNvContentPartPr/>
                <p14:nvPr/>
              </p14:nvContentPartPr>
              <p14:xfrm>
                <a:off x="2934360" y="1626840"/>
                <a:ext cx="124200" cy="184320"/>
              </p14:xfrm>
            </p:contentPart>
          </mc:Choice>
          <mc:Fallback>
            <p:pic>
              <p:nvPicPr>
                <p:cNvPr id="25" name="Ink 24">
                  <a:extLst>
                    <a:ext uri="{FF2B5EF4-FFF2-40B4-BE49-F238E27FC236}">
                      <a16:creationId xmlns:a16="http://schemas.microsoft.com/office/drawing/2014/main" id="{240524D3-EFE9-050B-EFD9-455E2F70474C}"/>
                    </a:ext>
                  </a:extLst>
                </p:cNvPr>
                <p:cNvPicPr/>
                <p:nvPr/>
              </p:nvPicPr>
              <p:blipFill>
                <a:blip r:embed="rId31"/>
                <a:stretch>
                  <a:fillRect/>
                </a:stretch>
              </p:blipFill>
              <p:spPr>
                <a:xfrm>
                  <a:off x="2928240" y="1620720"/>
                  <a:ext cx="1364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17585730-942E-51F7-3BB3-316317CE4D20}"/>
                    </a:ext>
                  </a:extLst>
                </p14:cNvPr>
                <p14:cNvContentPartPr/>
                <p14:nvPr/>
              </p14:nvContentPartPr>
              <p14:xfrm>
                <a:off x="3119040" y="1713240"/>
                <a:ext cx="108720" cy="93240"/>
              </p14:xfrm>
            </p:contentPart>
          </mc:Choice>
          <mc:Fallback>
            <p:pic>
              <p:nvPicPr>
                <p:cNvPr id="26" name="Ink 25">
                  <a:extLst>
                    <a:ext uri="{FF2B5EF4-FFF2-40B4-BE49-F238E27FC236}">
                      <a16:creationId xmlns:a16="http://schemas.microsoft.com/office/drawing/2014/main" id="{17585730-942E-51F7-3BB3-316317CE4D20}"/>
                    </a:ext>
                  </a:extLst>
                </p:cNvPr>
                <p:cNvPicPr/>
                <p:nvPr/>
              </p:nvPicPr>
              <p:blipFill>
                <a:blip r:embed="rId33"/>
                <a:stretch>
                  <a:fillRect/>
                </a:stretch>
              </p:blipFill>
              <p:spPr>
                <a:xfrm>
                  <a:off x="3112920" y="1707120"/>
                  <a:ext cx="1209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4A9EBE00-F8AA-AE21-F882-DD1F42F238EF}"/>
                    </a:ext>
                  </a:extLst>
                </p14:cNvPr>
                <p14:cNvContentPartPr/>
                <p14:nvPr/>
              </p14:nvContentPartPr>
              <p14:xfrm>
                <a:off x="3289680" y="1705680"/>
                <a:ext cx="93240" cy="108360"/>
              </p14:xfrm>
            </p:contentPart>
          </mc:Choice>
          <mc:Fallback>
            <p:pic>
              <p:nvPicPr>
                <p:cNvPr id="27" name="Ink 26">
                  <a:extLst>
                    <a:ext uri="{FF2B5EF4-FFF2-40B4-BE49-F238E27FC236}">
                      <a16:creationId xmlns:a16="http://schemas.microsoft.com/office/drawing/2014/main" id="{4A9EBE00-F8AA-AE21-F882-DD1F42F238EF}"/>
                    </a:ext>
                  </a:extLst>
                </p:cNvPr>
                <p:cNvPicPr/>
                <p:nvPr/>
              </p:nvPicPr>
              <p:blipFill>
                <a:blip r:embed="rId35"/>
                <a:stretch>
                  <a:fillRect/>
                </a:stretch>
              </p:blipFill>
              <p:spPr>
                <a:xfrm>
                  <a:off x="3283560" y="1699560"/>
                  <a:ext cx="1054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2E0725F1-9D56-8BE3-CBE9-55684F496EC8}"/>
                    </a:ext>
                  </a:extLst>
                </p14:cNvPr>
                <p14:cNvContentPartPr/>
                <p14:nvPr/>
              </p14:nvContentPartPr>
              <p14:xfrm>
                <a:off x="3467160" y="1697400"/>
                <a:ext cx="80640" cy="103680"/>
              </p14:xfrm>
            </p:contentPart>
          </mc:Choice>
          <mc:Fallback>
            <p:pic>
              <p:nvPicPr>
                <p:cNvPr id="28" name="Ink 27">
                  <a:extLst>
                    <a:ext uri="{FF2B5EF4-FFF2-40B4-BE49-F238E27FC236}">
                      <a16:creationId xmlns:a16="http://schemas.microsoft.com/office/drawing/2014/main" id="{2E0725F1-9D56-8BE3-CBE9-55684F496EC8}"/>
                    </a:ext>
                  </a:extLst>
                </p:cNvPr>
                <p:cNvPicPr/>
                <p:nvPr/>
              </p:nvPicPr>
              <p:blipFill>
                <a:blip r:embed="rId37"/>
                <a:stretch>
                  <a:fillRect/>
                </a:stretch>
              </p:blipFill>
              <p:spPr>
                <a:xfrm>
                  <a:off x="3461040" y="1691280"/>
                  <a:ext cx="928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7DA89EC5-7604-1793-53D1-0715D13C1C06}"/>
                    </a:ext>
                  </a:extLst>
                </p14:cNvPr>
                <p14:cNvContentPartPr/>
                <p14:nvPr/>
              </p14:nvContentPartPr>
              <p14:xfrm>
                <a:off x="3642840" y="1646280"/>
                <a:ext cx="81720" cy="134280"/>
              </p14:xfrm>
            </p:contentPart>
          </mc:Choice>
          <mc:Fallback>
            <p:pic>
              <p:nvPicPr>
                <p:cNvPr id="29" name="Ink 28">
                  <a:extLst>
                    <a:ext uri="{FF2B5EF4-FFF2-40B4-BE49-F238E27FC236}">
                      <a16:creationId xmlns:a16="http://schemas.microsoft.com/office/drawing/2014/main" id="{7DA89EC5-7604-1793-53D1-0715D13C1C06}"/>
                    </a:ext>
                  </a:extLst>
                </p:cNvPr>
                <p:cNvPicPr/>
                <p:nvPr/>
              </p:nvPicPr>
              <p:blipFill>
                <a:blip r:embed="rId39"/>
                <a:stretch>
                  <a:fillRect/>
                </a:stretch>
              </p:blipFill>
              <p:spPr>
                <a:xfrm>
                  <a:off x="3636720" y="1640160"/>
                  <a:ext cx="939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2389285E-8A98-BDE0-6EC5-55C53007E28D}"/>
                    </a:ext>
                  </a:extLst>
                </p14:cNvPr>
                <p14:cNvContentPartPr/>
                <p14:nvPr/>
              </p14:nvContentPartPr>
              <p14:xfrm>
                <a:off x="3624120" y="1697400"/>
                <a:ext cx="81720" cy="22320"/>
              </p14:xfrm>
            </p:contentPart>
          </mc:Choice>
          <mc:Fallback>
            <p:pic>
              <p:nvPicPr>
                <p:cNvPr id="30" name="Ink 29">
                  <a:extLst>
                    <a:ext uri="{FF2B5EF4-FFF2-40B4-BE49-F238E27FC236}">
                      <a16:creationId xmlns:a16="http://schemas.microsoft.com/office/drawing/2014/main" id="{2389285E-8A98-BDE0-6EC5-55C53007E28D}"/>
                    </a:ext>
                  </a:extLst>
                </p:cNvPr>
                <p:cNvPicPr/>
                <p:nvPr/>
              </p:nvPicPr>
              <p:blipFill>
                <a:blip r:embed="rId41"/>
                <a:stretch>
                  <a:fillRect/>
                </a:stretch>
              </p:blipFill>
              <p:spPr>
                <a:xfrm>
                  <a:off x="3618000" y="1691280"/>
                  <a:ext cx="939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9026D61B-A0E0-5405-6F3E-4BF0AF8A085B}"/>
                    </a:ext>
                  </a:extLst>
                </p14:cNvPr>
                <p14:cNvContentPartPr/>
                <p14:nvPr/>
              </p14:nvContentPartPr>
              <p14:xfrm>
                <a:off x="3791880" y="1694160"/>
                <a:ext cx="175320" cy="99720"/>
              </p14:xfrm>
            </p:contentPart>
          </mc:Choice>
          <mc:Fallback>
            <p:pic>
              <p:nvPicPr>
                <p:cNvPr id="31" name="Ink 30">
                  <a:extLst>
                    <a:ext uri="{FF2B5EF4-FFF2-40B4-BE49-F238E27FC236}">
                      <a16:creationId xmlns:a16="http://schemas.microsoft.com/office/drawing/2014/main" id="{9026D61B-A0E0-5405-6F3E-4BF0AF8A085B}"/>
                    </a:ext>
                  </a:extLst>
                </p:cNvPr>
                <p:cNvPicPr/>
                <p:nvPr/>
              </p:nvPicPr>
              <p:blipFill>
                <a:blip r:embed="rId43"/>
                <a:stretch>
                  <a:fillRect/>
                </a:stretch>
              </p:blipFill>
              <p:spPr>
                <a:xfrm>
                  <a:off x="3785760" y="1688040"/>
                  <a:ext cx="1875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965A203A-ADF6-24F6-E0DD-68B22CCD5D84}"/>
                    </a:ext>
                  </a:extLst>
                </p14:cNvPr>
                <p14:cNvContentPartPr/>
                <p14:nvPr/>
              </p14:nvContentPartPr>
              <p14:xfrm>
                <a:off x="4018320" y="1705680"/>
                <a:ext cx="104040" cy="86040"/>
              </p14:xfrm>
            </p:contentPart>
          </mc:Choice>
          <mc:Fallback>
            <p:pic>
              <p:nvPicPr>
                <p:cNvPr id="33" name="Ink 32">
                  <a:extLst>
                    <a:ext uri="{FF2B5EF4-FFF2-40B4-BE49-F238E27FC236}">
                      <a16:creationId xmlns:a16="http://schemas.microsoft.com/office/drawing/2014/main" id="{965A203A-ADF6-24F6-E0DD-68B22CCD5D84}"/>
                    </a:ext>
                  </a:extLst>
                </p:cNvPr>
                <p:cNvPicPr/>
                <p:nvPr/>
              </p:nvPicPr>
              <p:blipFill>
                <a:blip r:embed="rId45"/>
                <a:stretch>
                  <a:fillRect/>
                </a:stretch>
              </p:blipFill>
              <p:spPr>
                <a:xfrm>
                  <a:off x="4012200" y="1699560"/>
                  <a:ext cx="1162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Ink 33">
                  <a:extLst>
                    <a:ext uri="{FF2B5EF4-FFF2-40B4-BE49-F238E27FC236}">
                      <a16:creationId xmlns:a16="http://schemas.microsoft.com/office/drawing/2014/main" id="{440B010E-1C50-7656-307D-B74B4B57AF80}"/>
                    </a:ext>
                  </a:extLst>
                </p14:cNvPr>
                <p14:cNvContentPartPr/>
                <p14:nvPr/>
              </p14:nvContentPartPr>
              <p14:xfrm>
                <a:off x="4199400" y="1653120"/>
                <a:ext cx="125640" cy="135360"/>
              </p14:xfrm>
            </p:contentPart>
          </mc:Choice>
          <mc:Fallback>
            <p:pic>
              <p:nvPicPr>
                <p:cNvPr id="34" name="Ink 33">
                  <a:extLst>
                    <a:ext uri="{FF2B5EF4-FFF2-40B4-BE49-F238E27FC236}">
                      <a16:creationId xmlns:a16="http://schemas.microsoft.com/office/drawing/2014/main" id="{440B010E-1C50-7656-307D-B74B4B57AF80}"/>
                    </a:ext>
                  </a:extLst>
                </p:cNvPr>
                <p:cNvPicPr/>
                <p:nvPr/>
              </p:nvPicPr>
              <p:blipFill>
                <a:blip r:embed="rId47"/>
                <a:stretch>
                  <a:fillRect/>
                </a:stretch>
              </p:blipFill>
              <p:spPr>
                <a:xfrm>
                  <a:off x="4193280" y="1647000"/>
                  <a:ext cx="1378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5" name="Ink 34">
                  <a:extLst>
                    <a:ext uri="{FF2B5EF4-FFF2-40B4-BE49-F238E27FC236}">
                      <a16:creationId xmlns:a16="http://schemas.microsoft.com/office/drawing/2014/main" id="{E6E0263B-98CC-85A4-ADCA-4DBFD71E6EE1}"/>
                    </a:ext>
                  </a:extLst>
                </p14:cNvPr>
                <p14:cNvContentPartPr/>
                <p14:nvPr/>
              </p14:nvContentPartPr>
              <p14:xfrm>
                <a:off x="4407120" y="1698840"/>
                <a:ext cx="83880" cy="87120"/>
              </p14:xfrm>
            </p:contentPart>
          </mc:Choice>
          <mc:Fallback>
            <p:pic>
              <p:nvPicPr>
                <p:cNvPr id="35" name="Ink 34">
                  <a:extLst>
                    <a:ext uri="{FF2B5EF4-FFF2-40B4-BE49-F238E27FC236}">
                      <a16:creationId xmlns:a16="http://schemas.microsoft.com/office/drawing/2014/main" id="{E6E0263B-98CC-85A4-ADCA-4DBFD71E6EE1}"/>
                    </a:ext>
                  </a:extLst>
                </p:cNvPr>
                <p:cNvPicPr/>
                <p:nvPr/>
              </p:nvPicPr>
              <p:blipFill>
                <a:blip r:embed="rId49"/>
                <a:stretch>
                  <a:fillRect/>
                </a:stretch>
              </p:blipFill>
              <p:spPr>
                <a:xfrm>
                  <a:off x="4401000" y="1692720"/>
                  <a:ext cx="961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Ink 35">
                  <a:extLst>
                    <a:ext uri="{FF2B5EF4-FFF2-40B4-BE49-F238E27FC236}">
                      <a16:creationId xmlns:a16="http://schemas.microsoft.com/office/drawing/2014/main" id="{180510EE-86F7-675C-E70D-104A22FB9718}"/>
                    </a:ext>
                  </a:extLst>
                </p14:cNvPr>
                <p14:cNvContentPartPr/>
                <p14:nvPr/>
              </p14:nvContentPartPr>
              <p14:xfrm>
                <a:off x="4540680" y="1692720"/>
                <a:ext cx="87480" cy="123120"/>
              </p14:xfrm>
            </p:contentPart>
          </mc:Choice>
          <mc:Fallback>
            <p:pic>
              <p:nvPicPr>
                <p:cNvPr id="36" name="Ink 35">
                  <a:extLst>
                    <a:ext uri="{FF2B5EF4-FFF2-40B4-BE49-F238E27FC236}">
                      <a16:creationId xmlns:a16="http://schemas.microsoft.com/office/drawing/2014/main" id="{180510EE-86F7-675C-E70D-104A22FB9718}"/>
                    </a:ext>
                  </a:extLst>
                </p:cNvPr>
                <p:cNvPicPr/>
                <p:nvPr/>
              </p:nvPicPr>
              <p:blipFill>
                <a:blip r:embed="rId51"/>
                <a:stretch>
                  <a:fillRect/>
                </a:stretch>
              </p:blipFill>
              <p:spPr>
                <a:xfrm>
                  <a:off x="4534560" y="1686600"/>
                  <a:ext cx="99720" cy="135360"/>
                </a:xfrm>
                <a:prstGeom prst="rect">
                  <a:avLst/>
                </a:prstGeom>
              </p:spPr>
            </p:pic>
          </mc:Fallback>
        </mc:AlternateContent>
      </p:grpSp>
    </p:spTree>
    <p:extLst>
      <p:ext uri="{BB962C8B-B14F-4D97-AF65-F5344CB8AC3E}">
        <p14:creationId xmlns:p14="http://schemas.microsoft.com/office/powerpoint/2010/main" val="954539961"/>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Oplossingen per functie</a:t>
            </a:r>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8136904" cy="5147647"/>
          </a:xfrm>
        </p:spPr>
        <p:txBody>
          <a:bodyPr/>
          <a:lstStyle/>
          <a:p>
            <a:pPr marL="0" indent="0">
              <a:buNone/>
            </a:pPr>
            <a:r>
              <a:rPr lang="nl-NL" b="1" dirty="0"/>
              <a:t>Brainstorm </a:t>
            </a:r>
            <a:r>
              <a:rPr lang="nl-NL" dirty="0"/>
              <a:t>(doe dit voor elke functie </a:t>
            </a:r>
            <a:r>
              <a:rPr lang="nl-NL"/>
              <a:t>uit de functieboom)</a:t>
            </a:r>
            <a:endParaRPr lang="nl-NL" dirty="0"/>
          </a:p>
          <a:p>
            <a:pPr>
              <a:buFont typeface="Wingdings" panose="05000000000000000000" pitchFamily="2" charset="2"/>
              <a:buChar char="q"/>
            </a:pPr>
            <a:r>
              <a:rPr lang="nl-NL" dirty="0"/>
              <a:t>Hoe kun je (HKJ)</a:t>
            </a:r>
            <a:r>
              <a:rPr lang="nl-NL" b="1" dirty="0"/>
              <a:t>: ________________________________________________________</a:t>
            </a:r>
          </a:p>
          <a:p>
            <a:pPr marL="0" indent="0">
              <a:buNone/>
            </a:pPr>
            <a:endParaRPr lang="nl-NL" dirty="0"/>
          </a:p>
        </p:txBody>
      </p:sp>
      <p:grpSp>
        <p:nvGrpSpPr>
          <p:cNvPr id="6" name="Groep 5">
            <a:extLst>
              <a:ext uri="{FF2B5EF4-FFF2-40B4-BE49-F238E27FC236}">
                <a16:creationId xmlns:a16="http://schemas.microsoft.com/office/drawing/2014/main" id="{4E7C774C-8A1D-4290-D957-4882C7EC243F}"/>
              </a:ext>
            </a:extLst>
          </p:cNvPr>
          <p:cNvGrpSpPr/>
          <p:nvPr/>
        </p:nvGrpSpPr>
        <p:grpSpPr>
          <a:xfrm>
            <a:off x="7226534" y="945648"/>
            <a:ext cx="2013948" cy="1514610"/>
            <a:chOff x="2715298" y="2308747"/>
            <a:chExt cx="4939740" cy="3714983"/>
          </a:xfrm>
        </p:grpSpPr>
        <p:sp>
          <p:nvSpPr>
            <p:cNvPr id="9" name="Rechthoek 8">
              <a:extLst>
                <a:ext uri="{FF2B5EF4-FFF2-40B4-BE49-F238E27FC236}">
                  <a16:creationId xmlns:a16="http://schemas.microsoft.com/office/drawing/2014/main" id="{04DB1BD6-7D4C-DF2F-19E6-241610D10E7C}"/>
                </a:ext>
              </a:extLst>
            </p:cNvPr>
            <p:cNvSpPr/>
            <p:nvPr/>
          </p:nvSpPr>
          <p:spPr bwMode="auto">
            <a:xfrm rot="500921">
              <a:off x="2715298" y="2308747"/>
              <a:ext cx="4789542" cy="3533270"/>
            </a:xfrm>
            <a:prstGeom prst="rect">
              <a:avLst/>
            </a:prstGeom>
            <a:solidFill>
              <a:srgbClr val="FFC000"/>
            </a:solidFill>
            <a:ln>
              <a:noFill/>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nl-NL" sz="1400" b="1" i="0" u="none" strike="noStrike" cap="none" normalizeH="0" baseline="0" dirty="0">
                <a:ln>
                  <a:noFill/>
                </a:ln>
                <a:solidFill>
                  <a:schemeClr val="tx1"/>
                </a:solidFill>
                <a:effectLst/>
                <a:latin typeface="Arial" charset="0"/>
              </a:endParaRPr>
            </a:p>
          </p:txBody>
        </p:sp>
        <p:sp>
          <p:nvSpPr>
            <p:cNvPr id="10" name="Rechthoek 9">
              <a:extLst>
                <a:ext uri="{FF2B5EF4-FFF2-40B4-BE49-F238E27FC236}">
                  <a16:creationId xmlns:a16="http://schemas.microsoft.com/office/drawing/2014/main" id="{633D0071-58D5-1BEB-5631-71DD5746A5C9}"/>
                </a:ext>
              </a:extLst>
            </p:cNvPr>
            <p:cNvSpPr/>
            <p:nvPr/>
          </p:nvSpPr>
          <p:spPr bwMode="auto">
            <a:xfrm rot="20746260">
              <a:off x="2865494" y="2490460"/>
              <a:ext cx="4789544" cy="3533270"/>
            </a:xfrm>
            <a:prstGeom prst="rect">
              <a:avLst/>
            </a:prstGeom>
            <a:solidFill>
              <a:srgbClr val="FFFF00"/>
            </a:solidFill>
            <a:ln>
              <a:noFill/>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nl-NL" sz="1400" b="1" i="0" u="none" strike="noStrike" cap="none" normalizeH="0" baseline="0" dirty="0">
                <a:ln>
                  <a:noFill/>
                </a:ln>
                <a:solidFill>
                  <a:schemeClr val="tx1"/>
                </a:solidFill>
                <a:effectLst/>
                <a:latin typeface="Arial" charset="0"/>
              </a:endParaRPr>
            </a:p>
          </p:txBody>
        </p:sp>
        <p:sp>
          <p:nvSpPr>
            <p:cNvPr id="11" name="Tekstvak 10">
              <a:extLst>
                <a:ext uri="{FF2B5EF4-FFF2-40B4-BE49-F238E27FC236}">
                  <a16:creationId xmlns:a16="http://schemas.microsoft.com/office/drawing/2014/main" id="{C73CF3F2-EE86-9C24-1919-66A6CC9E6AFB}"/>
                </a:ext>
              </a:extLst>
            </p:cNvPr>
            <p:cNvSpPr txBox="1"/>
            <p:nvPr/>
          </p:nvSpPr>
          <p:spPr>
            <a:xfrm rot="20768086">
              <a:off x="2799109" y="2458788"/>
              <a:ext cx="4810452" cy="3113977"/>
            </a:xfrm>
            <a:prstGeom prst="rect">
              <a:avLst/>
            </a:prstGeom>
            <a:noFill/>
          </p:spPr>
          <p:txBody>
            <a:bodyPr wrap="square" rtlCol="0">
              <a:spAutoFit/>
            </a:bodyPr>
            <a:lstStyle/>
            <a:p>
              <a:pPr algn="l"/>
              <a:r>
                <a:rPr lang="nl-NL" sz="900"/>
                <a:t>Gebruik hiervoor Post-its</a:t>
              </a:r>
              <a:r>
                <a:rPr lang="nl-NL" sz="900" dirty="0"/>
                <a:t>!</a:t>
              </a:r>
            </a:p>
            <a:p>
              <a:pPr marL="285750" indent="-285750" algn="l">
                <a:buFont typeface="Arial" panose="020B0604020202020204" pitchFamily="34" charset="0"/>
                <a:buChar char="•"/>
              </a:pPr>
              <a:r>
                <a:rPr lang="nl-NL" sz="900" b="0"/>
                <a:t>Bij een groepsproject kan elk groepslid eenvoudiger bijdragen</a:t>
              </a:r>
              <a:endParaRPr lang="nl-NL" sz="900" b="0" dirty="0"/>
            </a:p>
            <a:p>
              <a:pPr marL="285750" indent="-285750" algn="l">
                <a:buFont typeface="Arial" panose="020B0604020202020204" pitchFamily="34" charset="0"/>
                <a:buChar char="•"/>
              </a:pPr>
              <a:r>
                <a:rPr lang="nl-NL" sz="900" b="0"/>
                <a:t>Tekening + steekwoord werkt het best!</a:t>
              </a:r>
              <a:endParaRPr lang="nl-NL" sz="900" b="0" dirty="0"/>
            </a:p>
            <a:p>
              <a:pPr marL="285750" indent="-285750" algn="l">
                <a:buFont typeface="Arial" panose="020B0604020202020204" pitchFamily="34" charset="0"/>
                <a:buChar char="•"/>
              </a:pPr>
              <a:r>
                <a:rPr lang="nl-NL" sz="900" b="0"/>
                <a:t>1 oplossing per Post-it</a:t>
              </a:r>
              <a:endParaRPr lang="nl-NL" sz="900" b="0" dirty="0"/>
            </a:p>
          </p:txBody>
        </p:sp>
      </p:grpSp>
    </p:spTree>
    <p:extLst>
      <p:ext uri="{BB962C8B-B14F-4D97-AF65-F5344CB8AC3E}">
        <p14:creationId xmlns:p14="http://schemas.microsoft.com/office/powerpoint/2010/main" val="4019020517"/>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Morfologisch Overzicht</a:t>
            </a:r>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9145016" cy="5147647"/>
          </a:xfrm>
        </p:spPr>
        <p:txBody>
          <a:bodyPr/>
          <a:lstStyle/>
          <a:p>
            <a:pPr marL="342900" indent="-342900">
              <a:buFont typeface="+mj-lt"/>
              <a:buAutoNum type="arabicPeriod"/>
            </a:pPr>
            <a:r>
              <a:rPr lang="nl-NL" b="1" dirty="0"/>
              <a:t>Morfologisch Overzicht (</a:t>
            </a:r>
            <a:r>
              <a:rPr lang="nl-NL" dirty="0"/>
              <a:t>Verwerk alle </a:t>
            </a:r>
            <a:r>
              <a:rPr lang="nl-NL" u="sng" dirty="0"/>
              <a:t>haalbare</a:t>
            </a:r>
            <a:r>
              <a:rPr lang="nl-NL" dirty="0"/>
              <a:t> oplossingen per functie)</a:t>
            </a:r>
          </a:p>
          <a:p>
            <a:pPr marL="342900" indent="-342900">
              <a:buFont typeface="+mj-lt"/>
              <a:buAutoNum type="arabicPeriod"/>
            </a:pPr>
            <a:r>
              <a:rPr lang="nl-NL" b="1" dirty="0"/>
              <a:t>Structuurselecties (</a:t>
            </a:r>
            <a:r>
              <a:rPr lang="nl-NL" dirty="0"/>
              <a:t>Kies per deelfunctie tenminste 1 oplossing)</a:t>
            </a:r>
          </a:p>
          <a:p>
            <a:pPr marL="0" indent="0">
              <a:buNone/>
            </a:pPr>
            <a:endParaRPr lang="nl-NL" dirty="0"/>
          </a:p>
        </p:txBody>
      </p:sp>
      <p:pic>
        <p:nvPicPr>
          <p:cNvPr id="4" name="Afbeelding 3">
            <a:extLst>
              <a:ext uri="{FF2B5EF4-FFF2-40B4-BE49-F238E27FC236}">
                <a16:creationId xmlns:a16="http://schemas.microsoft.com/office/drawing/2014/main" id="{DABB774A-60ED-47F8-BA0E-6D5AD06AA3E7}"/>
              </a:ext>
            </a:extLst>
          </p:cNvPr>
          <p:cNvPicPr>
            <a:picLocks noChangeAspect="1"/>
          </p:cNvPicPr>
          <p:nvPr/>
        </p:nvPicPr>
        <p:blipFill>
          <a:blip r:embed="rId2"/>
          <a:stretch>
            <a:fillRect/>
          </a:stretch>
        </p:blipFill>
        <p:spPr>
          <a:xfrm>
            <a:off x="776536" y="1748278"/>
            <a:ext cx="6840759" cy="4921081"/>
          </a:xfrm>
          <a:prstGeom prst="rect">
            <a:avLst/>
          </a:prstGeom>
        </p:spPr>
      </p:pic>
    </p:spTree>
    <p:extLst>
      <p:ext uri="{BB962C8B-B14F-4D97-AF65-F5344CB8AC3E}">
        <p14:creationId xmlns:p14="http://schemas.microsoft.com/office/powerpoint/2010/main" val="139887380"/>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704A56B-F333-972E-78FD-BB28089788B4}"/>
              </a:ext>
            </a:extLst>
          </p:cNvPr>
          <p:cNvPicPr>
            <a:picLocks noChangeAspect="1"/>
          </p:cNvPicPr>
          <p:nvPr/>
        </p:nvPicPr>
        <p:blipFill>
          <a:blip r:embed="rId2">
            <a:alphaModFix/>
          </a:blip>
          <a:stretch>
            <a:fillRect/>
          </a:stretch>
        </p:blipFill>
        <p:spPr>
          <a:xfrm>
            <a:off x="7329264" y="221378"/>
            <a:ext cx="2321168" cy="1390121"/>
          </a:xfrm>
          <a:prstGeom prst="rect">
            <a:avLst/>
          </a:prstGeom>
        </p:spPr>
      </p:pic>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Morfologisch Overzicht</a:t>
            </a:r>
          </a:p>
        </p:txBody>
      </p:sp>
      <p:sp>
        <p:nvSpPr>
          <p:cNvPr id="7" name="Tijdelijke aanduiding voor tekst 2">
            <a:extLst>
              <a:ext uri="{FF2B5EF4-FFF2-40B4-BE49-F238E27FC236}">
                <a16:creationId xmlns:a16="http://schemas.microsoft.com/office/drawing/2014/main" id="{3DDB8925-B784-489B-9C34-B199838734A8}"/>
              </a:ext>
            </a:extLst>
          </p:cNvPr>
          <p:cNvSpPr>
            <a:spLocks noGrp="1"/>
          </p:cNvSpPr>
          <p:nvPr>
            <p:ph type="body" idx="1"/>
          </p:nvPr>
        </p:nvSpPr>
        <p:spPr>
          <a:xfrm>
            <a:off x="344488" y="945649"/>
            <a:ext cx="9145016" cy="1187208"/>
          </a:xfrm>
        </p:spPr>
        <p:txBody>
          <a:bodyPr/>
          <a:lstStyle/>
          <a:p>
            <a:pPr marL="0" indent="0">
              <a:buNone/>
            </a:pPr>
            <a:r>
              <a:rPr lang="nl-NL" b="1" dirty="0"/>
              <a:t>Maak een tekening van een structuurselectie (concept A)</a:t>
            </a:r>
            <a:endParaRPr lang="nl-NL" dirty="0"/>
          </a:p>
          <a:p>
            <a:pPr>
              <a:buFont typeface="Wingdings" panose="05000000000000000000" pitchFamily="2" charset="2"/>
              <a:buChar char="q"/>
            </a:pPr>
            <a:r>
              <a:rPr lang="nl-NL" dirty="0"/>
              <a:t>Geef de gekozen oplossingen (werkwijzen) aan op je tekening:</a:t>
            </a:r>
          </a:p>
          <a:p>
            <a:pPr>
              <a:buFont typeface="Wingdings" panose="05000000000000000000" pitchFamily="2" charset="2"/>
              <a:buChar char="q"/>
            </a:pPr>
            <a:r>
              <a:rPr lang="nl-NL" dirty="0"/>
              <a:t>Geef je structuurselectie een naam die past bij de gekozen functionaliteit</a:t>
            </a:r>
          </a:p>
          <a:p>
            <a:pPr marL="0" indent="0">
              <a:buNone/>
            </a:pPr>
            <a:endParaRPr lang="nl-NL" dirty="0"/>
          </a:p>
        </p:txBody>
      </p:sp>
    </p:spTree>
    <p:extLst>
      <p:ext uri="{BB962C8B-B14F-4D97-AF65-F5344CB8AC3E}">
        <p14:creationId xmlns:p14="http://schemas.microsoft.com/office/powerpoint/2010/main" val="317323927"/>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theme/theme1.xml><?xml version="1.0" encoding="utf-8"?>
<a:theme xmlns:a="http://schemas.openxmlformats.org/drawingml/2006/main" name="PowerPoint_TIS_Delft_nl">
  <a:themeElements>
    <a:clrScheme name="">
      <a:dk1>
        <a:srgbClr val="080808"/>
      </a:dk1>
      <a:lt1>
        <a:srgbClr val="FFFFFF"/>
      </a:lt1>
      <a:dk2>
        <a:srgbClr val="FF0000"/>
      </a:dk2>
      <a:lt2>
        <a:srgbClr val="C0C0C0"/>
      </a:lt2>
      <a:accent1>
        <a:srgbClr val="808080"/>
      </a:accent1>
      <a:accent2>
        <a:srgbClr val="B2B2B2"/>
      </a:accent2>
      <a:accent3>
        <a:srgbClr val="FFFFFF"/>
      </a:accent3>
      <a:accent4>
        <a:srgbClr val="060606"/>
      </a:accent4>
      <a:accent5>
        <a:srgbClr val="C0C0C0"/>
      </a:accent5>
      <a:accent6>
        <a:srgbClr val="A1A1A1"/>
      </a:accent6>
      <a:hlink>
        <a:srgbClr val="0000FF"/>
      </a:hlink>
      <a:folHlink>
        <a:srgbClr val="0000CC"/>
      </a:folHlink>
    </a:clrScheme>
    <a:fontScheme name="PowerPoint_TIS_Delft_nl">
      <a:majorFont>
        <a:latin typeface="Univers"/>
        <a:ea typeface=""/>
        <a:cs typeface=""/>
      </a:majorFont>
      <a:minorFont>
        <a:latin typeface="Univer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GB"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GB" sz="1400" b="1" i="0" u="none" strike="noStrike" cap="none" normalizeH="0" baseline="0" smtClean="0">
            <a:ln>
              <a:noFill/>
            </a:ln>
            <a:solidFill>
              <a:schemeClr val="tx1"/>
            </a:solidFill>
            <a:effectLst/>
            <a:latin typeface="Arial" charset="0"/>
          </a:defRPr>
        </a:defPPr>
      </a:lstStyle>
    </a:lnDef>
  </a:objectDefaults>
  <a:extraClrSchemeLst>
    <a:extraClrScheme>
      <a:clrScheme name="PowerPoint_TIS_Delft_nl 1">
        <a:dk1>
          <a:srgbClr val="080808"/>
        </a:dk1>
        <a:lt1>
          <a:srgbClr val="FFFFFF"/>
        </a:lt1>
        <a:dk2>
          <a:srgbClr val="FF0000"/>
        </a:dk2>
        <a:lt2>
          <a:srgbClr val="C0C0C0"/>
        </a:lt2>
        <a:accent1>
          <a:srgbClr val="808080"/>
        </a:accent1>
        <a:accent2>
          <a:srgbClr val="B2B2B2"/>
        </a:accent2>
        <a:accent3>
          <a:srgbClr val="FFFFFF"/>
        </a:accent3>
        <a:accent4>
          <a:srgbClr val="060606"/>
        </a:accent4>
        <a:accent5>
          <a:srgbClr val="C0C0C0"/>
        </a:accent5>
        <a:accent6>
          <a:srgbClr val="A1A1A1"/>
        </a:accent6>
        <a:hlink>
          <a:srgbClr val="969696"/>
        </a:hlink>
        <a:folHlink>
          <a:srgbClr val="2929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34F7EAEF8B1B47ADD75F1ED9C05ABC" ma:contentTypeVersion="27" ma:contentTypeDescription="Een nieuw document maken." ma:contentTypeScope="" ma:versionID="db97ea79833a31e337fd6b144b85617f">
  <xsd:schema xmlns:xsd="http://www.w3.org/2001/XMLSchema" xmlns:xs="http://www.w3.org/2001/XMLSchema" xmlns:p="http://schemas.microsoft.com/office/2006/metadata/properties" xmlns:ns3="e884e7c1-0dca-4886-8a75-2a3b2142c7c9" xmlns:ns4="d212fc48-f6db-4ea2-998f-5b62a6ab3ceb" targetNamespace="http://schemas.microsoft.com/office/2006/metadata/properties" ma:root="true" ma:fieldsID="02704d3e22e356f31173470fb13ae565" ns3:_="" ns4:_="">
    <xsd:import namespace="e884e7c1-0dca-4886-8a75-2a3b2142c7c9"/>
    <xsd:import namespace="d212fc48-f6db-4ea2-998f-5b62a6ab3ceb"/>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84e7c1-0dca-4886-8a75-2a3b2142c7c9"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element name="SharingHintHash" ma:index="10" nillable="true" ma:displayName="Hint-hash delen"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12fc48-f6db-4ea2-998f-5b62a6ab3ceb"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0" nillable="true" ma:displayName="Invited Teachers" ma:internalName="Invited_Teachers">
      <xsd:simpleType>
        <xsd:restriction base="dms:Note">
          <xsd:maxLength value="255"/>
        </xsd:restriction>
      </xsd:simpleType>
    </xsd:element>
    <xsd:element name="Invited_Students" ma:index="21" nillable="true" ma:displayName="Invited Students" ma:internalName="Invited_Students">
      <xsd:simpleType>
        <xsd:restriction base="dms:Note">
          <xsd:maxLength value="255"/>
        </xsd:restriction>
      </xsd:simpleType>
    </xsd:element>
    <xsd:element name="Self_Registration_Enabled" ma:index="22" nillable="true" ma:displayName="Self Registration Enabled" ma:internalName="Self_Registration_Enabled">
      <xsd:simpleType>
        <xsd:restriction base="dms:Boolean"/>
      </xsd:simpleType>
    </xsd:element>
    <xsd:element name="Has_Teacher_Only_SectionGroup" ma:index="23" nillable="true" ma:displayName="Has Teacher Only SectionGroup" ma:internalName="Has_Teacher_Only_SectionGroup">
      <xsd:simpleType>
        <xsd:restriction base="dms:Boolean"/>
      </xsd:simpleType>
    </xsd:element>
    <xsd:element name="Is_Collaboration_Space_Locked" ma:index="24" nillable="true" ma:displayName="Is Collaboration Space Locked" ma:internalName="Is_Collaboration_Space_Locked">
      <xsd:simpleType>
        <xsd:restriction base="dms:Boolean"/>
      </xsd:simpleType>
    </xsd:element>
    <xsd:element name="MediaServiceMetadata" ma:index="25" nillable="true" ma:displayName="MediaServiceMetadata" ma:description="" ma:hidden="true" ma:internalName="MediaServiceMetadata" ma:readOnly="true">
      <xsd:simpleType>
        <xsd:restriction base="dms:Note"/>
      </xsd:simpleType>
    </xsd:element>
    <xsd:element name="MediaServiceFastMetadata" ma:index="26" nillable="true" ma:displayName="MediaServiceFastMetadata" ma:description="" ma:hidden="true" ma:internalName="MediaServiceFastMetadata" ma:readOnly="true">
      <xsd:simpleType>
        <xsd:restriction base="dms:Note"/>
      </xsd:simpleType>
    </xsd:element>
    <xsd:element name="MediaServiceDateTaken" ma:index="27" nillable="true" ma:displayName="MediaServiceDateTaken" ma:description="" ma:hidden="true" ma:internalName="MediaServiceDateTaken" ma:readOnly="true">
      <xsd:simpleType>
        <xsd:restriction base="dms:Text"/>
      </xsd:simpleType>
    </xsd:element>
    <xsd:element name="MediaServiceAutoTags" ma:index="28" nillable="true" ma:displayName="MediaServiceAutoTags" ma:description="" ma:internalName="MediaServiceAutoTags" ma:readOnly="true">
      <xsd:simpleType>
        <xsd:restriction base="dms:Text"/>
      </xsd:simpleType>
    </xsd:element>
    <xsd:element name="MediaServiceLocation" ma:index="29" nillable="true" ma:displayName="MediaServiceLocation" ma:description="" ma:internalName="MediaServiceLocation" ma:readOnly="true">
      <xsd:simpleType>
        <xsd:restriction base="dms:Text"/>
      </xsd:simpleType>
    </xsd:element>
    <xsd:element name="MediaServiceGenerationTime" ma:index="30" nillable="true" ma:displayName="MediaServiceGenerationTime" ma:hidden="true" ma:internalName="MediaServiceGenerationTime" ma:readOnly="true">
      <xsd:simpleType>
        <xsd:restriction base="dms:Text"/>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bookType xmlns="d212fc48-f6db-4ea2-998f-5b62a6ab3ceb" xsi:nil="true"/>
    <CultureName xmlns="d212fc48-f6db-4ea2-998f-5b62a6ab3ceb" xsi:nil="true"/>
    <AppVersion xmlns="d212fc48-f6db-4ea2-998f-5b62a6ab3ceb" xsi:nil="true"/>
    <Invited_Teachers xmlns="d212fc48-f6db-4ea2-998f-5b62a6ab3ceb" xsi:nil="true"/>
    <FolderType xmlns="d212fc48-f6db-4ea2-998f-5b62a6ab3ceb" xsi:nil="true"/>
    <Owner xmlns="d212fc48-f6db-4ea2-998f-5b62a6ab3ceb">
      <UserInfo>
        <DisplayName/>
        <AccountId xsi:nil="true"/>
        <AccountType/>
      </UserInfo>
    </Owner>
    <Teachers xmlns="d212fc48-f6db-4ea2-998f-5b62a6ab3ceb">
      <UserInfo>
        <DisplayName/>
        <AccountId xsi:nil="true"/>
        <AccountType/>
      </UserInfo>
    </Teachers>
    <Students xmlns="d212fc48-f6db-4ea2-998f-5b62a6ab3ceb">
      <UserInfo>
        <DisplayName/>
        <AccountId xsi:nil="true"/>
        <AccountType/>
      </UserInfo>
    </Students>
    <Student_Groups xmlns="d212fc48-f6db-4ea2-998f-5b62a6ab3ceb">
      <UserInfo>
        <DisplayName/>
        <AccountId xsi:nil="true"/>
        <AccountType/>
      </UserInfo>
    </Student_Groups>
    <DefaultSectionNames xmlns="d212fc48-f6db-4ea2-998f-5b62a6ab3ceb" xsi:nil="true"/>
    <Self_Registration_Enabled xmlns="d212fc48-f6db-4ea2-998f-5b62a6ab3ceb" xsi:nil="true"/>
    <Has_Teacher_Only_SectionGroup xmlns="d212fc48-f6db-4ea2-998f-5b62a6ab3ceb" xsi:nil="true"/>
    <Invited_Students xmlns="d212fc48-f6db-4ea2-998f-5b62a6ab3ceb" xsi:nil="true"/>
    <Is_Collaboration_Space_Locked xmlns="d212fc48-f6db-4ea2-998f-5b62a6ab3ceb" xsi:nil="true"/>
  </documentManagement>
</p:properties>
</file>

<file path=customXml/itemProps1.xml><?xml version="1.0" encoding="utf-8"?>
<ds:datastoreItem xmlns:ds="http://schemas.openxmlformats.org/officeDocument/2006/customXml" ds:itemID="{C8FB7A04-561F-4710-8B57-EAACE455164C}">
  <ds:schemaRefs>
    <ds:schemaRef ds:uri="http://schemas.microsoft.com/sharepoint/v3/contenttype/forms"/>
  </ds:schemaRefs>
</ds:datastoreItem>
</file>

<file path=customXml/itemProps2.xml><?xml version="1.0" encoding="utf-8"?>
<ds:datastoreItem xmlns:ds="http://schemas.openxmlformats.org/officeDocument/2006/customXml" ds:itemID="{A175FB11-31F3-437C-B74D-E77649DCA4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84e7c1-0dca-4886-8a75-2a3b2142c7c9"/>
    <ds:schemaRef ds:uri="d212fc48-f6db-4ea2-998f-5b62a6ab3c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CA5559-7F0B-4214-B703-DAA0210DE479}">
  <ds:schemaRefs>
    <ds:schemaRef ds:uri="http://schemas.microsoft.com/office/2006/documentManagement/types"/>
    <ds:schemaRef ds:uri="d212fc48-f6db-4ea2-998f-5b62a6ab3ceb"/>
    <ds:schemaRef ds:uri="http://schemas.microsoft.com/office/2006/metadata/properties"/>
    <ds:schemaRef ds:uri="e884e7c1-0dca-4886-8a75-2a3b2142c7c9"/>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3540</TotalTime>
  <Words>947</Words>
  <Application>Microsoft Office PowerPoint</Application>
  <PresentationFormat>A4 Paper (210x297 mm)</PresentationFormat>
  <Paragraphs>157</Paragraphs>
  <Slides>11</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DINMittelschrift</vt:lpstr>
      <vt:lpstr>Times New Roman</vt:lpstr>
      <vt:lpstr>Univers</vt:lpstr>
      <vt:lpstr>Wingdings</vt:lpstr>
      <vt:lpstr>PowerPoint_TIS_Delft_nl</vt:lpstr>
      <vt:lpstr>Methodisch Ontwerpen – Opdrachten werkcollege 1</vt:lpstr>
      <vt:lpstr>Eisen</vt:lpstr>
      <vt:lpstr>Eisen</vt:lpstr>
      <vt:lpstr>Eisen</vt:lpstr>
      <vt:lpstr>Functies</vt:lpstr>
      <vt:lpstr>Functies</vt:lpstr>
      <vt:lpstr>Oplossingen per functie</vt:lpstr>
      <vt:lpstr>Morfologisch Overzicht</vt:lpstr>
      <vt:lpstr>Morfologisch Overzicht</vt:lpstr>
      <vt:lpstr>Morfologisch Overzicht</vt:lpstr>
      <vt:lpstr>Afronding Methodisch Ontwerpen Werkcollege 1 (week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Mechatronica</dc:title>
  <dc:creator>Michael Geertshuis</dc:creator>
  <cp:lastModifiedBy>Yamairo Martinus (20072716)</cp:lastModifiedBy>
  <cp:revision>94</cp:revision>
  <dcterms:created xsi:type="dcterms:W3CDTF">2020-08-14T14:10:36Z</dcterms:created>
  <dcterms:modified xsi:type="dcterms:W3CDTF">2024-09-30T08:31:41Z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0x010100F134F7EAEF8B1B47ADD75F1ED9C05ABC</vt:lpwstr>
  </property>
</Properties>
</file>