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1" r:id="rId4"/>
  </p:sldMasterIdLst>
  <p:notesMasterIdLst>
    <p:notesMasterId r:id="rId12"/>
  </p:notesMasterIdLst>
  <p:handoutMasterIdLst>
    <p:handoutMasterId r:id="rId13"/>
  </p:handoutMasterIdLst>
  <p:sldIdLst>
    <p:sldId id="696" r:id="rId5"/>
    <p:sldId id="682" r:id="rId6"/>
    <p:sldId id="700" r:id="rId7"/>
    <p:sldId id="697" r:id="rId8"/>
    <p:sldId id="698" r:id="rId9"/>
    <p:sldId id="699" r:id="rId10"/>
    <p:sldId id="677" r:id="rId11"/>
  </p:sldIdLst>
  <p:sldSz cx="9906000" cy="6858000" type="A4"/>
  <p:notesSz cx="6743700" cy="9893300"/>
  <p:defaultTextStyle>
    <a:defPPr>
      <a:defRPr lang="en-GB"/>
    </a:defPPr>
    <a:lvl1pPr algn="ctr" rtl="0" eaLnBrk="0" fontAlgn="base" hangingPunct="0">
      <a:spcBef>
        <a:spcPct val="50000"/>
      </a:spcBef>
      <a:spcAft>
        <a:spcPct val="0"/>
      </a:spcAft>
      <a:defRPr kumimoji="1" sz="1400" b="1" kern="1200">
        <a:solidFill>
          <a:schemeClr val="tx1"/>
        </a:solidFill>
        <a:latin typeface="Arial" charset="0"/>
        <a:ea typeface="+mn-ea"/>
        <a:cs typeface="+mn-cs"/>
      </a:defRPr>
    </a:lvl1pPr>
    <a:lvl2pPr marL="457200" algn="ctr" rtl="0" eaLnBrk="0" fontAlgn="base" hangingPunct="0">
      <a:spcBef>
        <a:spcPct val="50000"/>
      </a:spcBef>
      <a:spcAft>
        <a:spcPct val="0"/>
      </a:spcAft>
      <a:defRPr kumimoji="1" sz="1400" b="1" kern="1200">
        <a:solidFill>
          <a:schemeClr val="tx1"/>
        </a:solidFill>
        <a:latin typeface="Arial" charset="0"/>
        <a:ea typeface="+mn-ea"/>
        <a:cs typeface="+mn-cs"/>
      </a:defRPr>
    </a:lvl2pPr>
    <a:lvl3pPr marL="914400" algn="ctr" rtl="0" eaLnBrk="0" fontAlgn="base" hangingPunct="0">
      <a:spcBef>
        <a:spcPct val="50000"/>
      </a:spcBef>
      <a:spcAft>
        <a:spcPct val="0"/>
      </a:spcAft>
      <a:defRPr kumimoji="1" sz="1400" b="1" kern="1200">
        <a:solidFill>
          <a:schemeClr val="tx1"/>
        </a:solidFill>
        <a:latin typeface="Arial" charset="0"/>
        <a:ea typeface="+mn-ea"/>
        <a:cs typeface="+mn-cs"/>
      </a:defRPr>
    </a:lvl3pPr>
    <a:lvl4pPr marL="1371600" algn="ctr" rtl="0" eaLnBrk="0" fontAlgn="base" hangingPunct="0">
      <a:spcBef>
        <a:spcPct val="50000"/>
      </a:spcBef>
      <a:spcAft>
        <a:spcPct val="0"/>
      </a:spcAft>
      <a:defRPr kumimoji="1" sz="1400" b="1" kern="1200">
        <a:solidFill>
          <a:schemeClr val="tx1"/>
        </a:solidFill>
        <a:latin typeface="Arial" charset="0"/>
        <a:ea typeface="+mn-ea"/>
        <a:cs typeface="+mn-cs"/>
      </a:defRPr>
    </a:lvl4pPr>
    <a:lvl5pPr marL="1828800" algn="ctr" rtl="0" eaLnBrk="0" fontAlgn="base" hangingPunct="0">
      <a:spcBef>
        <a:spcPct val="50000"/>
      </a:spcBef>
      <a:spcAft>
        <a:spcPct val="0"/>
      </a:spcAft>
      <a:defRPr kumimoji="1" sz="1400" b="1" kern="1200">
        <a:solidFill>
          <a:schemeClr val="tx1"/>
        </a:solidFill>
        <a:latin typeface="Arial" charset="0"/>
        <a:ea typeface="+mn-ea"/>
        <a:cs typeface="+mn-cs"/>
      </a:defRPr>
    </a:lvl5pPr>
    <a:lvl6pPr marL="2286000" algn="l" defTabSz="914400" rtl="0" eaLnBrk="1" latinLnBrk="0" hangingPunct="1">
      <a:defRPr kumimoji="1" sz="1400" b="1" kern="1200">
        <a:solidFill>
          <a:schemeClr val="tx1"/>
        </a:solidFill>
        <a:latin typeface="Arial" charset="0"/>
        <a:ea typeface="+mn-ea"/>
        <a:cs typeface="+mn-cs"/>
      </a:defRPr>
    </a:lvl6pPr>
    <a:lvl7pPr marL="2743200" algn="l" defTabSz="914400" rtl="0" eaLnBrk="1" latinLnBrk="0" hangingPunct="1">
      <a:defRPr kumimoji="1" sz="1400" b="1" kern="1200">
        <a:solidFill>
          <a:schemeClr val="tx1"/>
        </a:solidFill>
        <a:latin typeface="Arial" charset="0"/>
        <a:ea typeface="+mn-ea"/>
        <a:cs typeface="+mn-cs"/>
      </a:defRPr>
    </a:lvl7pPr>
    <a:lvl8pPr marL="3200400" algn="l" defTabSz="914400" rtl="0" eaLnBrk="1" latinLnBrk="0" hangingPunct="1">
      <a:defRPr kumimoji="1" sz="1400" b="1" kern="1200">
        <a:solidFill>
          <a:schemeClr val="tx1"/>
        </a:solidFill>
        <a:latin typeface="Arial" charset="0"/>
        <a:ea typeface="+mn-ea"/>
        <a:cs typeface="+mn-cs"/>
      </a:defRPr>
    </a:lvl8pPr>
    <a:lvl9pPr marL="3657600" algn="l" defTabSz="914400" rtl="0" eaLnBrk="1" latinLnBrk="0" hangingPunct="1">
      <a:defRPr kumimoji="1" sz="1400" b="1" kern="1200">
        <a:solidFill>
          <a:schemeClr val="tx1"/>
        </a:solidFill>
        <a:latin typeface="Arial" charset="0"/>
        <a:ea typeface="+mn-ea"/>
        <a:cs typeface="+mn-cs"/>
      </a:defRPr>
    </a:lvl9pPr>
  </p:defaultTextStyle>
  <p:extLst>
    <p:ext uri="{521415D9-36F7-43E2-AB2F-B90AF26B5E84}">
      <p14:sectionLst xmlns:p14="http://schemas.microsoft.com/office/powerpoint/2010/main">
        <p14:section name="Titelblad" id="{BBA47ABD-7739-4BD5-AA98-28F842723E9A}">
          <p14:sldIdLst>
            <p14:sldId id="696"/>
            <p14:sldId id="682"/>
            <p14:sldId id="700"/>
            <p14:sldId id="697"/>
            <p14:sldId id="698"/>
            <p14:sldId id="699"/>
            <p14:sldId id="677"/>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Geertshuis" initials="MG" lastIdx="1" clrIdx="0">
    <p:extLst>
      <p:ext uri="{19B8F6BF-5375-455C-9EA6-DF929625EA0E}">
        <p15:presenceInfo xmlns:p15="http://schemas.microsoft.com/office/powerpoint/2012/main" userId="b328f559a592811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B8BA30"/>
    <a:srgbClr val="969752"/>
    <a:srgbClr val="00ADEE"/>
    <a:srgbClr val="2D303F"/>
    <a:srgbClr val="464646"/>
    <a:srgbClr val="A6A6A6"/>
    <a:srgbClr val="000000"/>
    <a:srgbClr val="0070C0"/>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2867172-E4E7-4EF1-881C-3A6FB82E154D}" v="21" dt="2024-09-30T08:21:15.945"/>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30" autoAdjust="0"/>
    <p:restoredTop sz="97512" autoAdjust="0"/>
  </p:normalViewPr>
  <p:slideViewPr>
    <p:cSldViewPr>
      <p:cViewPr varScale="1">
        <p:scale>
          <a:sx n="98" d="100"/>
          <a:sy n="98" d="100"/>
        </p:scale>
        <p:origin x="926" y="58"/>
      </p:cViewPr>
      <p:guideLst>
        <p:guide orient="horz" pos="2160"/>
        <p:guide pos="3120"/>
      </p:guideLst>
    </p:cSldViewPr>
  </p:slideViewPr>
  <p:outlineViewPr>
    <p:cViewPr>
      <p:scale>
        <a:sx n="33" d="100"/>
        <a:sy n="33" d="100"/>
      </p:scale>
      <p:origin x="0" y="-26862"/>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117" d="100"/>
          <a:sy n="117" d="100"/>
        </p:scale>
        <p:origin x="3738"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22588"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95" tIns="44998" rIns="89995" bIns="44998" numCol="1" anchor="t" anchorCtr="0" compatLnSpc="1">
            <a:prstTxWarp prst="textNoShape">
              <a:avLst/>
            </a:prstTxWarp>
          </a:bodyPr>
          <a:lstStyle>
            <a:lvl1pPr algn="l" defTabSz="900113">
              <a:spcBef>
                <a:spcPct val="0"/>
              </a:spcBef>
              <a:defRPr kumimoji="0" sz="1200" b="0"/>
            </a:lvl1pPr>
          </a:lstStyle>
          <a:p>
            <a:endParaRPr lang="en-GB"/>
          </a:p>
        </p:txBody>
      </p:sp>
      <p:sp>
        <p:nvSpPr>
          <p:cNvPr id="19459" name="Rectangle 3"/>
          <p:cNvSpPr>
            <a:spLocks noGrp="1" noChangeArrowheads="1"/>
          </p:cNvSpPr>
          <p:nvPr>
            <p:ph type="dt" sz="quarter" idx="1"/>
          </p:nvPr>
        </p:nvSpPr>
        <p:spPr bwMode="auto">
          <a:xfrm>
            <a:off x="3821113" y="0"/>
            <a:ext cx="2922587"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95" tIns="44998" rIns="89995" bIns="44998" numCol="1" anchor="t" anchorCtr="0" compatLnSpc="1">
            <a:prstTxWarp prst="textNoShape">
              <a:avLst/>
            </a:prstTxWarp>
          </a:bodyPr>
          <a:lstStyle>
            <a:lvl1pPr algn="r" defTabSz="900113">
              <a:spcBef>
                <a:spcPct val="0"/>
              </a:spcBef>
              <a:defRPr kumimoji="0" sz="1200" b="0"/>
            </a:lvl1pPr>
          </a:lstStyle>
          <a:p>
            <a:fld id="{93FF1B78-7746-4A73-AD71-A2B7462750F7}" type="datetime4">
              <a:rPr lang="nl-NL" smtClean="0"/>
              <a:pPr/>
              <a:t>30 september 2024</a:t>
            </a:fld>
            <a:endParaRPr lang="en-GB"/>
          </a:p>
        </p:txBody>
      </p:sp>
      <p:sp>
        <p:nvSpPr>
          <p:cNvPr id="19460" name="Rectangle 4"/>
          <p:cNvSpPr>
            <a:spLocks noGrp="1" noChangeArrowheads="1"/>
          </p:cNvSpPr>
          <p:nvPr>
            <p:ph type="ftr" sz="quarter" idx="2"/>
          </p:nvPr>
        </p:nvSpPr>
        <p:spPr bwMode="auto">
          <a:xfrm>
            <a:off x="0" y="9399588"/>
            <a:ext cx="2922588"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95" tIns="44998" rIns="89995" bIns="44998" numCol="1" anchor="b" anchorCtr="0" compatLnSpc="1">
            <a:prstTxWarp prst="textNoShape">
              <a:avLst/>
            </a:prstTxWarp>
          </a:bodyPr>
          <a:lstStyle>
            <a:lvl1pPr algn="l" defTabSz="900113">
              <a:spcBef>
                <a:spcPct val="0"/>
              </a:spcBef>
              <a:defRPr kumimoji="0" sz="1200" b="0"/>
            </a:lvl1pPr>
          </a:lstStyle>
          <a:p>
            <a:endParaRPr lang="en-GB"/>
          </a:p>
        </p:txBody>
      </p:sp>
      <p:sp>
        <p:nvSpPr>
          <p:cNvPr id="19461" name="Rectangle 5"/>
          <p:cNvSpPr>
            <a:spLocks noGrp="1" noChangeArrowheads="1"/>
          </p:cNvSpPr>
          <p:nvPr>
            <p:ph type="sldNum" sz="quarter" idx="3"/>
          </p:nvPr>
        </p:nvSpPr>
        <p:spPr bwMode="auto">
          <a:xfrm>
            <a:off x="3821113" y="9399588"/>
            <a:ext cx="2922587"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95" tIns="44998" rIns="89995" bIns="44998" numCol="1" anchor="b" anchorCtr="0" compatLnSpc="1">
            <a:prstTxWarp prst="textNoShape">
              <a:avLst/>
            </a:prstTxWarp>
          </a:bodyPr>
          <a:lstStyle>
            <a:lvl1pPr algn="r" defTabSz="900113">
              <a:spcBef>
                <a:spcPct val="0"/>
              </a:spcBef>
              <a:defRPr kumimoji="0" sz="1200" b="0"/>
            </a:lvl1pPr>
          </a:lstStyle>
          <a:p>
            <a:fld id="{AC0DA3CA-E076-4945-88FE-25A014BFF506}" type="slidenum">
              <a:rPr lang="en-GB"/>
              <a:pPr/>
              <a:t>‹#›</a:t>
            </a:fld>
            <a:endParaRPr lang="en-GB"/>
          </a:p>
        </p:txBody>
      </p:sp>
    </p:spTree>
    <p:extLst>
      <p:ext uri="{BB962C8B-B14F-4D97-AF65-F5344CB8AC3E}">
        <p14:creationId xmlns:p14="http://schemas.microsoft.com/office/powerpoint/2010/main" val="229458443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1:05.077"/>
    </inkml:context>
    <inkml:brush xml:id="br0">
      <inkml:brushProperty name="width" value="0.035" units="cm"/>
      <inkml:brushProperty name="height" value="0.035" units="cm"/>
    </inkml:brush>
  </inkml:definitions>
  <inkml:trace contextRef="#ctx0" brushRef="#br0">203 33 448,'0'0'6801,"0"-5"-6535,0-19 529,-30 24-218,-81-4 639,110 5-1217,0-1 0,0 1-1,-1-1 1,1 1-1,0-1 1,0 1 0,0 0-1,0 0 1,0-1-1,0 1 1,0 0 0,0 0-1,0 0 1,0 0 0,0 0-1,1 0 1,-1 0-1,0 1 1,1-1 0,-1 0-1,0 2 1,-12 30-34,11-27 34,-4 9-8,1 1 0,1 0 0,0 0 0,1 0 1,-1 27-1,4-39 7,0 1-1,0 0 1,1 0-1,-1 0 1,1-1 0,0 1-1,1 0 1,-1-1 0,1 1-1,0-1 1,0 1 0,0-1-1,0 0 1,1 0-1,0 0 1,0 0 0,0 0-1,0-1 1,1 1 0,-1-1-1,1 0 1,0 0 0,7 4-1,-4-4 3,1-1 0,-1 0 0,1-1 0,-1 1-1,1-1 1,0-1 0,0 1 0,0-1 0,13-2 0,5 1 4,159 1 121,-182-1-115,0 1-1,0-1 0,0 0 1,0 0-1,0 0 1,0 0-1,-1-1 0,1 1 1,0-1-1,-1 0 0,4-3 1,24-12 51,-28 17-29,0-1 1,1 0 0,-1 0-1,0 0 1,0 0 0,0 0-1,0 0 1,0-1 0,-1 1-1,1-1 1,0 1 0,-1-1-1,1 0 1,-1 0 0,1 1-1,-1-1 1,0 0-1,0 0 1,0 0 0,0-1-1,0 1 1,0 0 0,0 0-1,0-3 1,0-4 213,0-1 0,-1 1 0,0-1 0,-1-15 0,0 12-246,-1 7 35,1 0 0,-1 0 1,0 0-1,0 0 0,-1 0 0,0 1 1,0-1-1,0 1 0,0 0 0,-1 0 1,-5-6-1,2 1-34,5 8 18,0 1 1,0-1-1,0 0 0,-1 1 0,1-1 1,0 1-1,0 0 0,-1 0 0,1 0 1,-1 0-1,1 0 0,-5 0 0,-35-6 340,29 5-290,-15-1-1207,-44 0 0,71 4 1080,1-1 1,0 0-1,-1 0 0,1 0 1,0 0-1,-1 0 0,1 1 0,0-1 1,-1 0-1,1 0 0,0 1 1,-1-1-1,1 0 0,0 0 1,-1 1-1,1-1 0,0 0 0,0 1 1,0-1-1,-1 0 0,1 1 1,0-1-1,0 0 0,0 1 1,0-1-1,0 1 0,0-1 0,0 0 1,0 1-1,0-1 0,0 1 1,0-1-1,0 0 0,0 1 1,0-1-1,0 0 0,0 1 0,0-1 1,0 1-1,1 0 0,-1 3-583,0 22-2683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2:13.940"/>
    </inkml:context>
    <inkml:brush xml:id="br0">
      <inkml:brushProperty name="width" value="0.035" units="cm"/>
      <inkml:brushProperty name="height" value="0.035" units="cm"/>
    </inkml:brush>
  </inkml:definitions>
  <inkml:trace contextRef="#ctx0" brushRef="#br0">198 19 704,'0'0'5491,"-26"-9"-2725,21 10-2616,0 0-1,0 0 0,1 0 0,-1 1 0,1 0 1,0 0-1,-1 0 0,1 0 0,0 1 0,0 0 1,0-1-1,1 2 0,-1-1 0,1 0 0,-1 1 1,1-1-1,-3 5 0,-7 10 562,0 0 0,-13 26 0,19-32-623,1 0 1,0 0-1,1 1 0,0 0 1,2 0-1,-1 0 1,1 0-1,1 1 1,1-1-1,-1 1 1,2-1-1,2 26 1,-1-36-91,0 0 0,0 0 0,1 0 0,-1 0 0,1 0 0,0 0 0,0 0 0,0-1 0,0 1 0,0-1 0,0 0 0,1 1 1,-1-1-1,1 0 0,0 0 0,-1-1 0,1 1 0,0 0 0,0-1 0,0 0 0,0 0 0,0 0 0,4 1 0,5 1-1,0 0-1,0-1 1,1 0-1,21-1 0,-23-1 17,0-2-1,0 0 0,1 0 0,-1-1 0,-1 0 1,1-1-1,0 0 0,-1-1 0,0 0 0,0-1 1,16-12-1,-13 10-9,12-6 0,-18 10 1,1 0-1,-1-1 1,0 0 0,0 0 0,-1 0-1,1-1 1,-1 1 0,0-2-1,5-6 1,-4 2 70,0 1 0,0-1-1,-1 0 1,-1-1 0,1 1 0,-2-1 0,0 0 0,0 0 0,-2-1 0,1 1-1,-1 0 1,-1-1 0,0 0 0,-1 1 0,-2-21 0,2 30-56,-1 1 0,1-1 0,-1 1 0,0 0 0,0-1 0,0 1 0,0 0 0,0 0 0,0 0 0,0 0 0,-1 0 0,1 0 0,-1 0 0,0 0 0,1 0 0,-1 1 0,0-1 0,0 1 0,0-1 0,0 1 0,0 0 0,0 0 0,0 0 0,-1 0 0,1 0 0,0 0 0,-1 1 0,1-1 0,-1 1 0,1-1 0,0 1 0,-5 0 1,0 1-73,0-1 1,1 1-1,-1 1 1,1-1 0,-1 1-1,1 0 1,0 0 0,0 1-1,0 0 1,-10 6 0,8-12-8525,6 1 6764,-8 1-3943</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9:06.853"/>
    </inkml:context>
    <inkml:brush xml:id="br0">
      <inkml:brushProperty name="width" value="0.035" units="cm"/>
      <inkml:brushProperty name="height" value="0.035" units="cm"/>
    </inkml:brush>
  </inkml:definitions>
  <inkml:trace contextRef="#ctx0" brushRef="#br0">0 90 80,'0'0'3660,"0"-7"-3227,0-33 388,3 37-725,-1-1 0,1 1 0,0 0 0,0 0 1,0 1-1,0-1 0,0 0 0,0 1 0,1 0 0,5-3 0,-6 4-47,0-1 0,0 1 0,1 0 0,-1 0 1,0 0-1,1 0 0,-1 0 0,1 1 0,-1 0 0,1-1 0,-1 1 1,1 1-1,-1-1 0,1 0 0,3 2 0,3 1-15,-1 0 1,1 1-1,16 9 0,11 6 38,-34-18-63,0 1 1,0 0-1,-1 0 1,1 0-1,-1 1 1,1-1-1,-1 1 1,0-1-1,0 1 1,0 0-1,0-1 1,0 1-1,-1 0 1,1 0-1,-1 0 1,0 1-1,0-1 1,0 0-1,0 0 1,0 1-1,0 5 1,1 12 159,-1-1 0,-2 31-1,1-24 91,0-23-214,-4 34 165,4-37-185,-1 0-1,1 0 0,0 0 1,-1 0-1,1 0 0,-1 0 0,1 0 1,-1 0-1,0 0 0,1 0 1,-1 0-1,0 0 0,0-1 0,0 1 1,0 0-1,0 0 0,0-1 1,0 1-1,0-1 0,0 1 1,0-1-1,0 1 0,0-1 0,0 1 1,0-1-1,0 0 0,0 0 1,0 0-1,-3 0 0,4 0 323,33 2-147,8 4 67,48 13 0,-54-11-171,-7 3-54,-24-9-36,-1 0 1,1-1-1,0 1 1,0-1-1,0 0 0,0 0 1,7 1-1,-11 25-5550,0-16 2735</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9:31.753"/>
    </inkml:context>
    <inkml:brush xml:id="br0">
      <inkml:brushProperty name="width" value="0.035" units="cm"/>
      <inkml:brushProperty name="height" value="0.035" units="cm"/>
    </inkml:brush>
  </inkml:definitions>
  <inkml:trace contextRef="#ctx0" brushRef="#br0">0 0 480,'0'0'2649,"2"42"334,-1-26-2583,1 1 1,4 20-1,2 27 99,-6-31-214,0-9-14,-2 0 1,0 0-1,-7 42 1,6-58-728,0 1 1,0-1-1,1 0 0,1 17 0,1-15-2254</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9:33.161"/>
    </inkml:context>
    <inkml:brush xml:id="br0">
      <inkml:brushProperty name="width" value="0.035" units="cm"/>
      <inkml:brushProperty name="height" value="0.035" units="cm"/>
    </inkml:brush>
  </inkml:definitions>
  <inkml:trace contextRef="#ctx0" brushRef="#br0">186 1 80,'0'0'4474,"-10"2"-4004,1 1-276,-1 1 1,1 0-1,1 0 0,-1 0 1,1 1-1,0 1 1,0-1-1,-7 8 1,6-5-120,0 0 1,1 1-1,1 1 0,0-1 1,0 1-1,0 1 1,2-1-1,-1 1 0,1 0 1,1 0-1,0 1 1,0-1-1,1 1 0,1 0 1,0 0-1,1-1 1,0 2-1,0 11 0,2-22-76,-1 0-1,1-1 0,0 1 0,-1 0 1,1-1-1,0 1 0,0 0 0,0-1 1,0 1-1,0-1 0,0 1 0,0-1 1,1 0-1,-1 1 0,0-1 0,1 0 1,2 2-1,34 20-14,-25-15 10,-2-2 11,-1-1 0,1 0-1,0 0 1,0-1 0,1-1 0,-1 1-1,18 1 1,4-2-1,48 0-1,-76-4 47,1 0 0,0 0 0,-1 0 0,1-1 0,0 0-1,-1 0 1,0 0 0,1-1 0,-1 0 0,0 0 0,0 0-1,-1 0 1,1-1 0,-1 0 0,0 0 0,0 0 0,0 0-1,0-1 1,-1 0 0,1 0 0,-1 1 0,-1-2-1,1 1 1,-1 0 0,1-1 0,-2 1 0,1-1 0,-1 1-1,1-1 1,-1-11 0,0 10 88,-1-1 1,-1 1-1,1 0 0,-2-1 1,1 1-1,-1 0 0,0 0 0,-4-12 1,3 15-105,1 0 0,-1 0 0,0 0 0,0 0 0,-1 0 0,1 1 0,-1-1 0,0 1 0,1 0 0,-1 0 0,-1 1 0,1-1 0,-9-3 0,-23-8 7,-16-7 98,49 19-210,0 0 0,1 1 1,-1-1-1,0 0 0,1 0 1,0-1-1,-1 1 0,1 0 1,0-1-1,0 1 0,0-1 1,1 0-1,-1 0 0,-1-3 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9:37.577"/>
    </inkml:context>
    <inkml:brush xml:id="br0">
      <inkml:brushProperty name="width" value="0.035" units="cm"/>
      <inkml:brushProperty name="height" value="0.035" units="cm"/>
    </inkml:brush>
  </inkml:definitions>
  <inkml:trace contextRef="#ctx0" brushRef="#br0">83 12 160,'0'0'3122,"-6"-11"-1911,-3 31-734,0 1 0,-8 31 1,1-4 144,10-33-577,1 0 0,1 0 0,1 0 0,0 1 0,1-1 1,0 1-1,1 0 0,1-1 0,2 19 0,-1-32-44,-1-1 0,1 1 0,0 0 0,-1 0 0,1 0 0,0-1 0,0 1 0,0 0 0,0-1 0,0 1 0,0-1 0,1 0 0,-1 1 0,0-1 0,1 0 0,-1 0 0,1 1 0,0-1 0,-1 0 1,1-1-1,0 1 0,2 1 0,47 11 15,-30-9 99,-12-2-95,1 0 1,-1-1 0,1 0-1,14-1 1,-20 0 4,0 0 0,1 0 0,-1-1 0,-1 1 0,1-1 0,0 0 0,0-1 0,0 1 0,0-1 0,-1 1 0,1-1 0,-1 0 0,4-3 0,-4 2 65,0 0 0,0-1 1,0 1-1,0-1 0,-1 1 0,0-1 0,0 0 0,0 0 1,0 0-1,-1 0 0,1 0 0,-1-1 0,1-5 0,0-5 167,-1 0-1,-1-24 1,0 17-115,-1 20-105,1 1-1,-1-1 0,0 0 0,0 0 0,0 1 0,0-1 0,0 0 0,0 1 0,0-1 0,-1 1 0,1-1 0,0 1 0,-1 0 0,1 0 0,-1 0 0,0-1 0,1 1 0,-4-1 0,-38-19 228,37 18-199,-4-1-18,1-1-11,0 1 0,-1 0 1,0 1-1,-12-3 0,19 6-45,0-1 1,0 1-1,-1 0 0,1 0 0,0 0 1,0 1-1,0-1 0,0 1 0,0 0 1,0-1-1,0 1 0,0 0 0,0 1 0,1-1 1,-1 1-1,0-1 0,1 1 0,-4 2 1,-6 8-1135,14-10-819,10-6-125,16-12-1928</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9:38.908"/>
    </inkml:context>
    <inkml:brush xml:id="br0">
      <inkml:brushProperty name="width" value="0.035" units="cm"/>
      <inkml:brushProperty name="height" value="0.035" units="cm"/>
    </inkml:brush>
  </inkml:definitions>
  <inkml:trace contextRef="#ctx0" brushRef="#br0">244 387 0,'0'0'4069,"0"-24"-2728,9-89 1602,-1 34-1897,-7 66-840,0-42 450,-2 51-584,1 0 0,-1 0 0,1 1 0,-1-1 0,0 1 0,0-1 0,-1 0 0,1 1 0,-1 0 0,0-1 0,-4-4 0,2 4-18,-1 0 0,-1 1 0,1 0 0,0 0-1,-1 1 1,0-1 0,1 1 0,-1 1 0,-12-3 0,0-1-43,-3-1-79,0 1 1,0 1-1,-1 1 0,1 1 1,-27 1-1,48 1-24,-1 0 1,1 0-1,0 1 0,-1-1 0,1 0 1,0 0-1,-1 0 0,1 0 0,0 1 1,-1-1-1,1 0 0,0 0 0,0 1 0,-1-1 1,1 0-1,0 1 0,0-1 0,0 0 1,-1 1-1,1-1 0,0 0 0,0 1 1,0-1-1,0 0 0,0 1 0,-1-1 1,1 0-1,0 1 0,0-1 0,0 1 0,0-1 1,0 0-1,0 1 0,0-1 0,0 0 1,1 1-1,-1-1 0,0 1 0,0-1 1,0 0-1,0 1 0,0-1 0,1 0 1,-1 1-1,0-1 0,0 0 0,1 1 0,12 0-2301,8-1-1134</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9:39.840"/>
    </inkml:context>
    <inkml:brush xml:id="br0">
      <inkml:brushProperty name="width" value="0.035" units="cm"/>
      <inkml:brushProperty name="height" value="0.035" units="cm"/>
    </inkml:brush>
  </inkml:definitions>
  <inkml:trace contextRef="#ctx0" brushRef="#br0">1 17 352,'0'0'4263,"0"-1"-4015,0-1-1,0 1 1,0 0-1,0 0 0,0 0 1,0 0-1,1 0 0,-1 0 1,0 0-1,1 0 0,-1 0 1,1 0-1,0-1 0,187 9 3496,-187-7-3561,-1 15-681,-1-7-215,1-6 408,-1 0 0,1 1 0,0-1 0,0 0 1,0 1-1,0-1 0,0 0 0,1 1 0,-1-1 0,1 0 0,-1 1 0,1-1 0,0 0 0,0 0 0,0 0 0,0 0 0,0 0 0,0 0 0,1 0 0,2 3 0,0-4-2666</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20:38.022"/>
    </inkml:context>
    <inkml:brush xml:id="br0">
      <inkml:brushProperty name="width" value="0.035" units="cm"/>
      <inkml:brushProperty name="height" value="0.035" units="cm"/>
    </inkml:brush>
  </inkml:definitions>
  <inkml:trace contextRef="#ctx0" brushRef="#br0">17 80 1217,'0'0'3364,"-4"0"-2681,4 0-619,0 0 1,-1 0-1,1 0 1,0 1-1,-1-1 1,1 0-1,0 0 0,-1 0 1,1 0-1,0 0 1,-1 0-1,1 0 1,0 0-1,-1 0 1,1 0-1,-1 0 1,1 0-1,0 0 1,-1 0-1,1 0 0,0 0 1,-1-1-1,1 1 1,0 0-1,-1 0 1,1 0-1,0 0 1,0-1-1,-1 1 1,1 0-1,0 0 1,0-1-1,-1 1 0,1 0 1,0 0-1,0-1 1,0 1-1,-1 0 1,1-1-1,0 1 1,0 0-1,0-1 1,0 1-1,0 0 1,0-1-1,0 1 0,0 0 1,0-1-1,0 1 1,0-1-1,0 1 1,0 0-1,0-1 1,0 1-1,18-23 1164,-14 19-1219,1-1 1,0 1-1,0 0 1,0 0 0,1 0-1,-1 1 1,1 0-1,-1 0 1,1 1 0,0-1-1,0 1 1,1 0-1,-1 1 1,0 0 0,1 0-1,-1 0 1,0 1-1,1-1 1,11 3 0,-15-3 5,-1 1 0,1 0 0,0 0 1,-1 0-1,1 1 0,-1-1 0,1 1 0,-1-1 1,1 1-1,-1 0 0,1 0 0,-1 0 0,1 0 1,-1 0-1,0 1 0,0-1 0,1 1 0,-1-1 1,0 1-1,-1 0 0,1 0 0,0 0 0,0 0 1,-1 0-1,1 0 0,-1 0 0,0 1 0,0-1 1,0 0-1,0 1 0,0-1 0,0 1 1,0-1-1,-1 1 0,0 0 0,1-1 0,-1 1 1,0-1-1,0 5 0,0 0 75,0-1-61,1 0 0,-1 0 0,-1 1 0,1-1 0,-1 0 0,0 0 0,0 0 0,0 0 0,-1-1 0,0 1 0,-1 0 0,1-1 0,-1 1 0,-5 8 1,2-6-21,-1 2-4,1-1-1,-2 0 0,1-1 1,-1 1-1,-1-1 0,-9 7 1,11-9 101,16-3-92,-1-1 4,28 7 26,0-2 0,1-1 0,62 1 0,-93-7-68,0 0-1,0 0 0,0 0 1,0-1-1,-1 0 0,1 0 1,10-4-1,-16 11-3646,-3 12-848</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20:39.181"/>
    </inkml:context>
    <inkml:brush xml:id="br0">
      <inkml:brushProperty name="width" value="0.035" units="cm"/>
      <inkml:brushProperty name="height" value="0.035" units="cm"/>
    </inkml:brush>
  </inkml:definitions>
  <inkml:trace contextRef="#ctx0" brushRef="#br0">36 1 704,'0'0'2895,"0"28"875,-1-5-3478,-1 0 1,-1 0-1,-1 0 1,-1 0 0,-13 35-1,16-56-1879</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20:44.835"/>
    </inkml:context>
    <inkml:brush xml:id="br0">
      <inkml:brushProperty name="width" value="0.035" units="cm"/>
      <inkml:brushProperty name="height" value="0.035" units="cm"/>
    </inkml:brush>
  </inkml:definitions>
  <inkml:trace contextRef="#ctx0" brushRef="#br0">228 41 96,'0'0'2150,"6"0"5657,-16 0-7593,0-1 1,-1 0-1,1 0 1,0-1-1,0 0 1,-17-7 0,21 8-122,0-1 0,0 1 0,0 0 1,0 0-1,0 1 0,-10 0 0,-30-3 647,4-12-500,42 39-264,0 73 0,0-97 11,4 17 26,-4-16-26,25 4-83,-12-5 104,-4-1 30,0 1 0,0 1 0,0 0 0,11 2 0,-17-2-27,0 0 1,0 0-1,0 0 1,0 1-1,0-1 1,0 1-1,-1 0 1,1 0-1,0 0 1,-1 0-1,0 0 1,1 0-1,-1 1 0,0-1 1,3 6-1,4 6 95,-6-10-50,0 0 1,0 0-1,-1 0 1,1 0-1,-1 1 1,0-1-1,-1 1 1,1 0-1,-1-1 1,0 1-1,0 0 0,0 0 1,-1 0-1,1 7 1,-2-11-51,0 1 0,0 0 1,1-1-1,-1 1 0,0-1 0,-1 1 1,1-1-1,0 1 0,0-1 0,0 0 1,-1 0-1,1 0 0,-1 1 0,1-1 1,-1-1-1,1 1 0,-1 0 0,0 0 1,1 0-1,-1-1 0,0 1 0,0-1 1,-1 1-1,-5 1-6,0 0 0,1 0 0,-1-1-1,-10 1 1,-2-1-154,12 0 34,-1-1-1,1 1 0,0-2 1,-12-1-1,19 2-67,-1 0 0,1 0 1,0-1-1,-1 1 0,1 0 0,0-1 0,0 0 0,0 1 0,-1-1 0,1 0 0,0 1 0,0-1 0,0 0 1,0 0-1,0 0 0,0 0 0,0 0 0,0 0 0,1 0 0,-1 0 0,0 0 0,1 0 0,-1-1 1,1 1-1,-1 0 0,1 0 0,-1-1 0,1 1 0,0 0 0,0-1 0,-1 1 0,1-2 0,0-9-3061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20:45.826"/>
    </inkml:context>
    <inkml:brush xml:id="br0">
      <inkml:brushProperty name="width" value="0.035" units="cm"/>
      <inkml:brushProperty name="height" value="0.035" units="cm"/>
    </inkml:brush>
  </inkml:definitions>
  <inkml:trace contextRef="#ctx0" brushRef="#br0">6 252 48,'0'0'2943,"-6"14"3785,22-236-4695,-12 179-3071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2:15.626"/>
    </inkml:context>
    <inkml:brush xml:id="br0">
      <inkml:brushProperty name="width" value="0.035" units="cm"/>
      <inkml:brushProperty name="height" value="0.035" units="cm"/>
    </inkml:brush>
  </inkml:definitions>
  <inkml:trace contextRef="#ctx0" brushRef="#br0">245 41 272,'0'0'6032,"-1"-4"-5109,-1 2-765,0-1 1,0 0-1,0 1 0,0 0 0,0-1 0,-1 1 0,1 0 1,-1 0-1,1 1 0,-1-1 0,0 0 0,1 1 0,-1 0 1,0-1-1,0 1 0,0 0 0,0 0 0,0 1 0,0-1 1,-5 0-1,2 1-97,0-1 1,0 0 0,1 1-1,-1 0 1,0 0 0,0 1-1,1 0 1,-1 0 0,0 0-1,1 1 1,-1-1 0,1 1-1,-1 1 1,1-1-1,0 1 1,0 0 0,0 0-1,-5 4 1,5-3-7,-1-1-1,1 2 0,0-1 1,0 0-1,1 1 1,-1 0-1,1 0 1,0 1-1,0-1 1,1 1-1,0-1 1,0 1-1,-5 13 1,5-5-54,0 1 0,1 0 0,0-1 0,1 1-1,1 16 1,1-26 1,0-1-1,0 0 1,0 1-1,0-1 1,1 0-1,-1 0 0,1 0 1,0 0-1,1 0 1,-1 0-1,0-1 1,1 1-1,0-1 0,0 0 1,5 5-1,1 0 12,-1-1-1,1 0 1,1 0-1,19 10 1,-22-14 23,0 0 0,0-1 0,0 0-1,1 0 1,-1 0 0,1-1 0,-1 0 0,1-1 0,-1 1 0,1-1 0,-1-1 0,1 0 0,0 0 0,-1 0 0,0-1 0,1 0 0,-1 0-1,0-1 1,0 0 0,0 0 0,0-1 0,-1 0 0,0 0 0,1 0 0,-1-1 0,-1 0 0,1 0 0,-1-1 0,7-7 0,-7 6 43,-1-1 1,1 1-1,-1-1 1,0 0-1,-1 1 1,0-2-1,0 1 1,-1 0-1,2-13 1,-3 16-60,-1 0 1,0 0-1,0 0 1,0 0-1,0 1 1,-1-1-1,1 0 1,-1 0-1,-1 0 1,1 1-1,-1-1 1,0 1-1,0-1 1,0 1-1,0 0 1,-1-1-1,0 1 1,-3-4-1,-2 0-18,0-1 1,0 2-1,0-1 0,-1 1 1,-1 0-1,-15-9 0,24 16-31,1 7-6113,0 5 1895</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20:46.548"/>
    </inkml:context>
    <inkml:brush xml:id="br0">
      <inkml:brushProperty name="width" value="0.035" units="cm"/>
      <inkml:brushProperty name="height" value="0.035" units="cm"/>
    </inkml:brush>
  </inkml:definitions>
  <inkml:trace contextRef="#ctx0" brushRef="#br0">74 0 320,'0'0'3850,"-10"16"-2497,-53 142 2005,63-158-3297,0 1-1,1 0 0,-1-1 0,0 1 0,1-1 0,-1 1 0,1-1 1,-1 1-1,0-1 0,1 1 0,0-1 0,-1 1 0,1-1 0,-1 0 1,1 1-1,-1-1 0,1 0 0,0 1 0,-1-1 0,1 0 0,-1 0 1,1 0-1,0 0 0,-1 1 0,1-1 0,0 0 0,-1 0 1,1 0-1,0 0 0,-1 0 0,1-1 0,0 1 0,1 0 0,35 0 1090,-29 0-940,60 1 873,-35 1-1995,-1-2-4843</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20:48.072"/>
    </inkml:context>
    <inkml:brush xml:id="br0">
      <inkml:brushProperty name="width" value="0.035" units="cm"/>
      <inkml:brushProperty name="height" value="0.035" units="cm"/>
    </inkml:brush>
  </inkml:definitions>
  <inkml:trace contextRef="#ctx0" brushRef="#br0">96 330 384,'0'0'3954,"2"-28"-1409,8-7-1521,-3 0-1,-1-1 1,-1 0-1,-2 0 1,-3-61-1,0 84-638,-3 11-347,0 1 1,0 0-1,0-1 1,0 1-1,0 0 1,0 1-1,-1-1 1,1 0-1,-6 1 1,7 0-21,-81-4-453,83 6 6,-1-1 0,0 1 0,0 0 0,0 0 0,1 0 0,-1-1 0,1 1 0,0 0 0,-1 0 0,1 0 0,0 0 0,0 0 0,0 0 0,1 3 0,-1-3-670,0 3-2247</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20:48.537"/>
    </inkml:context>
    <inkml:brush xml:id="br0">
      <inkml:brushProperty name="width" value="0.035" units="cm"/>
      <inkml:brushProperty name="height" value="0.035" units="cm"/>
    </inkml:brush>
  </inkml:definitions>
  <inkml:trace contextRef="#ctx0" brushRef="#br0">1 1 672,'0'0'5803,"0"1"-5561,0 1 1,0-1-1,-1 0 0,1 1 1,0-1-1,0 1 0,0-1 1,1 1-1,-1-1 0,0 0 1,1 3-1,9-2 13,-1-1 1,0 0-1,1 0 0,0-1 0,-1 0 1,11-1-1,-10 0 11,1 0 1,0 1-1,-1 0 0,17 3 1,-12 2-6539</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20:52.800"/>
    </inkml:context>
    <inkml:brush xml:id="br0">
      <inkml:brushProperty name="width" value="0.035" units="cm"/>
      <inkml:brushProperty name="height" value="0.035" units="cm"/>
    </inkml:brush>
  </inkml:definitions>
  <inkml:trace contextRef="#ctx0" brushRef="#br0">216 29 1649,'0'0'5440,"-2"-10"-4391,0 8 2202,-14 1-2315,-1-1-1,-25-5 1,31 5-1040,-29 1 189,33 1-90,0 0-1,0 0 1,1 0 0,-14-3-1,19 35-58,0 62-64,1-93 125,1-1-1,-1 1 1,0-1-1,1 1 1,-1-1-1,1 1 1,-1-1 0,1 0-1,-1 1 1,1-1-1,-1 0 1,1 0-1,-1 1 1,1-1-1,0 0 1,-1 0-1,1 0 1,-1 0-1,1 0 1,0 1-1,-1-1 1,1 0-1,0-1 1,-1 1-1,1 0 1,27 0-34,-14 0 55,-10 1-11,1 0 0,-1 1 0,1-1 0,-1 1 0,0 0 0,0 0 0,0 0 0,0 1 0,0-1 0,0 1 0,-1 0 1,1 0-1,-1 0 0,0 1 0,4 4 0,1 2 14,-1 1 1,0 0 0,0 0 0,6 15-1,-9-17 4,-2-7-7,-1 0 0,0 1 0,0-1 0,0 0 0,0 1 0,0-1 0,-1 1 0,1-1 0,0 1 0,-1-1 0,0 1 0,0-1 0,0 1 0,0-1 0,0 1 0,0-1 0,-1 1 0,1-1 0,-2 4 0,0-1-1,-1 0 0,0-1 1,0 1-1,-1-1 1,1 0-1,-1 0 1,0 0-1,0-1 1,0 1-1,0-1 0,-1 0 1,1 0-1,-1-1 1,0 1-1,0-1 1,0 0-1,0 0 0,0 0 1,-10 1-1,9-2-28,0 0-1,1 0 0,-1-1 0,0 1 1,1-1-1,-1 0 0,0-1 0,0 1 1,1-1-1,-1-1 0,1 1 0,-1-1 1,1 0-1,-1 0 0,1 0 0,0-1 1,0 0-1,-8-6 0,6 0-1203</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20:53.983"/>
    </inkml:context>
    <inkml:brush xml:id="br0">
      <inkml:brushProperty name="width" value="0.035" units="cm"/>
      <inkml:brushProperty name="height" value="0.035" units="cm"/>
    </inkml:brush>
  </inkml:definitions>
  <inkml:trace contextRef="#ctx0" brushRef="#br0">108 197 224,'0'0'2310,"0"5"-1971,-8 48 5715,8-78-4830,0-5-639,-1 11-477,1 1 1,1-1 0,0 1-1,2-1 1,0 1-1,6-20 1,-6 28-92,-3 7-4,1 0-1,0 0 0,0 0 1,0 1-1,1-1 1,-1 0-1,1 0 0,-1 1 1,5-6-1,-6 8 210,0-1-200,-1 1-1,1-1 1,-1 0 0,0 1 0,1-1 0,-1 1 0,0-1-1,1 1 1,-1-1 0,0 1 0,0 0 0,1-1 0,-1 1-1,0 0 1,0 0 0,0-1 0,1 1 0,-1 0 0,0 0-1,0 0 1,0 0 0,0 0 0,1 0 0,-3 0-1,-30 1 617,24-1-554,4 0-120,-31 2-829,34-2 804,0 0-1,0 0 1,0 1 0,0-1 0,0 1 0,1 0-1,-1-1 1,0 1 0,0 0 0,1 0-1,-1 0 1,0 0 0,1 1 0,-1-1-1,-1 2 1,1 19-5640,2-15 2750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20:54.343"/>
    </inkml:context>
    <inkml:brush xml:id="br0">
      <inkml:brushProperty name="width" value="0.035" units="cm"/>
      <inkml:brushProperty name="height" value="0.035" units="cm"/>
    </inkml:brush>
  </inkml:definitions>
  <inkml:trace contextRef="#ctx0" brushRef="#br0">1 1 1553,'0'0'4412,"3"0"-3790,48 6 1282,-38-6-1740,0 1 0,0 1 0,0 0 0,17 6 0,-13-6-2485</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20:55.230"/>
    </inkml:context>
    <inkml:brush xml:id="br0">
      <inkml:brushProperty name="width" value="0.035" units="cm"/>
      <inkml:brushProperty name="height" value="0.035" units="cm"/>
    </inkml:brush>
  </inkml:definitions>
  <inkml:trace contextRef="#ctx0" brushRef="#br0">2 223 160,'0'-5'10147,"-2"-22"-9649,9-75 1175,-4 55-2285,-1 5-3776,-2 58 672</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20:56.052"/>
    </inkml:context>
    <inkml:brush xml:id="br0">
      <inkml:brushProperty name="width" value="0.035" units="cm"/>
      <inkml:brushProperty name="height" value="0.035" units="cm"/>
    </inkml:brush>
  </inkml:definitions>
  <inkml:trace contextRef="#ctx0" brushRef="#br0">65 1 624,'0'0'3847,"-4"8"-3068,-54 147 2386,58-155-3056,-1 1 1,1 0 0,0 0 0,-1 0 0,1 0 0,0 0 0,0 0 0,0-1 0,0 1 0,0 0 0,0 0 0,0 0 0,0 0 0,0 0 0,0 0 0,0 0 0,0 0 0,1 0 0,-1 0 0,0 0 0,1-1 0,-1 1 0,1 0 0,-1 0 0,2 1 0,0 0 17,-1-1 1,1 1 0,0-1-1,0 1 1,1-1-1,-1 0 1,0 0 0,0 0-1,1 0 1,2 1 0,10 1 131,1 1 1,27 0-1,-26-2 1,8 0 99,48-3 0,-49 0-282,50 3 0,-43 5-53,-30-7-128</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21:10.378"/>
    </inkml:context>
    <inkml:brush xml:id="br0">
      <inkml:brushProperty name="width" value="0.035" units="cm"/>
      <inkml:brushProperty name="height" value="0.035" units="cm"/>
    </inkml:brush>
  </inkml:definitions>
  <inkml:trace contextRef="#ctx0" brushRef="#br0">0 25 592,'0'0'3418,"0"-24"-774,114 24-310,-113 0-2315,-1 0 0,1 1 0,0-1 0,-1 1-1,1 0 1,0-1 0,-1 1 0,1-1 0,-1 1 0,1 0-1,-1-1 1,0 1 0,1 0 0,-1 0 0,0-1 0,1 1 0,-1 0-1,0 0 1,0-1 0,0 1 0,0 0 0,0 0 0,0 0-1,0 0 1,0-1 0,0 2 0,1 28 299,-1-25-211,0 6-13,-1 31-32,0-40-56,1-1 0,0 0-1,0 0 1,0 0 0,-1 0 0,1 0-1,0 0 1,-1 0 0,1 0 0,-1 0 0,1 0-1,-1 0 1,0 0 0,1-1 0,-1 1-1,0 0 1,1 0 0,-1 0 0,0-1 0,0 1-1,0 0 1,0-1 0,0 1 0,0-1-1,0 1 1,0-1 0,0 0 0,0 1 0,0-1-1,0 0 1,0 0 0,-1 1 0,0-2-3,1 1 1,0-1-1,0 1 1,0-1 0,0 1-1,0-1 1,0 0-1,0 1 1,0-1-1,0 0 1,0 0 0,0 0-1,1 0 1,-1 0-1,0 0 1,1 0-1,-1 0 1,0 0 0,1 0-1,-1 0 1,1 0-1,-1-2 1,-9-31 38,9 30-25,3 1 46,7 6-25,22 15-8,-22-13-21,-1 1 0,0 1-1,0-1 1,-1 1 0,13 15 0,-16-15 27,-1 1-1,0 0 1,0 0-1,-1 0 1,1 0-1,-2 0 1,1 0-1,-1 1 1,-1-1-1,0 0 1,-1 14-1,1-7 43,0-14-74,-1 1-1,1 0 0,-1-1 0,0 1 1,0-1-1,0 1 0,0-1 0,0 1 1,0-1-1,0 1 0,0-1 0,0 0 1,0 0-1,-1 0 0,1 0 0,-1 0 1,1 0-1,-1 0 0,1 0 0,-1 0 0,1-1 1,-1 1-1,0-1 0,1 1 0,-1-1 1,-2 1-1,-48 7 32,40-7-36,-23-1-337,34 0 205,0-1 0,0 1 0,0-1 0,0 1 0,0-1 0,0 1 0,0-1 0,0 1 0,0-1 0,0 0 0,0 0 0,0 0 0,1 1 0,-1-1 0,0 0 0,0 0 0,1 0 0,-1 0 0,1 0 0,-1 0 0,1 0 0,-1-1 0,1 1 0,0 0 0,0 0 0,-1-2 0,-1-14-2996</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21:11.414"/>
    </inkml:context>
    <inkml:brush xml:id="br0">
      <inkml:brushProperty name="width" value="0.035" units="cm"/>
      <inkml:brushProperty name="height" value="0.035" units="cm"/>
    </inkml:brush>
  </inkml:definitions>
  <inkml:trace contextRef="#ctx0" brushRef="#br0">32 1 1153,'0'0'4044,"0"39"-1982,-16 189-360,8-224-3761,1-1-377</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2:17.121"/>
    </inkml:context>
    <inkml:brush xml:id="br0">
      <inkml:brushProperty name="width" value="0.035" units="cm"/>
      <inkml:brushProperty name="height" value="0.035" units="cm"/>
    </inkml:brush>
  </inkml:definitions>
  <inkml:trace contextRef="#ctx0" brushRef="#br0">286 17 208,'0'0'4792,"-6"-2"-4045,-2-1-516,0 0 0,0 1 1,-1 0-1,1 0 0,-1 1 1,0 0-1,1 1 0,-1 0 0,1 0 1,-1 1-1,0 0 0,1 0 1,-1 1-1,1 0 0,0 1 1,0-1-1,0 2 0,0-1 1,0 1-1,0 0 0,1 1 1,0 0-1,0 0 0,0 0 1,1 1-1,-10 11 0,9-8-228,1 0 0,0 0 0,1 0 0,0 0 0,0 1 0,1 0 0,1 0 0,-1 0 0,2 0 0,-1 1 0,1-1 0,1 1 0,0-1 0,1 1 0,0 12 0,1-18-2,1-1 0,-1 1 0,1 0 0,0-1 0,0 0 0,0 1 0,1-1 0,0 0 0,-1 0 0,1 0 0,1-1 0,-1 1 0,5 3 0,1 2 2,0-2 1,1 1 0,0-2 0,13 9-1,-14-11 0,0 0 1,0 0-1,0-1 0,0 0 0,1-1 1,-1 0-1,15 2 0,-18-4 11,0 0-1,0-1 0,0 1 1,0-1-1,0 0 1,0 0-1,0-1 0,0 0 1,0 0-1,-1 0 0,1-1 1,7-5-1,29-13 59,-31 16-64,0 0 0,-1-1 0,12-7 0,-17 8 53,0 1-1,0-1 1,-1 0 0,1 0-1,-1 0 1,0-1-1,0 1 1,-1-1-1,0 0 1,0 0-1,0 0 1,3-12-1,-3 3 208,0 0 0,-1 0 0,0 0 0,-1-24 0,-2 37-257,1 0 0,-1 0 0,0-1 0,0 1 0,0 0 0,0 0 0,-1 0 1,1 0-1,0 0 0,-1 0 0,1 0 0,-1 1 0,0-1 0,0 0 0,0 1 0,0-1 1,-3-1-1,-1-1-7,0 0 0,0 1 1,-1-1-1,-11-3 0,-21 6-7647,25 1 4292</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21:12.627"/>
    </inkml:context>
    <inkml:brush xml:id="br0">
      <inkml:brushProperty name="width" value="0.035" units="cm"/>
      <inkml:brushProperty name="height" value="0.035" units="cm"/>
    </inkml:brush>
  </inkml:definitions>
  <inkml:trace contextRef="#ctx0" brushRef="#br0">7 171 368,'0'0'2054,"0"3"-1776,1 22 1136,0-15-1161,0 0 0,-1 0-1,0 0 1,-1 0-1,0 0 1,-3 11 0,3-60 4301,-1-3-4290,4 7 338,11-62 0,-8 64-3139,0-1-3630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21:13.297"/>
    </inkml:context>
    <inkml:brush xml:id="br0">
      <inkml:brushProperty name="width" value="0.035" units="cm"/>
      <inkml:brushProperty name="height" value="0.035" units="cm"/>
    </inkml:brush>
  </inkml:definitions>
  <inkml:trace contextRef="#ctx0" brushRef="#br0">57 1 176,'0'0'3140,"-1"0"-3106,0 0 0,0 0 0,0 0 0,0 1-1,1-1 1,-1 0 0,0 0 0,0 1 0,0-1 0,1 1-1,-1-1 1,0 1 0,0-1 0,1 1 0,-1-1 0,0 1-1,1-1 1,-2 2 0,-6 21 824,0 0 0,1 1-1,2 0 1,0 0 0,-2 48 0,36-72 478,-2 2-931,0 1-1,0 1 0,52 14 1,-39-7-219,-18-8-3273,-22 5-261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21:18.186"/>
    </inkml:context>
    <inkml:brush xml:id="br0">
      <inkml:brushProperty name="width" value="0.035" units="cm"/>
      <inkml:brushProperty name="height" value="0.035" units="cm"/>
    </inkml:brush>
  </inkml:definitions>
  <inkml:trace contextRef="#ctx0" brushRef="#br0">273 33 368,'0'0'4229,"-3"-3"-3624,0 0-362,1 1-1,-1-1 0,1 1 0,-1 0 1,0 0-1,0 0 0,0 0 1,0 1-1,0-1 0,-1 1 0,1 0 1,0 0-1,-1 0 0,1 0 0,-1 1 1,1-1-1,-1 1 0,1 0 1,-1 0-1,-4 1 0,-173-5 1900,181 4-2008,-11 21-121,8-6-6,1 0 1,1-1-1,1 1 0,0 0 1,0 0-1,2 0 0,4 20 1,-6-35-9,0 0 0,0 1 1,0-1-1,0 1 0,0-1 0,0 1 1,0-1-1,0 0 0,0 1 1,1-1-1,-1 1 0,0-1 0,0 0 1,0 1-1,1-1 0,-1 1 0,0-1 1,1 0-1,-1 1 0,0-1 1,1 0-1,-1 0 0,0 1 0,1-1 1,-1 0-1,0 0 0,1 0 0,-1 1 1,1-1-1,-1 0 0,1 0 1,0 0-1,-1 0-18,29 0 0,-16 0 39,0 0 0,0 0 0,0 1 0,0 1 0,0 0 0,0 1-1,0 0 1,22 10 0,-29-10 21,-1 0 1,1 0-1,-1 1 0,1-1 0,-1 1 1,0 0-1,-1 1 0,1-1 1,-1 1-1,0 0 0,0 0 0,0 1 1,-1-1-1,6 11 0,-8-13-33,-1-1 0,1 1 0,-1-1 0,1 1 0,-1-1 0,0 1 0,0-1 0,0 1 0,-1-1 0,1 1 0,0-1 0,-1 1 0,0-1 0,1 1 0,-1-1 0,0 0 0,0 1 0,0-1 0,-1 0 0,1 0 0,-1 0 0,1 0 0,-1 0 0,-2 2 0,-3 2-2,-1 0 1,0-1-1,0 0 0,-14 6 0,19-10-5,1 0 0,-1 0 0,1 0 0,-1-1 0,1 1 0,-1-1-1,0 1 1,1-1 0,-1 0 0,1 0 0,-1-1 0,0 1 0,1 0 0,-1-1 0,1 0 0,-1 1-1,0-1 1,1 0 0,0 0 0,-1-1 0,-3-2 0,0 0 2,0-1 0,-1 1 0,1 1 0,-1-1 0,0 1 0,0 0 0,0 0 0,-15-3 0,-16 4-2356,31 2-2143</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21:22.336"/>
    </inkml:context>
    <inkml:brush xml:id="br0">
      <inkml:brushProperty name="width" value="0.035" units="cm"/>
      <inkml:brushProperty name="height" value="0.035" units="cm"/>
    </inkml:brush>
  </inkml:definitions>
  <inkml:trace contextRef="#ctx0" brushRef="#br0">3 125 720,'0'0'3981,"-2"-19"-1802,2 4-2103,0 7 214,-1 0 1,2 0-1,-1 0 0,1-1 0,3-10 0,-4 17-263,1 0-1,0 1 1,-1-1-1,1 1 1,0-1-1,0 0 1,0 1-1,0-1 1,0 1-1,0 0 1,1-1-1,-1 1 1,0 0-1,1 0 1,-1 0-1,1 0 1,-1 0-1,1 0 1,-1 0-1,1 0 1,0 1-1,-1-1 1,1 1-1,0-1 1,0 1-1,0 0 1,-1-1-1,1 1 1,3 0-1,7 1 160,-1-1-1,1 2 1,-1-1-1,0 1 0,17 6 1,-27-5-116,0-1 0,0 1 0,0-1-1,0 1 1,-1 0 0,1 0 0,-1-1 0,0 1 0,0 0 0,0 0 0,0 0-1,-1 5 1,0 0 49,2 10-6,-4 34 29,2-49-138,1 0 1,-1 0 0,0 0-1,0 0 1,-1-1-1,1 1 1,-1 0-1,1-1 1,-1 1-1,0-1 1,0 1-1,0-1 1,0 0-1,-4 4 1,3-4 12,0 0 0,0 0 1,1 1-1,-1-1 0,1 1 0,0-1 1,-1 1-1,1 0 0,1 0 0,-1 0 1,0 0-1,1 1 0,-1-1 0,0 5 1,2-7-37,44 18 625,-22-15-426,1-1 0,0 0 0,0-2 0,27-2 0,-22 1-128,-27 0-372,-4 17-4947,-10 4-1843</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21:23.597"/>
    </inkml:context>
    <inkml:brush xml:id="br0">
      <inkml:brushProperty name="width" value="0.035" units="cm"/>
      <inkml:brushProperty name="height" value="0.035" units="cm"/>
    </inkml:brush>
  </inkml:definitions>
  <inkml:trace contextRef="#ctx0" brushRef="#br0">17 80 880,'0'0'3165,"1"-8"-2488,-1 4-545,-1-1 68,1 0-1,1 0 1,-1 1 0,1-1-1,-1 0 1,1 0-1,1 1 1,-1-1-1,1 0 1,-1 1 0,2 0-1,3-7 1,-5 47 1955,-2-24-2055,0 1 0,-1-1-1,-1 0 1,-7 22-1,6-21-23,0-1-1,1 0 1,1 1-1,-3 24 0,5 1 19,1 42 215,-1-79-310,1 1-1,-1-1 1,1 1-1,-1-1 1,1 1 0,0-1-1,0 0 1,-1 1-1,1-1 1,0 0-1,0 0 1,0 0-1,1 1 1,-1-1-1,0 0 1,0-1 0,1 1-1,-1 0 1,0 0-1,1 0 1,-1-1-1,1 1 1,-1-1-1,1 1 1,-1-1-1,1 0 1,1 1-1,47 2 38,-44-3-31,-2 0 35,-1-1-1,0 1 1,1-1-1,-1 0 1,0 0-1,1-1 1,-1 1-1,0-1 1,0 1-1,0-1 1,0 0-1,0 0 1,-1 0-1,1-1 1,-1 1-1,1 0 1,-1-1-1,0 0 1,0 0-1,0 1 1,0-1-1,-1 0 1,1-1-1,-1 1 1,1 0-1,-1 0 1,0-1-1,-1 1 1,1 0-1,0-1 1,-1 1-1,0-1 1,0 1-1,0-1 1,-1-3-1,1 5-2,-1 0-1,0 0 0,0 0 0,0 0 1,-1 0-1,1 1 0,0-1 0,-1 1 1,1-1-1,-1 1 0,1-1 0,-1 1 1,0 0-1,1-1 0,-1 1 0,0 0 1,-4-1-1,-38-16 642,37 15-643,0 1-150,-13-3-1829,20 5 1872,-1 0 0,1 0 0,-1 1 0,1-1 0,0 0 0,-1 0-1,1 1 1,-1-1 0,1 0 0,-1 0 0,1 1 0,0-1 0,-1 1 0,1-1-1,0 0 1,-1 1 0,1-1 0,0 1 0,-1-1 0,1 1 0,0-1-1,0 1 1,0-1 0,0 1 0,-1-1 0,1 1 0,0-1 0,0 1 0,0-1-1,0 1 1,0-1 0,0 1 0,1 0 0,-3 17-2524,0-2-1022</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21:24.589"/>
    </inkml:context>
    <inkml:brush xml:id="br0">
      <inkml:brushProperty name="width" value="0.035" units="cm"/>
      <inkml:brushProperty name="height" value="0.035" units="cm"/>
    </inkml:brush>
  </inkml:definitions>
  <inkml:trace contextRef="#ctx0" brushRef="#br0">174 251 560,'0'0'3669,"0"7"1829,-2-260-2272,-29 253-2813,-8-2-377,26 1-49,0 0 1,1 1-1,-1 0 1,-22 4-1,34-3-55,0-1-1,0 1 0,0-1 0,0 1 0,1-1 1,-1 1-1,0 0 0,0-1 0,1 1 0,-1 0 1,1 0-1,-1-1 0,0 1 0,1 0 0,-1 0 1,1 0-1,0 0 0,-1 0 0,1 1 1,-3 11-4621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21:25.009"/>
    </inkml:context>
    <inkml:brush xml:id="br0">
      <inkml:brushProperty name="width" value="0.035" units="cm"/>
      <inkml:brushProperty name="height" value="0.035" units="cm"/>
    </inkml:brush>
  </inkml:definitions>
  <inkml:trace contextRef="#ctx0" brushRef="#br0">1 0 912,'0'0'5342,"8"2"-4579,16 1-247,-10-2-78,1 1 0,-1 1 0,0 0 1,0 1-1,17 7 0,-26-9-399,0 0 1,0 0-1,0-1 1,0 0-1,1 0 1,-1 0-1,0-1 0,0 1 1,1-1-1,7-1 1,-8 0-37,1 1-1,0 0 1,-1 0 0,1 1 0,0-1 0,-1 1-1,9 3 1,-5 2-776</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2:19.278"/>
    </inkml:context>
    <inkml:brush xml:id="br0">
      <inkml:brushProperty name="width" value="0.035" units="cm"/>
      <inkml:brushProperty name="height" value="0.035" units="cm"/>
    </inkml:brush>
  </inkml:definitions>
  <inkml:trace contextRef="#ctx0" brushRef="#br0">0 89 464,'5'-5'11910,"16"-21"-11070,-16 21-768,1-1-1,0 1 1,0 0-1,1 0 1,-1 1 0,1 0-1,0 0 1,0 1 0,1-1-1,-1 2 1,1-1-1,-1 1 1,1 0 0,0 1-1,0-1 1,0 2-1,0-1 1,15 2 0,-21-1-43,0 1 0,1 0 0,-1 0 0,0 0 1,0 0-1,0 0 0,0 0 0,-1 0 0,1 1 1,0-1-1,0 1 0,-1-1 0,1 1 0,-1 0 1,1 0-1,-1-1 0,0 1 0,0 0 0,0 0 1,0 0-1,0 0 0,0 0 0,1 5 0,1 0 40,-1 1 0,0-1-1,0 1 1,0 0 0,0 13-1,-2-9-28,0-7-5,1 0 1,-1 0-1,0 0 1,0 0-1,-1-1 1,0 1 0,0 0-1,0 0 1,0 0-1,-1 0 1,0-1-1,0 1 1,0 0-1,0-1 1,-6 8-1,-4 2 30,-1-2 0,-1 1 0,-24 16 0,21-16 83,1 0 1,-22 23-1,35-33-111,1 1 0,-1 0 0,1 0 0,0 0 0,0 0 0,0 0 0,0 0 0,-1 8 0,32-12 342,310 4 1054,-334-4-1431,-1 1-1,1-1 1,-1 1 0,1 0 0,-1 1-1,6 2 1,-5-2-55,-1-1-1,1 1 0,0-1 1,0 0-1,-1 0 1,9 1-1,-4-1-1534,-9 0 1472,0-1 0,0 0-1,1 0 1,-1 0-1,0 0 1,0 0 0,0 0-1,0 0 1,0 0 0,0 1-1,1-1 1,-1 0 0,0 0-1,0 0 1,0 0-1,0 0 1,0 1 0,0-1-1,0 0 1,0 0 0,0 0-1,0 0 1,0 1-1,0-1 1,1 0 0,-1 0-1,0 0 1,0 0 0,0 1-1,-1-1 1,1 0-1,0 0 1,0 0 0,0 0-1,0 1 1,0-1 0,0 0-1,0 0 1,0 0-1,0 0 1,0 1 0,0-1-1,0 0 1,-1 0 0,1 0-1,0 0 1,0 0-1,0 0 1,0 1 0,0-1-1,0 0 1,-1 0 0,1 0-1,0 0 1,0 0-1,0 0 1,0 0 0,-1 0-1,1 0 1,0 0 0,0 0-1,0 0 1,0 0-1,-1 0 1,1 0 0,-21 10-6901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2:40.213"/>
    </inkml:context>
    <inkml:brush xml:id="br0">
      <inkml:brushProperty name="width" value="0.035" units="cm"/>
      <inkml:brushProperty name="height" value="0.035" units="cm"/>
    </inkml:brush>
  </inkml:definitions>
  <inkml:trace contextRef="#ctx0" brushRef="#br0">67 1 80,'0'0'1801,"-7"7"-889,-47 259 2388,50-233-3041,2 0-1,4 58 1,0-21 227,-2-70-149</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2:51.491"/>
    </inkml:context>
    <inkml:brush xml:id="br0">
      <inkml:brushProperty name="width" value="0.035" units="cm"/>
      <inkml:brushProperty name="height" value="0.035" units="cm"/>
    </inkml:brush>
  </inkml:definitions>
  <inkml:trace contextRef="#ctx0" brushRef="#br0">21 1 80,'0'0'1115,"-2"48"771,-3-31-1867,2 1-1,0-1 0,1 1 1,1 0-1,1-1 0,2 33 0,0 4 148,-1-7-37,1-23 12,-2 0-1,-1 0 0,-6 37 1,5-49-196,1 0 0,0 1 0,2 20 1,0-7-266,-1-40-710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2:54.206"/>
    </inkml:context>
    <inkml:brush xml:id="br0">
      <inkml:brushProperty name="width" value="0.035" units="cm"/>
      <inkml:brushProperty name="height" value="0.035" units="cm"/>
    </inkml:brush>
  </inkml:definitions>
  <inkml:trace contextRef="#ctx0" brushRef="#br0">58 0 80,'0'0'3244,"0"18"-3110,1 11-91,-1-2 238,0 0-1,-2 1 1,-8 46-1,-30 93-138,37-156-456,2 0 0,-1 0 0,1 0 0,1 16 0,0-15-1515,0-10 975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2:56.307"/>
    </inkml:context>
    <inkml:brush xml:id="br0">
      <inkml:brushProperty name="width" value="0.035" units="cm"/>
      <inkml:brushProperty name="height" value="0.035" units="cm"/>
    </inkml:brush>
  </inkml:definitions>
  <inkml:trace contextRef="#ctx0" brushRef="#br0">4 0 16,'0'0'2334,"0"3"-1707,-4 240 1345,4-221-1719,4 106-1064,-4-127 708,0 0 0,0 0 0,0 0 0,1 0 0,-1 0 0,0 0 0,0 0-1,0-1 1,1 1 0,-1 0 0,0 0 0,1 0 0,-1 0 0,1-1 0,-1 1-1,1 0 1,-1 0 0,1-1 0,0 1 0,-1 0 0,1-1 0,0 1 0,2-1-1917</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2:59.928"/>
    </inkml:context>
    <inkml:brush xml:id="br0">
      <inkml:brushProperty name="width" value="0.035" units="cm"/>
      <inkml:brushProperty name="height" value="0.035" units="cm"/>
    </inkml:brush>
  </inkml:definitions>
  <inkml:trace contextRef="#ctx0" brushRef="#br0">1 1 448,'0'0'7481,"0"21"-7465,0 4 108,9 284 467,1-227-2405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3:02.177"/>
    </inkml:context>
    <inkml:brush xml:id="br0">
      <inkml:brushProperty name="width" value="0.035" units="cm"/>
      <inkml:brushProperty name="height" value="0.035" units="cm"/>
    </inkml:brush>
  </inkml:definitions>
  <inkml:trace contextRef="#ctx0" brushRef="#br0">247 5 304,'0'0'3863,"-5"-1"-3537,-1 1-233,-1-1 51,0 0 0,0 0 0,-1 1 0,1 0 0,0 0 0,0 1 0,-1 0 1,1 0-1,0 1 0,-7 2 0,2 1 31,0 1 0,0 0 0,1 1 0,0 0 0,1 1 0,0 0 0,-14 14 0,19-16-179,0 0 1,0 0-1,1 0 1,0 1-1,1 0 0,-1 0 1,1 0-1,0 0 1,1 1-1,0-1 1,0 1-1,1-1 0,-1 16 1,1-12 40,0 1 1,1-1 0,0 0-1,4 18 1,-3-24-27,1-1 0,-1 1 1,1-1-1,0 0 0,0 0 1,1 0-1,-1 0 1,1 0-1,0 0 0,0-1 1,0 1-1,0-1 0,6 5 1,-2-3-9,0 0 0,0-1 1,0 1-1,1-1 0,-1-1 1,1 0-1,0 0 0,0 0 1,0-1-1,10 2 0,6-1 13,1-1-1,27-1 1,-35-2 5,-15 1-9,0 0 1,0-1-1,0 1 0,0-1 1,1 0-1,-1 0 1,0 0-1,-1 0 1,1 0-1,0 0 0,0-1 1,0 1-1,-1-1 1,1 1-1,0-1 1,-1 1-1,0-1 0,1 0 1,-1 0-1,0 0 1,0 0-1,0 0 1,0 0-1,0 0 0,0 0 1,-1 0-1,1 0 1,-1 0-1,0-1 1,1-1-1,1-11 193,0 0 1,0 1-1,-2-17 1,0 29-197,0-4 30,-4-69 152,3 69-189,0 0 0,0 1 0,0-1 0,-1 0 0,0 1 0,0 0 0,-1 0 0,0-1 0,0 1 0,0 1 0,-4-6 0,3 2-1269,4 5 591,0-9-2533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1:14.395"/>
    </inkml:context>
    <inkml:brush xml:id="br0">
      <inkml:brushProperty name="width" value="0.035" units="cm"/>
      <inkml:brushProperty name="height" value="0.035" units="cm"/>
    </inkml:brush>
  </inkml:definitions>
  <inkml:trace contextRef="#ctx0" brushRef="#br0">15 0 80,'0'0'5565,"0"25"-5258,-10 108 2073,8-66-1683,0-39-594,2 0 1,0 0-1,8 49 0,-6-62-68,0 1 1,-1-1-1,-2 21 1,1-12-16,0-23-17,2 0 5,-2-1-19,-2-1-1816,-6-4-812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3:03.403"/>
    </inkml:context>
    <inkml:brush xml:id="br0">
      <inkml:brushProperty name="width" value="0.035" units="cm"/>
      <inkml:brushProperty name="height" value="0.035" units="cm"/>
    </inkml:brush>
  </inkml:definitions>
  <inkml:trace contextRef="#ctx0" brushRef="#br0">245 20 224,'0'0'2132,"-12"-4"-1532,-1-1-352,7 3-126,1 0 0,0 1 0,0-1 0,-1 1-1,1 0 1,-1 0 0,1 1 0,-8-1 0,6 2 100,1 0 0,0 1 0,-1-1 1,1 1-1,0 0 0,0 1 0,0-1 0,0 1 1,0 0-1,-9 8 0,0 0 41,2 0 0,-24 23 0,34-31-264,1 1 0,0-1-1,0 0 1,0 1 0,0 0 0,0-1 0,1 1-1,-1 0 1,1 0 0,0 0 0,1 0-1,-1 0 1,1 0 0,-1 0 0,1 0 0,0 0-1,0 0 1,1 0 0,0 0 0,-1 0-1,1 0 1,0 0 0,1-1 0,-1 1 0,1 0-1,2 3 1,0 2 14,1 0 0,0-1 1,1 1-1,-1-1 0,2-1 0,-1 1 0,1-1 0,0 0 1,14 9-1,-13-10 31,0-1 1,0-1-1,1 0 1,-1 0-1,1 0 1,0-1-1,0-1 1,11 2-1,3 0 69,1-2 0,25-2 0,-45 0-76,1-1 1,-1 0-1,0 0 1,0 0-1,1-1 0,-1 1 1,0-1-1,0 0 1,-1 0-1,1-1 1,0 1-1,-1-1 0,1 0 1,-1 1-1,0-2 1,0 1-1,4-5 1,7-10 58,-1-1 1,12-23-1,-13 24 16,-8 11-59,0 1 1,-1 0-1,0-1 0,0 0 1,0 1-1,-1-1 0,0-1 1,0 1-1,0 0 1,-1 0-1,0-12 0,-1 18-46,0 0-1,-1 0 1,1 0-1,0 0 1,-1 0-1,1 0 1,-1 0-1,1 0 1,-1 0-1,1 1 1,-1-1-1,0 0 1,1 0-1,-1 0 1,0 1-1,0-1 1,0 0-1,0 1 1,1-1-1,-1 1 1,0-1-1,-2 0 1,-27-10-50,23 9 46,-14-4-119,-69-27-1057,88 33 293,17 0-3234,7 0 1080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3:04.684"/>
    </inkml:context>
    <inkml:brush xml:id="br0">
      <inkml:brushProperty name="width" value="0.035" units="cm"/>
      <inkml:brushProperty name="height" value="0.035" units="cm"/>
    </inkml:brush>
  </inkml:definitions>
  <inkml:trace contextRef="#ctx0" brushRef="#br0">203 18 688,'0'0'5990,"-5"-9"-2933,-3 8-3016,-1 1 1,0 0-1,0 1 0,0 0 0,1 0 1,-1 1-1,0 0 0,1 1 0,-1 0 0,1 0 1,0 0-1,0 1 0,0 1 0,1-1 1,0 1-1,-1 1 0,2-1 0,-1 1 1,1 0-1,-1 0 0,-4 9 0,8-12-24,1 0 0,0 0-1,0 0 1,0 1 0,1-1 0,-1 1-1,1-1 1,0 1 0,0-1 0,0 1-1,0 0 1,1-1 0,0 1 0,-1 0-1,1 0 1,1-1 0,-1 1 0,0 0-1,1 0 1,2 6 0,-1-4-19,0-1-1,1 0 1,-1 0 0,1 0 0,1 0 0,-1 0-1,0 0 1,1-1 0,0 0 0,0 0-1,1 0 1,7 5 0,3 0 25,0-1 0,1 0 0,0-1 1,0-1-1,1-1 0,0 0 0,0-1 0,0-1 0,0-1 0,0 0 0,29-2 0,-44 0-12,1-1 0,-1 0-1,0 1 1,1-1-1,-1 0 1,0-1-1,0 1 1,0 0 0,0-1-1,0 1 1,0-1-1,-1 1 1,1-1-1,0 0 1,-1 0-1,1 0 1,-1 0 0,0 0-1,0 0 1,1 0-1,0-4 1,21-52 144,-22 54-148,0 1-16,3-10 76,0 0 0,4-27 0,-7 37-45,-1 0 0,0 0 0,0 0-1,0 0 1,0 0 0,0 0 0,-1 0-1,1-1 1,-1 1 0,0 1 0,0-1-1,0 0 1,0 0 0,-1 0 0,1 0-1,-1 1 1,1-1 0,-1 1 0,-2-3-1,-4-3-66,-1 0 0,1 1 0,-1 0 0,-1 1 0,1 0 0,-1 0 0,0 1 0,0 1 0,-18-6-1,27 10-5,1 0 1,0 0-1,0 0 0,-1 0 0,1 0 0,0 0 0,0 0 0,0 0 0,-1 1 0,1-1 0,0 0 0,0 0 0,0 0 0,-1 0 0,1 1 0,0-1 0,0 0 0,0 0 0,0 0 1,-1 1-1,1-1 0,0 0 0,0 0 0,0 1 0,0-1 0,0 0 0,0 0 0,0 1 0,0-1 0,0 0 0,0 0 0,0 1 0,0-1 0,0 0 0,0 0 0,0 1 0,0-1 1,0 0-1,0 0 0,0 1 0,0-1 0,0 0 0,1 0 0,-1 1 0,0-1 0,0 0 0,5 14-1258,8 0-1476,-1-1-1660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3:05.771"/>
    </inkml:context>
    <inkml:brush xml:id="br0">
      <inkml:brushProperty name="width" value="0.035" units="cm"/>
      <inkml:brushProperty name="height" value="0.035" units="cm"/>
    </inkml:brush>
  </inkml:definitions>
  <inkml:trace contextRef="#ctx0" brushRef="#br0">184 37 464,'0'0'3327,"-12"0"-2919,-4 0-594,-14-1 2119,-36 3-1,63-1-1890,0 0 0,1 0 0,-1 1 0,0 0 0,0-1 0,1 1 0,-1 0-1,1 0 1,0 0 0,-1 1 0,1-1 0,0 0 0,0 1 0,-1 3 0,0-3-36,0 1 1,1 0 0,0-1-1,0 1 1,0 0 0,0 0-1,1 1 1,-1-1 0,1 0-1,0 5 1,0-3 56,1-1 1,0 1-1,1 0 1,-1-1-1,1 1 1,0 0-1,1-1 1,-1 0-1,4 8 1,-3-10-52,0 0 0,1 0 1,-1 0-1,1-1 0,-1 1 1,1-1-1,0 1 0,0-1 1,0 0-1,0 0 1,1-1-1,-1 1 0,0-1 1,1 1-1,6 1 0,88 23 178,-87-24-135,0 0 1,1-1 0,-1 0-1,1-1 1,-1 0 0,20-4-1,-26 3 24,0-2 0,0 1 0,0-1 0,0 1 0,0-2 0,-1 1 0,1 0 0,-1-1 0,0 0 0,0 0 0,4-6 0,-1 3 28,-1-1-1,0 0 0,-1 0 0,0 0 0,7-16 0,-10 20-55,-1-1 1,1 1-1,-1-1 1,-1 0-1,1 1 0,0-1 1,-1 0-1,0 0 1,0 1-1,-1-1 1,1 0-1,-1 0 0,0 1 1,0-1-1,0 0 1,-1 1-1,0 0 1,-4-8-1,4 8-79,0 1-1,-1 0 1,1 0 0,-1 0-1,0 0 1,0 0 0,0 1-1,-1-1 1,1 1 0,0 0-1,-1 0 1,0 0 0,1 0-1,-1 1 1,0 0 0,0-1-1,0 1 1,0 1 0,0-1-1,0 0 1,0 1 0,-4 0-1,1 0-275,1 0 0,0 0 0,0 1 0,0 0 0,0 0 0,-7 2 0,11-2 130,0 0 0,1 0 0,-1 0 0,0 0 0,1 0 0,-1 0-1,1 0 1,-1 0 0,1 0 0,-1 1 0,1-1 0,0 1 0,-1-1 0,1 1 0,0 0-1,0-1 1,0 1 0,1 0 0,-1 0 0,0-1 0,1 1 0,-1 0 0,0 2 0,1 4-2172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3:07.607"/>
    </inkml:context>
    <inkml:brush xml:id="br0">
      <inkml:brushProperty name="width" value="0.035" units="cm"/>
      <inkml:brushProperty name="height" value="0.035" units="cm"/>
    </inkml:brush>
  </inkml:definitions>
  <inkml:trace contextRef="#ctx0" brushRef="#br0">257 19 144,'0'0'5026,"-3"-2"-4204,-3-1-643,0 0 0,0 1-1,0 0 1,0 0 0,-1 1 0,1-1 0,0 2-1,-1-1 1,1 1 0,-1-1 0,-12 3 0,8-1-26,0 0 0,0 0 0,0 2 0,1-1 0,-1 1 0,-18 8 1,25-9-141,-1 0 0,1 0 1,0 1-1,0-1 1,0 1-1,0 0 1,0 0-1,0 0 1,1 1-1,0-1 0,0 1 1,0 0-1,0 0 1,0 0-1,1 0 1,-1 0-1,1 1 1,0-1-1,1 1 0,-1 0 1,1-1-1,0 1 1,0 0-1,0 0 1,1 6-1,0-8-9,1 1 0,0-1 0,0 1 0,0-1 0,0 0 0,0 0 0,1 1 0,0-1 0,-1 0 0,1 0 0,0-1 0,1 1 0,-1 0 0,0-1 0,1 1 0,-1-1 0,1 0 0,0 0 0,0 0 0,0 0 0,0 0 0,5 1 0,4 3 73,0 0 0,1-1 0,-1-1 0,24 5 1,-18-6 4,1 1 115,0 0-1,34 0 1,-52-4-177,0 0 0,-1-1 1,1 1-1,0 0 0,-1-1 1,1 1-1,-1-1 0,1 1 0,-1-1 1,1 1-1,-1-1 0,1 1 0,-1-1 1,1 1-1,-1-1 0,0 0 0,1 1 1,-1-1-1,0 0 0,0 1 1,1-1-1,-1 0 0,0 0 0,6-22 122,-5 18-82,2-12 14,-1 1 0,0-1 0,-1 1 0,-1-18 0,0 16-25,-1 15-58,0 1 0,0-1 0,0 1-1,0 0 1,0 0 0,-1 0 0,1-1 0,-1 1 0,0 1-1,1-1 1,-1 0 0,0 0 0,0 1 0,0-1 0,-4-2-1,-34-20-723,40 23 684,0 1 1,0 0 0,0 0-1,0 0 1,0-1 0,-1 1-1,1 0 1,0 0 0,0 0-1,0 0 1,-1 0-1,1 0 1,0-1 0,0 1-1,0 0 1,-1 0 0,1 0-1,0 0 1,0 0 0,-1 0-1,1 0 1,0 0 0,0 0-1,0 0 1,-1 0 0,1 0-1,0 0 1,0 0 0,-1 0-1,1 0 1,0 0 0,0 0-1,-1 0 1,1 1-1,0-1 1,0 0 0,0 0-1,-1 0 1,1 0 0,0 0-1,0 1 1,4 9-791,15 13-576,-4-11-1165,-2-5-1491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3:17.196"/>
    </inkml:context>
    <inkml:brush xml:id="br0">
      <inkml:brushProperty name="width" value="0.035" units="cm"/>
      <inkml:brushProperty name="height" value="0.035" units="cm"/>
    </inkml:brush>
  </inkml:definitions>
  <inkml:trace contextRef="#ctx0" brushRef="#br0">8 1 672,'0'0'4242,"0"10"1416,0 33-3939,-6 217 2072,5-205-3417,0-14-161,2-1 1,6 42-1,-8-81-230,1-1 0,0 1 0,0 0 0,0 0 0,0 0 0,0 0 0,1 0 0,-1 0 0,0-1 0,0 1 0,0 0-1,1 0 1,-1 0 0,0-1 0,1 1 0,-1 0 0,1 0 0,-1-1 0,1 1 0,-1 0 0,1-1 0,0 2 0,5-20-1526,-1-35-3616,-5 32-41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3:31.806"/>
    </inkml:context>
    <inkml:brush xml:id="br0">
      <inkml:brushProperty name="width" value="0.035" units="cm"/>
      <inkml:brushProperty name="height" value="0.035" units="cm"/>
    </inkml:brush>
  </inkml:definitions>
  <inkml:trace contextRef="#ctx0" brushRef="#br0">335 19 400,'0'0'3658,"-5"-2"-3325,-2-1-178,1 0-1,-1 0 1,-1 1-1,1 0 1,0 1-1,0 0 1,-1 0-1,1 0 1,-1 1-1,1 0 1,0 1-1,-1-1 1,-11 4-1,-7 2 138,0 2 0,-37 16 0,47-18-47,12-5-227,1 0 0,0 1 0,-1-1 0,1 0 0,0 1 0,0 0 0,0 0 0,0 0 0,0 0 0,0 0-1,1 1 1,-1-1 0,-2 4 0,-9 11 44,11-15-42,1 0 1,0 1-1,0-1 0,0 1 1,0-1-1,0 1 0,0 0 0,1 0 1,-1 0-1,1 0 0,0 0 0,0 0 1,0 0-1,0 0 0,1 0 1,-1 1-1,1 5 0,-1-2-13,1 0 0,1 0 0,-1 1-1,1-1 1,0 0 0,1 0 0,-1 0-1,1 0 1,1-1 0,-1 1 0,1 0 0,0-1-1,1 0 1,0 0 0,0 0 0,0 0 0,1 0-1,-1-1 1,1 0 0,1 0 0,6 5 0,-5-3-3,1-1 1,1 0 0,-1-1-1,1 0 1,0 0 0,0 0 0,0-1-1,1-1 1,-1 0 0,1 0-1,0-1 1,0 0 0,0 0-1,0-1 1,0-1 0,10 0 0,-2 1 16,-1-2 1,0 0 0,0 0 0,0-2 0,0 0 0,0-1-1,0-1 1,-1 0 0,0-1 0,27-15 0,-42 20 12,0 0 1,0 0-1,-1 0 1,1-1-1,0 1 1,-1 0-1,0-1 1,1 1-1,-1-1 1,0 1-1,1 0 1,-1-1-1,0 1 1,0-1-1,0 1 1,0-1-1,0 1 1,-1 0-1,0-3 1,-6-27 179,1 19-200,-1 0 0,-1 1 0,-11-14 1,-15-23 126,33 46-104,0 0 14,-1 0 0,0 0 1,0 1-1,0-1 0,0 0 0,0 1 0,0-1 1,-1 1-1,1-1 0,0 1 0,-1 0 1,1 0-1,-4-1 0,-3-2-24,1 0-188,-10-4 359,11 3-4071,6 8 725,-4 8 1251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3:35.479"/>
    </inkml:context>
    <inkml:brush xml:id="br0">
      <inkml:brushProperty name="width" value="0.035" units="cm"/>
      <inkml:brushProperty name="height" value="0.035" units="cm"/>
    </inkml:brush>
  </inkml:definitions>
  <inkml:trace contextRef="#ctx0" brushRef="#br0">13 0 208,'0'0'3989,"0"15"-3627,0 207 1749,2-214-1960,-1 1 0,1-1 1,1 0-1,5 13 0,2 2 259,-6-20 105,-3-6 322,-1-3-820,-1 0 1,-1 0-1,1 0 0,-1-1 0,0 2 0,-4-10 0,-7-27 39,8-23-73,4 41 50,-8-42-1,7 60 19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3:37.331"/>
    </inkml:context>
    <inkml:brush xml:id="br0">
      <inkml:brushProperty name="width" value="0.035" units="cm"/>
      <inkml:brushProperty name="height" value="0.035" units="cm"/>
    </inkml:brush>
  </inkml:definitions>
  <inkml:trace contextRef="#ctx0" brushRef="#br0">1 1 48,'0'0'883,"1"4"3109,6 20-3657,-5 9 810,-3 52 0,-1-51-869,5 50 0,-3-81-524,4 23 730,3-15-4235,-5-4 1528,-2-1 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3:43.563"/>
    </inkml:context>
    <inkml:brush xml:id="br0">
      <inkml:brushProperty name="width" value="0.035" units="cm"/>
      <inkml:brushProperty name="height" value="0.035" units="cm"/>
    </inkml:brush>
  </inkml:definitions>
  <inkml:trace contextRef="#ctx0" brushRef="#br0">247 39 0,'0'0'4986,"-1"-5"-4431,0 3-483,1 1 1,0-1-1,-1 0 0,1 1 0,-1-1 0,0 1 0,1-1 1,-1 1-1,0-1 0,0 1 0,0 0 0,0-1 0,0 1 1,-2-1-1,1 0 36,0 1 0,-1 0 1,1 1-1,-1-1 0,1 0 1,0 1-1,-1-1 0,1 1 1,-1 0-1,1 0 0,-5 0 1,-2 0-76,0 1 1,0 0 0,0 0 0,0 1-1,1 0 1,-1 1 0,1 0-1,-1 0 1,1 1 0,0 0 0,0 0-1,1 1 1,-1 0 0,1 0 0,0 1-1,0 0 1,1 0 0,0 1-1,0 0 1,0 0 0,1 0 0,0 0-1,0 1 1,1 0 0,0 0 0,1 0-1,-4 10 1,6-13-36,0 0 1,1 0-1,-1-1 1,1 1-1,0 0 1,0 0-1,1 0 0,-1 0 1,1 0-1,0 0 1,0-1-1,1 1 0,-1 0 1,1-1-1,0 1 1,1-1-1,-1 0 1,1 1-1,3 3 0,0-1-4,-1-1-1,2 0 0,-1 0 0,1 0 0,-1-1 0,2 0 1,-1-1-1,0 1 0,1-1 0,10 3 0,-10-5 10,-1-1 0,0 1-1,1-2 1,-1 1 0,1-1 0,-1-1-1,9 0 1,10-1 34,116 2 27,-141 0-59,0 0 0,0 0 0,0-1 1,0 1-1,0-1 0,0 1 0,-1-1 0,1 1 0,0-1 0,0 0 1,0 1-1,-1-1 0,1 0 0,0 0 0,-1 1 0,1-1 0,-1 0 1,1 0-1,0-1 0,12-25 178,-3 7-114,-8 16-56,0 0-1,0 0 1,0 0 0,0 0-1,0 0 1,-1 0 0,0-1 0,0 1-1,0-1 1,0-5 0,-2-51 324,0 30-75,1 26-234,-1 1 0,1-1 0,-1 1 0,0 0 1,-1 0-1,1-1 0,-1 1 0,1 0 0,-1 0 0,-1 0 0,1 1 0,0-1 1,-1 0-1,0 1 0,0 0 0,0-1 0,-5-3 0,4 4-114,0 0 0,0-1-1,-1 2 1,1-1 0,-1 0-1,0 1 1,0 0 0,0 0 0,0 0-1,0 1 1,0-1 0,-1 1 0,-9 0-1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3:46.114"/>
    </inkml:context>
    <inkml:brush xml:id="br0">
      <inkml:brushProperty name="width" value="0.035" units="cm"/>
      <inkml:brushProperty name="height" value="0.035" units="cm"/>
    </inkml:brush>
  </inkml:definitions>
  <inkml:trace contextRef="#ctx0" brushRef="#br0">35 2 80,'0'0'4362,"-3"-1"-923,-6 2-2495,5 8-916,1 0-1,0 1 1,0-1 0,1 1-1,0 0 1,1-1-1,0 1 1,0 11-1,0-9 11,0 31 56,1 0 0,8 46 1,-4-36-74,-3-45-273,1 12 619,-2-19-489,0-1-1,0 1 0,0-1 1,0 0-1,1 0 0,-1 1 1,0-1-1,0 0 0,1 1 1,-1-1-1,0 0 1,0 0-1,1 1 0,-1-1 1,0 0-1,0 0 0,1 0 1,-1 1-1,0-1 0,1 0 1,-1 0-1,0 0 0,1 0 1,-1 0-1,0 0 0,1 1 1,0-1-1,2 0-2275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1:27.591"/>
    </inkml:context>
    <inkml:brush xml:id="br0">
      <inkml:brushProperty name="width" value="0.035" units="cm"/>
      <inkml:brushProperty name="height" value="0.035" units="cm"/>
    </inkml:brush>
  </inkml:definitions>
  <inkml:trace contextRef="#ctx0" brushRef="#br0">10 20 704,'0'0'3135,"-1"-3"-3066,-2-10-77,2 10-40,-1 15 512,1 0 135,0 0 0,1 1 1,2 19-1,0 5-250,7 95 593,-9-124-925,0-1 0,0 0 1,0 1-1,1-1 0,1 0 1,-1 0-1,1 0 0,0 1 1,4 7-1,-4-11 129,0 1 0,0 0 0,0 0 0,-1 0 0,1 0 0,-1 1 0,-1-1-1,1 8 1,1 28-3121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3:47.388"/>
    </inkml:context>
    <inkml:brush xml:id="br0">
      <inkml:brushProperty name="width" value="0.035" units="cm"/>
      <inkml:brushProperty name="height" value="0.035" units="cm"/>
    </inkml:brush>
  </inkml:definitions>
  <inkml:trace contextRef="#ctx0" brushRef="#br0">151 60 464,'0'0'3725,"-8"-4"-3149,6 3-580,-36-15 679,36 15-611,0 0-1,-1 1 1,1-1-1,-1 0 1,1 1-1,-1 0 1,0 0-1,1 0 0,-1 0 1,1 0-1,-1 0 1,1 0-1,-1 1 1,1 0-1,-1-1 1,-3 3-1,1 0-45,1 1 1,0 0-1,0 0 0,1 0 0,-1 1 1,1-1-1,0 1 0,0 0 0,1-1 1,-1 1-1,1 1 0,0-1 0,1 0 1,-1 0-1,0 9 0,-2 7 71,1 0 1,1 36-1,2-53-80,1-1-1,0 1 1,0-1-1,0 0 0,0 1 1,0-1-1,1 0 1,-1 0-1,1 0 1,0 0-1,0 0 1,0 0-1,0-1 1,1 1-1,-1-1 0,1 1 1,0-1-1,-1 0 1,1 0-1,0 0 1,0 0-1,0-1 1,0 1-1,1-1 0,-1 0 1,5 1-1,4 3 37,1-2 0,0 0-1,0 0 1,0-1 0,23 0-1,-34-2 12,0-1 0,0 1-1,0-1 1,0 0-1,0 0 1,0 0-1,0 0 1,0 0-1,0 0 1,-1 0 0,1-1-1,0 1 1,-1-1-1,1 1 1,-1-1-1,3-3 1,23-36 482,-16 25-406,-8 11-81,0 0 0,0 0 0,0 0 0,-1 0 1,1 0-1,-1-1 0,-1 1 0,1-1 1,-1 0-1,0 1 0,0-1 0,0 0 0,-1 0 1,0 1-1,0-1 0,-1 0 0,1 0 1,-1 1-1,0-1 0,-1 0 0,0 1 0,1-1 1,-2 1-1,1 0 0,-1-1 0,0 1 1,0 0-1,0 1 0,-8-9 0,8 9-53,-37-31 21,37 33-29,0 0 0,0 0 0,-1 0 0,1 0 0,0 0 0,-1 1 0,1-1 0,-1 1-1,1 0 1,-1 0 0,-5 0 0,8 1-203,2 5-1508,2 6 697,1-1 0,1 0 1,5 12-1,9 14-3245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3:48.494"/>
    </inkml:context>
    <inkml:brush xml:id="br0">
      <inkml:brushProperty name="width" value="0.035" units="cm"/>
      <inkml:brushProperty name="height" value="0.035" units="cm"/>
    </inkml:brush>
  </inkml:definitions>
  <inkml:trace contextRef="#ctx0" brushRef="#br0">106 92 464,'0'0'3508,"-2"-39"-2147,0 38-1276,0-1 1,1 1-1,-1-1 0,0 1 0,0 0 0,0 0 1,0 0-1,0 0 0,-1 0 0,1 0 0,0 1 1,0-1-1,-1 1 0,1-1 0,0 1 1,-1 0-1,1 0 0,0 0 0,-1 0 0,1 0 1,0 1-1,0-1 0,-1 1 0,1 0 1,0-1-1,0 1 0,0 0 0,0 0 0,0 0 1,0 1-1,0-1 0,0 0 0,-3 3 0,0 6-68,1-1 0,0 0-1,1 1 1,-1 0-1,2 0 1,0 0-1,0 0 1,0 0-1,2 0 1,-1 0-1,1 1 1,1-1-1,-1 0 1,4 12 0,-3-17-3,1 1 0,0 0 0,0 0 0,0-1 0,0 1 1,1-1-1,0 1 0,0-1 0,1 0 0,5 6 0,-6-8-16,-1 0-1,1-1 1,0 1-1,0-1 1,0 1-1,0-1 0,0 0 1,1 0-1,-1 0 1,1-1-1,-1 1 0,1-1 1,0 0-1,-1 0 1,1 0-1,0-1 1,4 1-1,5-2 30,0 0 0,0-1 0,0-1 0,22-7 0,19-4-71,-53 14 50,0-1 1,0 0 0,0 1 0,0-1-1,0 0 1,0 0 0,-1 0 0,1 1-1,0-1 1,0 0 0,-1 0 0,1 0-1,0 0 1,-1-1 0,1 1 0,-1 0 0,0 0-1,1 0 1,-1 0 0,0-3 0,6-28 228,-5 27-175,1-8 114,-1 1 0,-1-1-1,0 0 1,0 1 0,-2-1-1,1 0 1,-6-17 0,5 23-169,1 1 1,-2-1-1,1 1 1,-1 0-1,0 0 1,0 0-1,-1 0 1,0 1 0,0 0-1,0-1 1,0 1-1,-1 1 1,0-1-1,0 1 1,-11-8-1,16 12-73,-1-1 0,0 0 0,0 1 0,-1-1-1,1 1 1,0-1 0,0 1 0,0-1 0,0 1 0,0 0-1,-1-1 1,1 1 0,0 0 0,0 0 0,0 0 0,-1 0-1,1 0 1,0 0 0,0 0 0,0 1 0,-1-1 0,1 0-1,0 1 1,0-1 0,0 1 0,0-1 0,0 1 0,0-1 0,0 1-1,0 0 1,0-1 0,0 1 0,-2 2 0,2-1-301,-1 1-1,0 0 1,1 0 0,0 0 0,0 0 0,0 0 0,0 0 0,0 0-1,0 0 1,1 0 0,-1 5 0,1 10-2406</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3:49.200"/>
    </inkml:context>
    <inkml:brush xml:id="br0">
      <inkml:brushProperty name="width" value="0.035" units="cm"/>
      <inkml:brushProperty name="height" value="0.035" units="cm"/>
    </inkml:brush>
  </inkml:definitions>
  <inkml:trace contextRef="#ctx0" brushRef="#br0">0 1 864,'0'0'5544,"1"11"-4663,5 311 4425,-7-206-5194,1-135-4407,-4 0 349</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3:56.865"/>
    </inkml:context>
    <inkml:brush xml:id="br0">
      <inkml:brushProperty name="width" value="0.035" units="cm"/>
      <inkml:brushProperty name="height" value="0.035" units="cm"/>
    </inkml:brush>
  </inkml:definitions>
  <inkml:trace contextRef="#ctx0" brushRef="#br0">442 60 160,'0'0'5488,"-3"-2"-4682,-5-1-272,-1 0 0,0 1 0,1-1 0,-1 2 0,0-1 1,0 1-1,0 1 0,-10 0 0,14-1-432,1 1-1,0-1 1,-1 0 0,1 0-1,0-1 1,-1 1-1,-6-4 1,7 2-69,-1 1-1,0 1 1,1-1-1,-1 1 1,0-1-1,-6 1 1,-103-12 919,26 8-629,87 5-342,0 21-109,-2 56 141,-5-47 25,1 5-46,7-35-16,10 1-4,1 0 1,-1 1-1,1 0 1,-1 1-1,0 0 1,0 1-1,15 7 1,69 42 300,-86-46-199,0 0 0,-1 0 0,0 1 0,0 0 0,0 1 0,-1-1 0,0 1 0,-1 0 0,0 1 1,0-1-1,-1 1 0,-1 0 0,1 0 0,-1 0 0,1 12 0,-4-20-38,1 0 1,-1 0-1,0 0 1,1 0 0,-1 0-1,0 0 1,0 0-1,-1 0 1,1 0-1,0 0 1,-1 0 0,1 0-1,-1 0 1,0 0-1,0 0 1,1-1 0,-1 1-1,0 0 1,-1 0-1,1-1 1,-2 3-1,0-1-26,-1-1 0,1 1 0,-1-1 1,1 0-1,-1 0 0,0-1 0,1 1 0,-1-1 0,0 0 0,-8 1 0,-12 3 7,-1-1 1,-35 0 0,49-4-20,0 0 0,1-1 0,-1 0 0,1 0 0,-1-1 0,1-1 0,0 0 0,-14-6-1,7-3-33,15 10 31,0 1 0,1-1 0,-1 1 1,0-1-1,0 1 0,-1 0 0,1-1 1,0 1-1,0 0 0,-1 1 0,1-1 1,-5-1-1,6-36-4536,1 3 667</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4:06.036"/>
    </inkml:context>
    <inkml:brush xml:id="br0">
      <inkml:brushProperty name="width" value="0.035" units="cm"/>
      <inkml:brushProperty name="height" value="0.035" units="cm"/>
    </inkml:brush>
  </inkml:definitions>
  <inkml:trace contextRef="#ctx0" brushRef="#br0">18 0 48,'0'0'3708,"-2"35"-1544,-5 14-654,-1 3-912,8 147 474,0-198-893,0 15-1446,0 11-1879,0-11 585</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4:08.571"/>
    </inkml:context>
    <inkml:brush xml:id="br0">
      <inkml:brushProperty name="width" value="0.035" units="cm"/>
      <inkml:brushProperty name="height" value="0.035" units="cm"/>
    </inkml:brush>
  </inkml:definitions>
  <inkml:trace contextRef="#ctx0" brushRef="#br0">1 1 352,'0'0'2396,"0"9"1270,0 34-3533,2 101 756,-1-1-3381,5-154-1748</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4:12.184"/>
    </inkml:context>
    <inkml:brush xml:id="br0">
      <inkml:brushProperty name="width" value="0.035" units="cm"/>
      <inkml:brushProperty name="height" value="0.035" units="cm"/>
    </inkml:brush>
  </inkml:definitions>
  <inkml:trace contextRef="#ctx0" brushRef="#br0">250 10 352,'0'0'4079,"-16"-5"-1552,-17 3-1516,22 1-783,1 0 0,0 1 0,-1 0 0,1 1 0,0 0 0,-20 4-1,22 0-199,0-1 0,0 1-1,0 1 1,0 0 0,1 0 0,0 0-1,0 1 1,0 0 0,1 0-1,0 1 1,1-1 0,-8 14 0,10-9-33,0 0 1,1 1 0,1-1-1,0 0 1,1 1 0,0-1-1,2 19 1,-1-29 1,0 1 0,0-1 0,0 1 0,0-1 0,0 1 0,1-1 1,-1 0-1,1 0 0,-1 1 0,1-1 0,0 0 0,0-1 0,0 1 0,0 0 0,0 0 1,0-1-1,1 1 0,-1-1 0,0 0 0,6 2 0,6 3-1,0 0 1,21 4-1,-29-9 14,22 5-17,0-2-1,0 0 0,0-2 0,35-2 0,-47 0 5,-13-3 23,1 1 0,-1 0 1,0-1-1,0 1 0,0-1 0,-1 0 1,1 0-1,-1 0 0,1 0 0,-1 0 1,0-1-1,3-5 0,1-1-6,-2 2 63,0-1 0,-1 0 0,0 1 0,-1-1 0,0 0 0,0 0 0,-1-1 0,0 1 0,-1 0 0,0 0 0,0-1 0,-1 1 0,-3-12 0,4 18-65,-1 0 0,0 0 0,0 1 0,-1-1 0,1 1 1,0-1-1,-1 1 0,0-1 0,0 1 0,1 0 0,-1 0 0,0 0 0,-1 0 0,1 0 0,0 0 0,-1 1 0,1-1 0,-1 1 0,1-1 0,-5 0 1,1-1 14,-1 1 1,0 0 0,0 0-1,0 0 1,0 1 0,0 0-1,-8 0 1,13 1-714,2 0 536,0-1 1,0 1-1,-1 0 1,1 0-1,0 0 1,0 0-1,0 0 0,-1 0 1,1 0-1,0-1 1,0 1-1,-1 0 1,1 0-1,0 0 1,0 0-1,-1 0 1,1 0-1,0 0 1,0 0-1,-1 0 1,1 0-1,0 0 0,-1 1 1,1-1-1,0 0 1,0 0-1,0 0 1,-1 0-1,1 0 1,0 0-1,0 1 1,-1-1-1,1 0 1,0 0-1,0 0 1,-4 9-2437</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4:15.288"/>
    </inkml:context>
    <inkml:brush xml:id="br0">
      <inkml:brushProperty name="width" value="0.035" units="cm"/>
      <inkml:brushProperty name="height" value="0.035" units="cm"/>
    </inkml:brush>
  </inkml:definitions>
  <inkml:trace contextRef="#ctx0" brushRef="#br0">99 26 48,'0'0'4335,"-3"-6"-1047,-4-6-2582,5 11-665,1 0 1,-1 0-1,0 1 0,1-1 0,-1 0 0,0 0 1,1 1-1,-1-1 0,0 1 0,0 0 0,0-1 1,1 1-1,-1 0 0,0 0 0,0 0 0,0 0 1,0 1-1,1-1 0,-1 0 0,0 1 1,0-1-1,1 1 0,-1 0 0,-2 0 0,2 1-31,0 1-1,0-1 0,0 0 1,0 1-1,0-1 0,1 1 1,-1 0-1,1-1 0,0 1 0,0 0 1,0 0-1,0 0 0,0 4 1,-6 16 64,2 0 0,1 1 0,-2 46 0,6-69-75,0 0 1,0 1 0,0-1-1,0 0 1,0 1-1,1-1 1,-1 0 0,0 1-1,1-1 1,-1 0-1,1 1 1,-1-1 0,1 0-1,-1 0 1,1 1-1,0-1 1,0 0 0,0 0-1,0 0 1,0 0-1,0 0 1,0 0 0,0 0-1,0-1 1,0 1-1,0 0 1,2 0 0,2 1-2,-1-1 0,1 0 0,0 0 0,0-1 0,0 1 1,9-1-1,20 1 16,-16 0 18,-1-1-1,22-3 1,-37 3-26,0-1 1,0 1-1,0-1 0,-1 0 0,1 0 0,0 1 1,0-1-1,-1-1 0,1 1 0,-1 0 1,1 0-1,-1-1 0,1 1 0,-1 0 0,0-1 1,1 0-1,-1 1 0,0-1 0,0 0 0,0 1 1,-1-1-1,1 0 0,0 0 0,-1 0 1,1 0-1,0-2 0,0-5 37,1-1 0,-1 1-1,0-18 1,-1 25-36,0 0 0,0 0 1,-1 0-1,1-1 0,0 1 0,-1 0 0,0 0 0,1 0 0,-1 0 1,0 0-1,0 0 0,0 0 0,0 1 0,0-1 0,0 0 1,-1 0-1,1 1 0,-3-3 0,-1 0-5,-1 0 1,1 1-1,-1 0 0,-11-5 1,10 5-23,-2-4-802,17 26-8742</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4:16.291"/>
    </inkml:context>
    <inkml:brush xml:id="br0">
      <inkml:brushProperty name="width" value="0.035" units="cm"/>
      <inkml:brushProperty name="height" value="0.035" units="cm"/>
    </inkml:brush>
  </inkml:definitions>
  <inkml:trace contextRef="#ctx0" brushRef="#br0">183 32 224,'0'0'4189,"-4"-2"-3594,-4 0-293,1-1 1,-1 1 0,0 1 0,0-1 0,0 1-1,1 1 1,-1 0 0,0 0 0,0 0 0,0 1-1,-11 2 1,16-2-260,-1-1 0,1 1-1,-1 0 1,1 1 0,-1-1-1,1 1 1,0-1 0,-1 1-1,1 0 1,0 0 0,0 0 0,1 1-1,-1-1 1,0 1 0,1-1-1,-1 1 1,1 0 0,0 0-1,0 0 1,0 0 0,0 1-1,1-1 1,-1 0 0,1 1-1,0-1 1,0 1 0,-1 5 0,1-3-15,0 1 0,1 0 1,0-1-1,0 1 0,0 0 0,1 0 1,2 11-1,-2-15-26,1 0 0,-1 0 0,1 0 0,-1 0 0,1 0 0,0-1 0,0 1 0,0-1 0,0 1 0,1-1 0,-1 0 0,1 0 0,-1 0 0,1 0 0,0 0 0,0 0 0,0-1 0,3 2 0,30 14-16,-12-5 23,1-1 0,27 7 0,-50-17-5,0-1 0,0 1 1,1-1-1,-1 0 0,0 0 0,1 0 1,-1-1-1,0 1 0,0 0 0,1-1 1,-1 1-1,0-1 0,0 0 0,0 0 1,0 0-1,0 0 0,0 0 0,0 0 1,0-1-1,0 1 0,0-1 1,2-2-1,3-4 115,1-1 0,-1 0 0,8-14 0,0 1 121,-10 16-76,0-1 0,-1 1 0,0-1 1,0 0-1,-1 0 0,4-9 0,-7 14-148,1 0 1,-1-1-1,1 1 0,-1 0 0,0 0 1,0-1-1,0 1 0,0 0 0,-1-1 0,1 1 1,-1 0-1,1 0 0,-1 0 0,0 0 1,1-1-1,-1 1 0,0 0 0,-1 0 0,1 0 1,0 1-1,0-1 0,-1 0 0,1 0 1,-1 1-1,-2-3 0,-48-38-4,48 40-39,0-1-1,-1 0 1,1 1 0,-1 0 0,0 0-1,0 0 1,1 0 0,-1 1-1,0 0 1,-10-1 0,15 36-2924,4-12 475,1 3-1459</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4:17.254"/>
    </inkml:context>
    <inkml:brush xml:id="br0">
      <inkml:brushProperty name="width" value="0.035" units="cm"/>
      <inkml:brushProperty name="height" value="0.035" units="cm"/>
    </inkml:brush>
  </inkml:definitions>
  <inkml:trace contextRef="#ctx0" brushRef="#br0">26 1 672,'0'0'4613,"0"5"-434,0 23-3324,-1-5-168,-2-1 0,-6 30-1,5-29-205,0 0 0,0 31 0,5 15-179,-1-36-1721,1-2-3797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1:32.421"/>
    </inkml:context>
    <inkml:brush xml:id="br0">
      <inkml:brushProperty name="width" value="0.035" units="cm"/>
      <inkml:brushProperty name="height" value="0.035" units="cm"/>
    </inkml:brush>
  </inkml:definitions>
  <inkml:trace contextRef="#ctx0" brushRef="#br0">13 6 64,'0'0'112,"0"-6"6881,0 40-6569,-10 215 1633,7-190-1869,3-56-188,0 0 1,1 0-1,-1 1 0,1-1 1,0 0-1,-1 0 1,2 0-1,-1 0 1,0 0-1,0 0 0,1 0 1,0 0-1,0-1 1,-1 1-1,4 3 1,-3-6-4,-2 0-11,0-21-4777,-2 11 1067</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4:20.552"/>
    </inkml:context>
    <inkml:brush xml:id="br0">
      <inkml:brushProperty name="width" value="0.035" units="cm"/>
      <inkml:brushProperty name="height" value="0.035" units="cm"/>
    </inkml:brush>
  </inkml:definitions>
  <inkml:trace contextRef="#ctx0" brushRef="#br0">12 356 880,'0'0'3589,"0"1"-3468,-1-1 1,1 0-1,-1 0 1,1 0 0,0 0-1,-1 0 1,1 0-1,-1 0 1,1 0-1,0 0 1,-1 0 0,1 0-1,-1 0 1,1 0-1,0 0 1,-1 0-1,1 0 1,-1 0-1,1-1 1,0 1 0,-1 0-1,1 0 1,0 0-1,-1-1 1,1 1-1,0 0 1,-1 0 0,1-1-1,-1 1 1,3-19 284,0 1 1,2 0-1,0 0 1,10-28-1,3-13 72,20-83-803,-36 138 44,-1 2 141,0-1 0,1 1 0,0 0 0,-1 0 1,1 0-1,0 0 0,0 0 0,0 0 0,3-3 0,-4 5-193,1-1 0,0 1 0,-1-1 0,1 0 0,0 1-1,0 0 1,0-1 0,0 1 0,0 0 0,-1-1 0,1 1 0,0 0 0,0 0 0,0 0 0,0-1 0,2 1 0,4 0-1666</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4:21.770"/>
    </inkml:context>
    <inkml:brush xml:id="br0">
      <inkml:brushProperty name="width" value="0.035" units="cm"/>
      <inkml:brushProperty name="height" value="0.035" units="cm"/>
    </inkml:brush>
  </inkml:definitions>
  <inkml:trace contextRef="#ctx0" brushRef="#br0">95 1 288,'0'0'2756,"-10"23"-248,-17 39-500,16-38-1227,-14 42 0,18-29-332,7-30-333,-1-1 0,0 0 1,0 0-1,-1 0 0,0 0 0,0 0 1,-4 8-1,6-13-93,0-1 0,0 1 1,0-1-1,1 0 0,-1 1 0,0-1 1,0 1-1,0-1 0,0 1 1,0-1-1,1 0 0,-1 1 0,0-1 1,0 1-1,1-1 0,-1 0 1,0 1-1,1-1 0,-1 0 0,0 1 1,1-1-1,-1 0 0,1 0 0,-1 1 1,0-1-1,1 0 0,-1 0 1,1 0-1,-1 0 0,1 1 0,0-1 1,26 10 420,-2 1-48,-17-7-365,1 1 0,-1-1 0,1 0 0,0-1 0,0 0 0,1-1 1,-1 0-1,12 1 0,8 0 124,40-3 0,-32-1-89,-32 3-65,-1-1 0,0 0 1,0 1-1,0 0 0,0 0 1,0 0-1,0 1 0,0-1 1,-1 1-1,6 5 0,18 11 14,-21-17-52,4 2-46</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4:31.945"/>
    </inkml:context>
    <inkml:brush xml:id="br0">
      <inkml:brushProperty name="width" value="0.035" units="cm"/>
      <inkml:brushProperty name="height" value="0.035" units="cm"/>
    </inkml:brush>
  </inkml:definitions>
  <inkml:trace contextRef="#ctx0" brushRef="#br0">55 2 544,'-4'-1'6943,"4"1"-6832,-12 35 416,1 1 1,-8 57-1,14-55-326,2 70 1,3-103-194,0-5 72,0-11-942,0 7 490,0 1-1,0-1 0,1 1 0,-1-1 0,1 0 0,0 1 1,2-5-1,6-8-2285</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4:39.354"/>
    </inkml:context>
    <inkml:brush xml:id="br0">
      <inkml:brushProperty name="width" value="0.035" units="cm"/>
      <inkml:brushProperty name="height" value="0.035" units="cm"/>
    </inkml:brush>
  </inkml:definitions>
  <inkml:trace contextRef="#ctx0" brushRef="#br0">20 0 848,'0'0'3084,"0"6"-348,0 25-2750,-14 166 511,9-150-445,5-26-4206</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4:40.747"/>
    </inkml:context>
    <inkml:brush xml:id="br0">
      <inkml:brushProperty name="width" value="0.035" units="cm"/>
      <inkml:brushProperty name="height" value="0.035" units="cm"/>
    </inkml:brush>
  </inkml:definitions>
  <inkml:trace contextRef="#ctx0" brushRef="#br0">188 50 784,'0'0'3229,"-3"-4"-2787,2 2-322,-1 0 0,0 0-1,1 0 1,-1 0 0,0 1 0,0-1-1,0 1 1,0-1 0,0 1-1,-1 0 1,1 0 0,0 0-1,0 0 1,-1 0 0,1 0-1,-1 1 1,1-1 0,-1 1 0,1 0-1,-1 0 1,-3 0 0,-1 0-41,0 0 0,1 0 0,-1 1 1,0 0-1,1 0 0,-1 1 0,1-1 1,-1 2-1,1-1 0,-10 6 1,12-6-81,1 1 0,-1 0 0,1-1 0,0 2 0,0-1 0,0 0 0,0 1 1,1-1-1,-1 1 0,1 0 0,0 0 0,0 0 0,0 0 0,1 0 1,-1 0-1,1 0 0,-1 6 0,0-1 12,0 0 1,1 0-1,0 1 0,0-1 1,1 0-1,0 0 1,2 11-1,-1-17-11,0 0 0,0 1 0,0-1 0,0 0 0,0 0 1,1 0-1,-1 0 0,1 0 0,0-1 0,0 1 0,0 0 0,0-1 0,1 0 0,-1 1 0,0-1 1,1 0-1,0 0 0,-1 0 0,1-1 0,0 1 0,0 0 0,6 1 0,13 4 40,0 0 0,1-2-1,0 0 1,0-2 0,0 0-1,1-2 1,31-1 0,-53-1-26,0 0 0,0 1 0,0-1 0,0 0 0,0 0 0,0 0 0,0 0 0,0-1 0,0 1 0,0-1 0,-1 1 0,1-1 1,-1 1-1,1-1 0,-1 0 0,0 0 0,0 1 0,1-1 0,-1 0 0,0 0 0,-1 0 0,1-1 0,1-3 0,13-56 351,-14 56-368,3-14 45,0-1 1,-2 0 0,0 0 0,-1 0-1,-5-39 1,4 59-43,-1 0 0,0 1 0,1-1-1,-1 0 1,0 0 0,0 0 0,0 1 0,0-1 0,0 0 0,0 1-1,0-1 1,0 1 0,0-1 0,0 1 0,0 0 0,0-1 0,0 1 0,0 0-1,0 0 1,0 0 0,0 0 0,-1 0 0,1 0 0,0 0 0,0 0-1,-2 1 1,-1-1-50,0 0-1,0 0 1,0 1-1,0 0 1,0 0-1,-6 2 0,3 3-255,0-1 0,0 1-1,1 0 1,0 0 0,-9 13-1,23-20-2814,16-6 1352</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4:41.827"/>
    </inkml:context>
    <inkml:brush xml:id="br0">
      <inkml:brushProperty name="width" value="0.035" units="cm"/>
      <inkml:brushProperty name="height" value="0.035" units="cm"/>
    </inkml:brush>
  </inkml:definitions>
  <inkml:trace contextRef="#ctx0" brushRef="#br0">303 31 80,'0'0'4386,"-4"-5"-3684,3 4-684,-1-1 88,0 0-1,0 0 1,0 0-1,0 0 1,-1 0-1,1 1 1,0-1-1,-1 1 0,1 0 1,-1 0-1,1-1 1,-1 1-1,0 1 1,1-1-1,-1 0 1,0 1-1,0 0 1,-2-1-1,-24 1 598,5-1-345,-1 2-1,-23 3 1,41-4-309,1 2 0,-1-1 0,1 1 0,0 0 0,-1 0 0,1 1-1,0-1 1,1 1 0,-1 1 0,0-1 0,1 1 0,-7 6 0,8-6-50,1 0 1,-1 0-1,1 0 0,0 1 1,1-1-1,-1 1 1,1 0-1,0 0 0,0-1 1,0 1-1,1 1 1,-1 4-1,-1 7 8,2-1 0,0 24 0,1-29-4,1-9-5,0 1 1,-1-1-1,1 1 1,0-1-1,0 1 1,1-1 0,-1 1-1,1-1 1,-1 0-1,1 0 1,-1 0-1,1 0 1,0 0-1,0 0 1,0 0-1,0-1 1,1 1 0,-1-1-1,0 1 1,3 0-1,5 4-13,1-1 0,-1 0 0,16 4 0,-9-5 36,0-1-1,0-1 1,0 0-1,0-2 1,0 0 0,18-2-1,-33 2-12,0-1 1,0 1-1,-1-1 1,1 1-1,0-1 0,0 0 1,0 0-1,-1 0 0,1 0 1,0 0-1,-1 0 0,1 0 1,-1-1-1,1 1 1,-1 0-1,0-1 0,0 0 1,0 1-1,1-1 0,-1 1 1,-1-1-1,1 0 0,0 0 1,0 0-1,-1 1 1,1-1-1,-1 0 0,1 0 1,-1-4-1,2-7 52,-1-1 1,0 1-1,-2-19 1,0 13-60,1 15 7,0-1 0,0 0 0,-1 0 0,0 1 0,0-1 0,0 0 0,-1 1 0,1-1 0,-1 1 0,-5-8 0,6 10-44,0 0 0,-1 0 1,1 0-1,-1 0 0,0 0 1,0 0-1,0 1 0,0-1 1,0 1-1,0-1 0,0 1 1,0 0-1,0 0 1,-1 0-1,1 0 0,0 0 1,-1 1-1,1-1 0,-1 1 1,1-1-1,-5 1 0,-13 0-3912,15 0 1389</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4:44.529"/>
    </inkml:context>
    <inkml:brush xml:id="br0">
      <inkml:brushProperty name="width" value="0.035" units="cm"/>
      <inkml:brushProperty name="height" value="0.035" units="cm"/>
    </inkml:brush>
  </inkml:definitions>
  <inkml:trace contextRef="#ctx0" brushRef="#br0">236 22 256,'0'0'3700,"-4"-3"-3123,-2 0-405,0 0 0,0 1 0,0-1 0,-1 1 0,1 1 0,-1-1 0,1 1 0,-1 0 0,1 1 0,-1-1 0,1 1 0,-1 1 0,0-1 0,-7 3 0,-47 18 471,60 14-681,1-31 39,0 1 0,0-1 0,0 0-1,1 1 1,-1-1 0,1 0 0,0 1-1,0-1 1,1 0 0,-1 0 0,1 0 0,0 0-1,0 0 1,0 0 0,0-1 0,1 1-1,0-1 1,0 1 0,0-1 0,0 0 0,0 0-1,0 0 1,8 4 0,1 4 76,1 0 0,-2 1-1,18 22 1,-24-27 12,0 0 1,0 1-1,-1 0 0,0-1 0,-1 2 0,1-1 0,-1 0 1,2 14-1,-4-17 2,0 0 0,0-1-1,-1 1 1,1 0 0,-1-1 0,0 1 0,-2 8 0,1-11-74,1-1-1,-1 0 0,0 1 1,0-1-1,1 0 1,-1 0-1,0 0 0,0 0 1,0 0-1,-1 0 1,1 0-1,0 0 1,0 0-1,0-1 0,-1 1 1,1 0-1,0-1 1,-1 1-1,1-1 1,-1 1-1,1-1 0,0 0 1,-1 0-1,1 1 1,-1-1-1,1 0 1,-3-1-1,-102 2 111,55-1-139,50 0-33,0-1 0,0 1 1,0 0-1,0 0 1,0 0-1,0-1 0,0 1 1,0-1-1,0 1 1,0-1-1,1 1 0,-1-1 1,0 1-1,0-1 1,0 0-1,1 1 1,-1-1-1,0 0 0,1 0 1,-1 0-1,1 1 1,-1-1-1,1 0 0,-1 0 1,1 0-1,-1-2 1,-5-25-4953,6 20 1049</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4:45.469"/>
    </inkml:context>
    <inkml:brush xml:id="br0">
      <inkml:brushProperty name="width" value="0.035" units="cm"/>
      <inkml:brushProperty name="height" value="0.035" units="cm"/>
    </inkml:brush>
  </inkml:definitions>
  <inkml:trace contextRef="#ctx0" brushRef="#br0">18 1 272,'0'0'2423,"-4"0"-1975,-10 1 789,38 4 1835,16 2-2008,5 11-342,-31-12-478,0 0 0,21 5 0,-7-4-29,-16-4-178,0 0 0,-1-1 0,1 0 0,15 0 0,-26-2-90,-16 1-2853,-5 3-535</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4:52.926"/>
    </inkml:context>
    <inkml:brush xml:id="br0">
      <inkml:brushProperty name="width" value="0.035" units="cm"/>
      <inkml:brushProperty name="height" value="0.035" units="cm"/>
    </inkml:brush>
  </inkml:definitions>
  <inkml:trace contextRef="#ctx0" brushRef="#br0">151 14 464,'0'0'2834,"-6"-2"-2568,-3-1-189,0 1 0,0 0-1,-1 0 1,1 1 0,0 0 0,-1 0-1,-15 2 1,23-1-78,1 1 0,0 0 1,0 0-1,-1 0 0,1-1 0,0 1 1,0 0-1,0 1 0,0-1 0,0 0 1,0 0-1,0 0 0,0 0 0,0 1 1,1-1-1,-2 3 0,-12 28 7,11-22 1,-2 3-11,2 0 1,-1 1-1,2 0 1,0-1-1,1 1 1,0 0-1,2 26 1,0-9-33,-1-28 33,1-1 1,0 1 0,0-1-1,0 1 1,0-1 0,0 0-1,0 1 1,1-1-1,-1 0 1,1 0 0,0 0-1,-1 0 1,1 0-1,0 0 1,0-1 0,0 1-1,1 0 1,-1-1-1,0 0 1,0 1 0,3 0-1,4 2 5,-1 0-1,1-1 1,-1 1-1,18 3 1,-17-6 37,0 0 0,1 0 1,-1 0-1,0-1 0,1-1 1,-1 0-1,1 0 0,-1-1 1,0 0-1,0 0 0,0-1 1,0 0-1,0-1 0,-1 0 1,16-10-1,-21 13-23,-1 0 0,1 0-1,-1-1 1,1 1 0,-1-1-1,0 1 1,0-1 0,0 0 0,0 0-1,0 0 1,0 0 0,0 0-1,-1 0 1,1-1 0,-1 1 0,0 0-1,1-1 1,-1 1 0,0-1-1,-1 0 1,1 1 0,0-1 0,-1 0-1,1 1 1,-1-1 0,0-4-1,1-3 111,0-1-1,-1 1 1,-3-20-1,2 26-108,0 0-1,0 0 1,0 1 0,-1-1-1,1 0 1,-1 1-1,0-1 1,0 1-1,0 0 1,-1 0-1,1 0 1,-1 0-1,-4-4 1,-6-5-273,11 9 282,-1 1 0,0-1-1,1 1 1,-1 0 0,0 0 0,0 0-1,-4-2 1,-19 0-4221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4:54.089"/>
    </inkml:context>
    <inkml:brush xml:id="br0">
      <inkml:brushProperty name="width" value="0.035" units="cm"/>
      <inkml:brushProperty name="height" value="0.035" units="cm"/>
    </inkml:brush>
  </inkml:definitions>
  <inkml:trace contextRef="#ctx0" brushRef="#br0">3 30 624,'0'0'2316,"0"-5"-1980,-2-15-42,2 15 821,0 39 611,0 12-1094,1 0 1,9 48-1,0-84-5258,-6 0 1792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1:37.482"/>
    </inkml:context>
    <inkml:brush xml:id="br0">
      <inkml:brushProperty name="width" value="0.035" units="cm"/>
      <inkml:brushProperty name="height" value="0.035" units="cm"/>
    </inkml:brush>
  </inkml:definitions>
  <inkml:trace contextRef="#ctx0" brushRef="#br0">15 0 672,'0'0'4557,"-2"18"-3468,0 5-1021,0-1 1,1 1 0,3 23 0,-1-20 286,-4 50-1,0-59-93,1-5-141,1-1 1,0 1-1,0 14 1,2-22-128,-1 0 0,1-1 0,0 1 0,0 0 0,0 0 0,0 0 0,1-1 0,-1 1 0,1-1 0,0 1 0,0-1 0,0 0 1,4 4-1,-4-4-130,0-1 0,-1 1 0,1-1 1,0 1-1,-1 0 0,0-1 0,1 1 0,-1 0 1,0 0-1,-1 0 0,1 0 0,0 0 1,-1 0-1,0 5 0,2-8-1508,-2 0 1586,0 0 0,0 0 1,0 0-1,0-10-2308</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4:57.158"/>
    </inkml:context>
    <inkml:brush xml:id="br0">
      <inkml:brushProperty name="width" value="0.035" units="cm"/>
      <inkml:brushProperty name="height" value="0.035" units="cm"/>
    </inkml:brush>
  </inkml:definitions>
  <inkml:trace contextRef="#ctx0" brushRef="#br0">168 445 480,'0'0'3618,"0"-5"-3023,0-30 1099,0 17-1068,0-23 276,7-65 0,3-5-100,0-8-547,-7 111-273,-3 8 36,0 0-1,0 0 1,0 0 0,0 0 0,0 0-1,-1 0 1,1 1 0,0-1-1,0 0 1,0 0 0,0 0 0,0 0-1,0 0 1,0 0 0,0 0-1,0 0 1,0 0 0,-1 0 0,1 0-1,0 0 1,0 0 0,0 0-1,0 0 1,0 0 0,0 0 0,0 0-1,0 0 1,0 0 0,0 0-1,-1 0 1,1-1 0,0 1 0,0 0-1,0 0 1,0 0 0,0 0-1,0 0 1,0 0 0,0 0 0,0 0-1,0 0 1,0 0 0,0 0-1,0 0 1,0 0 0,0 0 0,0-1-1,0 1 1,-1 0 0,1 0-1,0 0 1,0 0 0,0 0 0,0 0-1,0 0 1,0 0 0,0 0 0,0-1-1,0 1 1,0 0 0,1 0-1,-7 0 98,-12 2-107,-1 0-1,1 2 1,0 0-1,-29 10 1,-15 4-139,62-18-42,-1 0 0,1 1 0,-1-1 0,1 1 0,-1-1 0,1 1 0,0-1 1,-1 1-1,1-1 0,0 1 0,-1-1 0,1 1 0,0-1 0,0 1 0,-1-1 0,1 1 0,0 0 1,0-1-1,0 1 0,0-1 0,0 1 0,0 0 0,0-1 0,0 1 0,0-1 0,0 1 1,0 0-1,0-1 0,1 1 0,-1-1 0,0 1 0,0 0 0,1-1 0,-1 1 0,1 0 1,9 15-3508</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4:57.853"/>
    </inkml:context>
    <inkml:brush xml:id="br0">
      <inkml:brushProperty name="width" value="0.035" units="cm"/>
      <inkml:brushProperty name="height" value="0.035" units="cm"/>
    </inkml:brush>
  </inkml:definitions>
  <inkml:trace contextRef="#ctx0" brushRef="#br0">3 27 544,'0'0'4253,"-2"-21"-582,7 20-3580,0-1 0,0 1 1,0 0-1,1 1 0,-1-1 0,0 1 1,1 0-1,-1 0 0,6 2 0,7-1-37,16-2 241,-5 0-103,-1 2 1,38 5-1,-59-3-14,2 1-3301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5:03.137"/>
    </inkml:context>
    <inkml:brush xml:id="br0">
      <inkml:brushProperty name="width" value="0.035" units="cm"/>
      <inkml:brushProperty name="height" value="0.035" units="cm"/>
    </inkml:brush>
  </inkml:definitions>
  <inkml:trace contextRef="#ctx0" brushRef="#br0">11 313 496,'0'0'3191,"-4"29"-2156,-1-18 234,4-26 693,1 5-1586,0 7-346,0-38 271,0 0 0,3-1-1,2 1 1,9-40 0,-4 3 540,-10 115-6353,-6-14 1200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5:04.151"/>
    </inkml:context>
    <inkml:brush xml:id="br0">
      <inkml:brushProperty name="width" value="0.035" units="cm"/>
      <inkml:brushProperty name="height" value="0.035" units="cm"/>
    </inkml:brush>
  </inkml:definitions>
  <inkml:trace contextRef="#ctx0" brushRef="#br0">69 1 256,'0'0'3986,"-4"2"-3642,0 0-248,1 1 0,0-1 1,-1 1-1,1-1 0,0 1 0,0 0 0,1 0 1,-1 1-1,1-1 0,-1 0 0,1 1 0,0-1 0,0 1 1,1 0-1,-1 0 0,1 0 0,-1 0 0,1 4 1,-7 47 10,4-34 437,-1 41 0,4-61-517,1-1-1,0 1 1,0-1 0,0 0 0,0 1-1,0-1 1,-1 1 0,1-1 0,0 1-1,0-1 1,0 1 0,0-1 0,0 1-1,1-1 1,-1 1 0,0-1 0,0 0 0,0 1-1,0-1 1,0 1 0,1-1 0,-1 1-1,0-1 1,0 0 0,1 1 0,-1-1-1,0 0 1,0 1 0,1-1 0,-1 0-1,0 1 1,1-1 0,-1 0 0,1 0-1,-1 1 1,0-1 0,1 0 0,-1 0 0,1 0-1,-1 0 1,1 1 0,-1-1 0,1 0-1,-1 0 1,0 0 0,1 0 0,-1 0-1,1 0 1,-1 0 0,1 0 0,-1 0-1,1-1 1,6 2-127,75 0 1461,-66-2-1290,0 1-1,0 0 0,1 1 0,-1 1 0,0 0 0,0 1 0,0 1 1,18 7-1,-34-11-112,0 0 0,1 0 0,-1 0 0,0 0 0,1 0 0,-1 0-1,0 0 1,0 0 0,1 1 0,-1-1 0,0 0 0,0 0 0,1 0 0,-1 1 0,0-1 0,0 0 0,0 0 0,1 0 0,-1 1 0,0-1 0,0 0 0,0 1 0,0-1 0,0 0 0,0 0 0,1 1 0,-1-1 0,0 0 0,0 1 0,0-1 0,0 0 0,0 0 0,0 1 0,0-1 0,0 0 0,0 1 0,-1-1 0,-9 10-3500,-12-1-2239</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5:22.732"/>
    </inkml:context>
    <inkml:brush xml:id="br0">
      <inkml:brushProperty name="width" value="0.035" units="cm"/>
      <inkml:brushProperty name="height" value="0.035" units="cm"/>
    </inkml:brush>
  </inkml:definitions>
  <inkml:trace contextRef="#ctx0" brushRef="#br0">269 4 208,'0'0'2705,"-22"-4"462,2 6-2620,-1 1-1,1 1 1,0 0-1,0 2 0,-35 13 1,50-16-539,0-1 0,-1 1 1,1 0-1,0 0 0,1 1 1,-1-1-1,1 1 0,-1 0 0,1 1 1,0-1-1,1 1 0,-1-1 0,1 1 1,0 0-1,0 0 0,0 1 0,1-1 1,0 1-1,0-1 0,0 1 0,-1 7 1,-1 12-17,1 0 1,1 0-1,2 43 1,1-34 20,-1-31-11,1 0-1,-1-1 0,1 1 0,0 0 1,0-1-1,0 1 0,1-1 1,-1 1-1,1-1 0,-1 1 0,1-1 1,0 0-1,0 0 0,0 0 1,0 0-1,0 0 0,0 0 0,0-1 1,1 1-1,-1-1 0,1 1 0,2 0 1,3 2 3,-1-1 0,1 1 0,1-1 0,-1-1-1,0 0 1,10 2 0,17-2 60,44-2 0,-31 0-21,-39-2-18,1 0 1,-1 0-1,0-1 1,0 0-1,0-1 1,0 0-1,-1 0 1,16-11-1,16-7 75,-34 20-87,-1 0 0,0-1 0,0 0 0,0 0 0,0 0 0,0 0 0,0-1 0,-1 1 0,0-1 0,1 0 0,-2-1 1,1 1-1,0-1 0,-1 0 0,0 0 0,0 0 0,0 0 0,-1 0 0,0 0 0,0-1 0,0 1 0,0-1 0,-1 0 0,0 0 1,-1 1-1,1-1 0,-1 0 0,0-9 0,0 11 25,-1 0 0,1 0 1,0 0-1,-1 0 0,0 1 0,0-1 0,0 0 1,0 1-1,-1-1 0,1 1 0,-4-6 1,-31-30 449,32 34-499,-4-3 22,-1-1 1,0 2 0,0-1 0,0 1 0,-1 1-1,0 0 1,-1 0 0,1 1 0,-1 0 0,-21-6 0,19 9-1827,0 0 1,1 0-1,-19 1 1,31 4-449,0-1 322</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5:31.424"/>
    </inkml:context>
    <inkml:brush xml:id="br0">
      <inkml:brushProperty name="width" value="0.035" units="cm"/>
      <inkml:brushProperty name="height" value="0.035" units="cm"/>
    </inkml:brush>
  </inkml:definitions>
  <inkml:trace contextRef="#ctx0" brushRef="#br0">65 1 64,'0'0'2548,"-18"4"40,14 3-2342,0 1 1,0 0 0,0 0 0,1 0-1,0 0 1,1 0 0,0 1 0,-2 12-1,2-8-4,-3 23 75,1 0 0,2 0 0,5 56 0,-1-14-1049,-10-76-5097</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5:32.558"/>
    </inkml:context>
    <inkml:brush xml:id="br0">
      <inkml:brushProperty name="width" value="0.035" units="cm"/>
      <inkml:brushProperty name="height" value="0.035" units="cm"/>
    </inkml:brush>
  </inkml:definitions>
  <inkml:trace contextRef="#ctx0" brushRef="#br0">52 1 400,'0'0'3295,"-1"2"-3026,-3 3-142,0 0-1,1 0 1,0 0-1,0 0 1,0 0-1,0 1 0,1-1 1,0 1-1,0 0 1,1 0-1,0-1 0,-2 12 1,-4 63 340,-3 47 400,10 54-5144,0-177 2733</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5:36.511"/>
    </inkml:context>
    <inkml:brush xml:id="br0">
      <inkml:brushProperty name="width" value="0.035" units="cm"/>
      <inkml:brushProperty name="height" value="0.035" units="cm"/>
    </inkml:brush>
  </inkml:definitions>
  <inkml:trace contextRef="#ctx0" brushRef="#br0">229 43 976,'0'0'4029,"-6"0"-3600,-39-1 435,-72 2 2101,114 0-2952,1-1 0,-1 1 0,0-1 0,1 1 0,-1 0 0,1 0 0,0 0 0,-1 0 0,1 0 0,0 1 0,0-1 0,-1 1 0,1 0 0,0-1 0,1 1 0,-1 0 0,0 0 0,1 0 0,-1 0 0,1 1 0,-1-1 0,1 0 0,0 1 0,0-1 0,0 1 0,0-1 0,0 1 0,0 4 0,-2 8-20,1 0 0,1 0 1,1 28-1,0-28 44,0-6-30,1 0 1,0 0 0,0 0 0,1 0-1,0 0 1,0 0 0,1-1 0,0 1-1,1-1 1,5 10 0,-7-15-9,1 1 0,-1 0 0,1-1 0,0 1 0,0-1 0,0 0 0,0 0 0,0 0 0,1 0 0,-1-1 0,1 0-1,0 1 1,0-1 0,0 0 0,0-1 0,0 1 0,0-1 0,1 0 0,-1 0 0,0 0 0,1 0 0,5-1 0,50 6 63,-48-3-43,-1-2-1,0 0 1,0 0-1,0-1 1,1 0 0,-1-1-1,14-2 1,-19 1 7,0 0 1,-1-1 0,1 0-1,-1 0 1,1 0-1,-1-1 1,0 1 0,0-1-1,-1 0 1,1-1-1,-1 1 1,0-1 0,0 0-1,0 0 1,-1 0-1,1-1 1,-1 1 0,-1-1-1,1 0 1,-1 1-1,0-1 1,0 0 0,1-8-1,2-14 141,-1 0-1,-1 0 1,-1-47-1,-2 72-130,-1 0-1,1 1 0,0-1 0,-1 0 0,1 1 0,-1-1 0,0 1 0,0-1 0,0 1 0,0-1 0,-1 1 0,1 0 0,0-1 0,-1 1 0,0 0 0,-2-3 0,0 2-6,-1-1-1,1 1 1,-1-1 0,0 1-1,0 1 1,0-1 0,-8-2-1,0 0-20,0 1-1,-1 1 1,0 1-1,1 0 1,-25-1-1,37 3-52,0 0-1,-1 0 1,1 0-1,-1 0 1,1 0 0,0 0-1,-1 0 1,1 0-1,0 1 1,-1-1-1,1 0 1,0 1-1,0-1 1,-1 1 0,1 0-1,0-1 1,0 1-1,0 0 1,0 0-1,0-1 1,0 1 0,-1 1-1,1 1-319,0-1 0,0 1 1,1 0-1,-1-1 0,1 1 0,0-1 0,-1 1 0,1 0 0,1 4 1,-1 3-711,0 14-2868</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5:38.660"/>
    </inkml:context>
    <inkml:brush xml:id="br0">
      <inkml:brushProperty name="width" value="0.035" units="cm"/>
      <inkml:brushProperty name="height" value="0.035" units="cm"/>
    </inkml:brush>
  </inkml:definitions>
  <inkml:trace contextRef="#ctx0" brushRef="#br0">19 1 288,'0'0'2324,"0"5"1776,0 29-3606,0 41 1427,-16 119 0,15-183-1964,0-1-1,1 0 1,0 1 0,0-1 0,4 20 0,-4-30-26,0 0-1,0 0 1,0 0-1,0 1 1,1-1-1,-1 0 1,0 0 0,0 0-1,0 0 1,0 0-1,1 0 1,-1 0 0,0 0-1,0 0 1,0 0-1,1 0 1,-1 0 0,0 0-1,0 0 1,0 0-1,1 0 1,-1 0 0,0 0-1,0 0 1,0 0-1,1 0 1,-1 0 0,0 0-1,0 0 1,0 0-1,1 0 1,-1 0 0,0 0-1,0-1 1,0 1-1,0 0 1,0 0-1,1 0 1,-1 0 0,0 0-1,0-1 1,0 1-1,0 0 1,0 0 0,0 0-1,0 0 1,1-1-1,-1 1 1,0 0 0,0 0-1,0 0 1,0-1-1,0 1 1,0 0 0,0 0-1,0 0 1,0-1-1,0 1 1,0 0 0,0 0-1,0 0 1,0-1-1,-1 1 1,2-8-2452</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5:49.078"/>
    </inkml:context>
    <inkml:brush xml:id="br0">
      <inkml:brushProperty name="width" value="0.035" units="cm"/>
      <inkml:brushProperty name="height" value="0.035" units="cm"/>
    </inkml:brush>
  </inkml:definitions>
  <inkml:trace contextRef="#ctx0" brushRef="#br0">64 0 112,'0'0'1489,"-27"6"1413,-9 368-954,35-325-2157,1-28-4080,0-19 3056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1:47.190"/>
    </inkml:context>
    <inkml:brush xml:id="br0">
      <inkml:brushProperty name="width" value="0.035" units="cm"/>
      <inkml:brushProperty name="height" value="0.035" units="cm"/>
    </inkml:brush>
  </inkml:definitions>
  <inkml:trace contextRef="#ctx0" brushRef="#br0">77 0 512,'0'0'5037,"-1"1"-5014,0-1 1,1 0-1,-1 1 0,0-1 0,0 0 0,1 1 0,-1-1 1,0 1-1,1-1 0,-1 1 0,0-1 0,1 1 1,-1 0-1,1-1 0,-2 2 0,0 30 487,-1-1 1,-2 0-1,-2 0 1,-18 57-1,6-25 27,18-58-525,0 0 1,0 0-1,1 1 0,-1-1 0,1 0 0,1 0 0,-1 0 0,1 0 0,0 0 0,0 0 0,0 0 0,0 0 0,4 7 0,4 18 28,-7-23 4,-1 0 1,0 0 0,0-1 0,0 1-1,-1 0 1,0 0 0,-1 0 0,1 0 0,-1 0-1,-1 0 1,1 0 0,-1 0 0,-3 7 0,4-14-67,7-12-4367,6 0 1676</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5:52.154"/>
    </inkml:context>
    <inkml:brush xml:id="br0">
      <inkml:brushProperty name="width" value="0.035" units="cm"/>
      <inkml:brushProperty name="height" value="0.035" units="cm"/>
    </inkml:brush>
  </inkml:definitions>
  <inkml:trace contextRef="#ctx0" brushRef="#br0">1 17 608,'0'0'3562,"0"-4"-3114,2-8 233,2 22 676,5 29-212,-2 78-476,-7-85-440,2 0-1,8 51 1,-9-82-269,-1-1-1,0 0 1,0 1-1,0-1 1,0 1 0,0-1-1,0 1 1,1-1-1,-1 0 1,0 1-1,0-1 1,0 0-1,1 1 1,-1-1 0,0 0-1,1 1 1,-1-1-1,0 0 1,1 1-1,-1-1 1,0 0-1,1 0 1,-1 1 0,1-1-1,-1 0 1,0 0-1,1 0 1,-1 0-1,1 0 1,0 1 0,-1-1-36,1 0 0,-1 0 0,0 0 1,1 0-1,-1 0 0,0 0 1,1 0-1,-1 0 0,0 0 0,1 1 1,-1-1-1,0 0 0,0 0 0,1 0 1,-1 1-1,0-1 0,0 0 1,1 0-1,-1 1 0,0-1 0,0 0 1,0 1-1,1-1 0,-1 0 1,0 0-1,0 1 0,0-1 0,0 0 1,0 1-1,0-1 0,1 0 1,-1 1-1,0-1 0,0 1 0,0-1 1,0 1-1,0 14-3712</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5:53.182"/>
    </inkml:context>
    <inkml:brush xml:id="br0">
      <inkml:brushProperty name="width" value="0.035" units="cm"/>
      <inkml:brushProperty name="height" value="0.035" units="cm"/>
    </inkml:brush>
  </inkml:definitions>
  <inkml:trace contextRef="#ctx0" brushRef="#br0">93 11 304,'0'0'3044,"1"-10"-1099,-4 11-1926,0 0 0,0 1 1,0-1-1,0 1 0,1-1 0,-1 1 0,0 0 0,1 0 1,-1 0-1,1 1 0,-4 3 0,-25 35 128,23-30-60,5-7-85,1 0 1,0 0-1,0 0 0,0 0 0,1 0 0,-1 0 0,1 1 0,0-1 0,0 0 0,1 1 0,-1-1 1,1 7-1,0-9-5,0 1 1,0 0-1,0 0 1,1-1 0,-1 1-1,1 0 1,-1-1-1,1 1 1,0 0-1,0-1 1,1 1-1,-1-1 1,0 0 0,1 1-1,-1-1 1,1 0-1,0 0 1,0 0-1,4 4 1,3 0 39,1-1 0,-1 0 0,1 0 0,1-1 0,-1 0 0,1-1 0,-1 0 0,1-1 0,0 0 0,0 0 0,0-1 0,0-1 0,17-1 0,-23 0 25,0 0 0,-1-1 0,1 1 0,-1-1 0,0 0 1,1 0-1,-1-1 0,0 1 0,0-1 0,0 0 1,5-5-1,-2 1-18,0 1 1,-1-1 0,0 0-1,0-1 1,5-8-1,-9 12-45,-1 1-1,0-1 0,1 1 1,-1-1-1,-1 0 1,1 1-1,0-1 0,-1 0 1,0 0-1,0 1 0,0-1 1,0 0-1,-1 0 1,0 0-1,1 1 0,-1-1 1,-1 1-1,1-1 0,0 0 1,-1 1-1,0 0 1,0-1-1,0 1 0,0 0 1,0 0-1,0 0 0,-1 0 1,0 1-1,1-1 1,-1 1-1,0-1 0,0 1 1,-1 0-1,1 0 0,0 1 1,-1-1-1,1 1 1,-1-1-1,1 1 0,-1 0 1,0 0-1,1 1 0,-1-1 1,0 1-1,-6 0 1,10 6-4017,3 7 1915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5:54.137"/>
    </inkml:context>
    <inkml:brush xml:id="br0">
      <inkml:brushProperty name="width" value="0.035" units="cm"/>
      <inkml:brushProperty name="height" value="0.035" units="cm"/>
    </inkml:brush>
  </inkml:definitions>
  <inkml:trace contextRef="#ctx0" brushRef="#br0">55 4 880,'0'0'4309,"-37"-2"-2580,35 5-1722,1-1 0,-1 1 0,1 0 0,-1 0 0,1 0 0,0 0 0,0 0 0,0 0 0,0 0 0,1 0 0,-1 5 0,-2 38 186,3-28-172,-1-10-5,1 0 1,0 1-1,1-1 0,0 1 0,4 13 0,-4-18-6,0-1-1,1 0 0,0 0 1,0 0-1,0 0 0,0 0 1,0 0-1,0 0 0,1-1 0,0 1 1,-1-1-1,1 0 0,0 0 1,0 0-1,0 0 0,0 0 0,4 1 1,9 3 16,0-1 0,0-1 0,0 0 0,0-1 0,1-1 0,-1 0 0,1-1 0,21-2 1,-36 0-20,0 1 1,0-1 0,0 0 0,0 1 0,0-1 0,0 0-1,0-1 1,0 1 0,-1 0 0,1 0 0,0-1-1,-1 1 1,1-1 0,-1 1 0,1-1 0,-1 0 0,0 0-1,0 0 1,0 1 0,0-1 0,0 0 0,0 0 0,0 0-1,0-3 1,2-3 35,0 0 0,-1-1 0,0 1 0,2-16 0,-4 14 69,1 1 0,-1-1-1,-1 1 1,0-1 0,0 1 0,-1-1-1,0 1 1,-5-14 0,5 20-114,1 0 1,-1 0 0,0 0-1,1 0 1,-1 0-1,-1 0 1,1 1 0,0-1-1,-1 1 1,1-1 0,-1 1-1,0 0 1,0 0 0,0 0-1,0 1 1,0-1-1,0 1 1,0 0 0,0-1-1,-1 1 1,1 1 0,-1-1-1,1 0 1,0 1 0,-1 0-1,-5 0 1,3 22-3278,4-8 761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5:55.324"/>
    </inkml:context>
    <inkml:brush xml:id="br0">
      <inkml:brushProperty name="width" value="0.035" units="cm"/>
      <inkml:brushProperty name="height" value="0.035" units="cm"/>
    </inkml:brush>
  </inkml:definitions>
  <inkml:trace contextRef="#ctx0" brushRef="#br0">0 1 352,'0'0'6918,"0"2"-6558,0 215 2706,0-71-7556,0-142 1133</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5:56.659"/>
    </inkml:context>
    <inkml:brush xml:id="br0">
      <inkml:brushProperty name="width" value="0.035" units="cm"/>
      <inkml:brushProperty name="height" value="0.035" units="cm"/>
    </inkml:brush>
  </inkml:definitions>
  <inkml:trace contextRef="#ctx0" brushRef="#br0">219 57 688,'0'0'4600,"-1"-8"-3685,-6-26-115,7 33-755,-1 0-1,1 0 0,-1 0 1,1 0-1,-1 0 0,0 0 1,1 1-1,-1-1 0,0 0 1,0 0-1,0 1 0,1-1 1,-1 1-1,0-1 1,0 1-1,0-1 0,0 1 1,0-1-1,0 1 0,0 0 1,0 0-1,0 0 0,0-1 1,0 1-1,-2 0 0,-26 2 380,24-2-317,-1 1-37,0 1 1,0 0 0,0 0-1,1 0 1,-1 1 0,1-1-1,0 1 1,0 1 0,0-1-1,0 1 1,1 0 0,-1 0-1,-5 7 1,-2 2 2,0 0 1,1 2-1,-12 20 1,21-31-77,-1 1 0,1 0 0,0 0 1,0 0-1,1 0 0,-1 0 0,1 0 0,0 1 0,1-1 1,-1 0-1,1 8 0,0-12 1,0 1-1,1 0 1,-1 0-1,0 0 1,1-1-1,-1 1 1,1 0-1,0 0 1,-1-1-1,1 1 1,0 0-1,0-1 1,0 1 0,0-1-1,1 0 1,-1 1-1,0-1 1,0 0-1,1 1 1,-1-1-1,1 0 1,-1 0-1,1 0 1,0 0-1,-1-1 1,1 1 0,0 0-1,-1-1 1,1 1-1,0-1 1,0 0-1,0 1 1,-1-1-1,4 0 1,142 0 234,-145 0-190,-1-1 0,1 1 0,0-1-1,-1 1 1,1-1 0,-1 0 0,1 0 0,-1 0 0,1 0 0,-1 0-1,1 0 1,-1 0 0,0 0 0,0 0 0,2-2 0,21-28 369,-12 15-134,-9 10-260,1 1 1,-1-1-1,-1 0 0,1 0 1,-1 0-1,0-1 0,-1 1 1,1-1-1,-1 1 0,-1-1 1,1 1-1,-1-1 0,0 1 1,0-1-1,-3-12 0,2 17-11,0 0 0,0-1-1,0 1 1,-1 0 0,1 0 0,-1 0-1,1 0 1,-1 0 0,1 0-1,-1 1 1,0-1 0,0 1-1,0-1 1,0 1 0,0-1-1,0 1 1,-1 0 0,1 0-1,0 0 1,-3 0 0,-2-2-56,0 1 0,1 0-1,-1 0 1,0 1 0,-13-1 0,19 2-47,0 0 0,0 1 0,0-1 0,0 0 0,0 1 0,0-1 1,0 1-1,0-1 0,0 1 0,1 0 0,-1-1 0,0 1 0,0 0 0,1-1 0,-1 1 0,1 0 0,-1 0 1,0 0-1,1 0 0,-1-1 0,1 1 0,0 0 0,-1 0 0,1 0 0,0 0 0,0 0 0,-1 0 0,1 0 1,0 0-1,0 0 0,0 0 0,0 2 0,0 1-569,0 1 0,0-1 0,0 1 0,1-1 0,-1 1 0,3 7 0,7 3-2962</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5:57.560"/>
    </inkml:context>
    <inkml:brush xml:id="br0">
      <inkml:brushProperty name="width" value="0.035" units="cm"/>
      <inkml:brushProperty name="height" value="0.035" units="cm"/>
    </inkml:brush>
  </inkml:definitions>
  <inkml:trace contextRef="#ctx0" brushRef="#br0">152 65 576,'0'0'6128,"-18"0"-4201,0 0-1534,11 0-254,1 0 1,-1 0-1,1 0 0,-1 1 1,-9 2-1,14-2-133,-1 0 0,1 0-1,-1 0 1,1 0 0,0 1 0,0-1 0,0 1-1,-1 0 1,2-1 0,-1 1 0,0 0 0,0 0-1,0 0 1,1 1 0,0-1 0,-1 0 0,0 4 0,-4 5-4,1 0-1,1 1 1,0 0 0,1 0 0,0 0 0,1 1 0,0-1 0,1 1 0,0-1 0,3 23 0,-2-32-4,1-1-1,0 0 1,0 1-1,0-1 1,0 0 0,0 0-1,0 1 1,0-1-1,1 0 1,-1 0 0,1-1-1,0 1 1,0 0-1,-1 0 1,1-1 0,0 1-1,0-1 1,1 0-1,-1 1 1,0-1 0,0 0-1,4 1 1,8 3 31,0 0 1,22 5 0,-28-8 21,15 2 276,0-1 0,0-1 0,37-1 0,-48-1-207,-10 0-91,0-1 0,1 0 0,-1 1 0,0-1 0,0 0 1,0 0-1,0 0 0,0 0 0,0 0 0,0-1 0,0 1 1,0-1-1,0 1 0,-1-1 0,1 0 0,-1 1 1,1-1-1,-1 0 0,0 0 0,0 0 0,1 0 0,-1-3 1,22-51 596,-21 50-571,12-31 183,11-31 883,-24 63-1030,0 0 0,0 0-1,0 0 1,-1-1-1,0 1 1,0 0 0,0 0-1,0 0 1,-1 0-1,0-1 1,-1-4 0,0 7-81,1-1 1,-1 1-1,0 0 1,0-1 0,0 1-1,0 0 1,0 0 0,-1 1-1,0-1 1,1 0-1,-1 1 1,0 0 0,0-1-1,0 1 1,-1 1-1,1-1 1,-6-2 0,1 1-316,0 0 1,0 1 0,-1 0-1,1 1 1,0-1-1,-17 1 1,22 1-65,2 0 120,-1 0 1,1 0 0,-1 0 0,1 0 0,-1 0-1,0 1 1,1-1 0,-1 0 0,1 1-1,-1-1 1,1 1 0,-2 0 0,-9 13-2999</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6:00.278"/>
    </inkml:context>
    <inkml:brush xml:id="br0">
      <inkml:brushProperty name="width" value="0.035" units="cm"/>
      <inkml:brushProperty name="height" value="0.035" units="cm"/>
    </inkml:brush>
  </inkml:definitions>
  <inkml:trace contextRef="#ctx0" brushRef="#br0">23 93 720,'0'0'4653,"0"-9"-4005,0-28-149,1 36-429,-1-1-1,0 0 1,1 1-1,-1-1 1,1 1-1,-1-1 1,1 1-1,0-1 1,-1 1 0,1 0-1,0-1 1,0 1-1,0 0 1,0-1-1,0 1 1,1 0-1,-1 0 1,0 0-1,0 0 1,1 0-1,-1 0 1,1 1-1,1-2 1,31-9 765,-32 10-700,6 0 23,1 0 1,-1 0-1,1 0 0,-1 1 1,0 0-1,1 1 0,-1 0 1,1 0-1,-1 1 0,14 4 1,-19-5-128,1 0 0,-1 1 1,1-1-1,-1 1 1,0 0-1,0 0 1,1 0-1,-1 1 0,-1-1 1,1 1-1,0-1 1,-1 1-1,1 0 0,-1 0 1,0 0-1,0 0 1,0 1-1,0-1 0,0 0 1,-1 1-1,0-1 1,0 1-1,0 0 1,0-1-1,1 8 0,-2-2 23,1 1-1,-2 0 1,1 0-1,-1 0 0,-1-1 1,1 1-1,-2 0 0,1-1 1,-6 11-1,7-16-58,-1-1-1,0 1 0,0-1 1,0 0-1,-1 0 0,1 0 1,-1 0-1,0 0 0,1 0 1,-1-1-1,0 1 0,-1-1 1,1 0-1,0 0 0,-1 0 1,1-1-1,-1 1 0,0-1 1,1 0-1,-1 1 0,0-2 1,0 1-1,1 0 1,-1-1-1,-7 0 0,17 0 13,0 0 1,-1 1-1,1 0 0,0 0 0,-1 0 1,1 1-1,0-1 0,-1 1 0,0 1 0,1-1 1,-1 1-1,0 0 0,0 0 0,-1 0 1,1 1-1,-1-1 0,1 1 0,-1 1 1,5 5-1,-5-4 65,1 1 1,-1 0-1,0 1 0,0-1 1,-1 1-1,0 0 0,-1-1 1,0 1-1,0 0 1,0 0-1,-1 1 0,0-1 1,-1 10-1,0-15-55,-1 0 1,0 0-1,0 0 0,-1 0 1,1 0-1,-1-1 0,1 1 1,-1 0-1,0-1 0,0 1 1,0-1-1,0 1 0,0-1 0,-1 0 1,1 0-1,-1 0 0,0 0 1,1-1-1,-1 1 0,0-1 1,-4 2-1,-6 4-16,-1-1 1,0-1-1,-18 5 1,27-8-59,0 0-1,0-1 1,0 0 0,0 0-1,-1 0 1,1-1 0,0 0 0,-1 0-1,1 0 1,0-1 0,-1 1-1,1-1 1,0 0 0,0-1-1,0 1 1,0-1 0,0 0-1,0-1 1,0 1 0,1-1 0,-1 0-1,-5-5 1,3 3-322,-14-11-1147,4 13-2340,11 5-133</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6:06.410"/>
    </inkml:context>
    <inkml:brush xml:id="br0">
      <inkml:brushProperty name="width" value="0.035" units="cm"/>
      <inkml:brushProperty name="height" value="0.035" units="cm"/>
    </inkml:brush>
  </inkml:definitions>
  <inkml:trace contextRef="#ctx0" brushRef="#br0">1 2 96,'0'0'2817,"0"0"-2760,0 0 0,0 0-1,0 0 1,0 0-1,0-1 1,1 1-1,-1 0 1,0 0 0,0 0-1,0 0 1,0 0-1,0 0 1,1 0 0,-1 0-1,0 0 1,0 0-1,0 0 1,0 0-1,0-1 1,1 1 0,-1 0-1,0 0 1,0 0-1,0 0 1,0 0 0,1 0-1,-1 1 1,0-1-1,0 0 1,0 0-1,0 0 1,1 0 0,-1 0-1,0 0 1,0 0-1,0 0 1,0 0 0,0 0-1,0 0 1,1 0-1,-1 1 1,0-1-1,4 12 314,-1 1-1,0-1 0,-1 1 0,0 0 0,-1 0 1,0 22-1,0-1 195,2 17 195,12 124-587,-14-172-2597,-1-13-554,0 8 3042,0-16-3204</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6:09"/>
    </inkml:context>
    <inkml:brush xml:id="br0">
      <inkml:brushProperty name="width" value="0.035" units="cm"/>
      <inkml:brushProperty name="height" value="0.035" units="cm"/>
    </inkml:brush>
  </inkml:definitions>
  <inkml:trace contextRef="#ctx0" brushRef="#br0">0 0 352,'0'0'2607,"6"27"-1271,-3 172 808,-4-114-1604,2-62-873,-1-14-117,1 0 0,-1-1 0,-1 1 1,-1 11-1,-5-6-1642</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6:18.486"/>
    </inkml:context>
    <inkml:brush xml:id="br0">
      <inkml:brushProperty name="width" value="0.035" units="cm"/>
      <inkml:brushProperty name="height" value="0.035" units="cm"/>
    </inkml:brush>
  </inkml:definitions>
  <inkml:trace contextRef="#ctx0" brushRef="#br0">4 7 688,'0'0'3581,"0"-6"-2749,-3 318 2572,21-284-7171,-15-18 1590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2:06.442"/>
    </inkml:context>
    <inkml:brush xml:id="br0">
      <inkml:brushProperty name="width" value="0.035" units="cm"/>
      <inkml:brushProperty name="height" value="0.035" units="cm"/>
    </inkml:brush>
  </inkml:definitions>
  <inkml:trace contextRef="#ctx0" brushRef="#br0">46 0 0,'0'0'4906,"0"20"-3380,-8 177 1179,-1 1-423,9-193-2240,1 0 0,-2-1 0,1 1 0,0-1 0,-1 1 0,0-1 0,0 0 0,0 1 0,-1-1 0,1 0 0,-5 8 0,6-12 3,-1 9 1780,-4-42-1536,2 1 1,0-57-1,1 4-261,0-14-78,4 97 33,-1 0 0,1 1 1,0-1-1,0 1 0,0 0 1,0-1-1,0 1 0,0 0 1,0 0-1,0 0 0,0 1 1,1-1-1,-1 0 0,0 1 0,0 0 1,4-1-1,12-4-969,-15 4 722,-27 14-11192</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6:25.430"/>
    </inkml:context>
    <inkml:brush xml:id="br0">
      <inkml:brushProperty name="width" value="0.035" units="cm"/>
      <inkml:brushProperty name="height" value="0.035" units="cm"/>
    </inkml:brush>
  </inkml:definitions>
  <inkml:trace contextRef="#ctx0" brushRef="#br0">33 1 864,'0'0'5840,"-5"3"-5130,0 0-268,-5 3-467,-3 1 4336,13 18-4090,0 288-1590,2-310 828,-1 0 0,0-1 0,1 1 0,-1-1 0,1 0 0,0 1 0,0-1 0,0 0 0,0 0 0,0 0 0,1 0 0,-1-1 0,0 1 0,5 1 0,-3-2-2194</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6:28.903"/>
    </inkml:context>
    <inkml:brush xml:id="br0">
      <inkml:brushProperty name="width" value="0.035" units="cm"/>
      <inkml:brushProperty name="height" value="0.035" units="cm"/>
    </inkml:brush>
  </inkml:definitions>
  <inkml:trace contextRef="#ctx0" brushRef="#br0">86 23 624,'0'0'3602,"-4"-18"-635,2 18-2889,-27-5 713,28 5-789,0 1 0,0-1 0,0 1 0,0-1 1,0 1-1,0-1 0,0 1 0,0-1 0,0 1 0,0 0 0,0 0 0,0 0 1,1-1-1,-1 1 0,0 0 0,0 0 0,1 0 0,-1 0 0,1 0 1,-1 0-1,1 0 0,-1 0 0,1 2 0,-7 18 28,0-1 0,2 2 0,1-1 0,0 0 0,2 1 0,0-1 0,2 1 0,3 35 0,-3-54-30,1 0 1,-1 0-1,1 0 1,0 0 0,1 1-1,-1-1 1,0 0-1,1-1 1,0 1 0,-1 0-1,1 0 1,0-1-1,0 1 1,1-1 0,-1 0-1,0 1 1,1-1-1,0 0 1,-1-1 0,1 1-1,0 0 1,0-1-1,0 1 1,0-1 0,0 0-1,0 0 1,0 0-1,5 0 1,10 2 47,0-1 0,0 0 0,35-2 0,-29-1 36,-18 2-72,1-1 1,0 0-1,-1-1 1,1 0-1,-1 0 1,13-4-1,-16 4-4,0-1 0,-1 1 0,1-1 0,-1 0 0,1 0 0,-1 0 0,0 0-1,0-1 1,0 1 0,0 0 0,0-1 0,0 0 0,-1 1 0,1-1 0,-1 0 0,1 0 0,0-3-1,3-10 123,0-1 0,-2 1 0,1-1 0,-2 0 0,0 0 0,-1-27 0,-1 42-114,-1 0 1,1 1-1,0-1 0,0 1 1,-1-1-1,1 0 0,-1 1 1,1-1-1,-1 1 0,0-1 1,1 1-1,-1 0 0,0-1 1,0 1-1,0 0 0,0-1 1,0 1-1,0 0 0,-3-2 1,1 1 1,0 0 1,-1 0-1,0 0 0,1 0 1,-1 1-1,0-1 1,-7 0-1,-4-1-259,0 1 0,0 1-1,-17 0 1,32 1 236,-17 0-1574,13 0-1192,12 0 619,10 0 488</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6:29.758"/>
    </inkml:context>
    <inkml:brush xml:id="br0">
      <inkml:brushProperty name="width" value="0.035" units="cm"/>
      <inkml:brushProperty name="height" value="0.035" units="cm"/>
    </inkml:brush>
  </inkml:definitions>
  <inkml:trace contextRef="#ctx0" brushRef="#br0">148 3 624,'0'0'3762,"-9"-1"-3170,8 1-590,-5-1 138,-1 1 0,1-1 0,-1 1-1,1 1 1,-1-1 0,1 1-1,-1 0 1,1 1 0,0-1 0,-1 1-1,1 1 1,0-1 0,-11 7 0,15-7-125,-1 0 1,0 0 0,0 0 0,1 1 0,-1-1 0,1 1-1,0-1 1,0 1 0,0 0 0,0 0 0,0 0 0,1 0 0,-1 0-1,1 1 1,0-1 0,0 0 0,0 1 0,0-1 0,1 0 0,-1 1-1,1-1 1,0 1 0,0-1 0,0 1 0,1-1 0,-1 1 0,1-1-1,0 0 1,0 1 0,0-1 0,0 0 0,0 1 0,1-1 0,2 4-1,7 8 41,2 0 0,0-1 0,0-1-1,2 0 1,-1-1 0,1 0 0,1-1 0,0-1-1,23 11 1,-35-19-47,0 0 0,1 0 1,-1-1-1,1 1 0,-1-1 0,1 0 0,0 0 0,-1-1 1,1 1-1,0-1 0,-1 0 0,1-1 0,0 1 0,7-2 1,-9 0 22,0 1 0,0 0 0,-1-1 0,1 0 1,0 1-1,0-1 0,-1 0 0,1-1 0,-1 1 0,0 0 1,0-1-1,0 1 0,0-1 0,0 1 0,0-1 1,-1 0-1,1 0 0,-1 0 0,0 0 0,0 0 1,1-4-1,5-18 161,-2-1 1,-1 1 0,-1-1-1,0-48 1,-3 73-199,0 0 0,0 0 0,0 0 0,-1 0 0,1 0-1,0 0 1,0 0 0,-1 0 0,1 0 0,-1 1 0,1-1 0,-1 0-1,1 0 1,-1 0 0,1 0 0,-1 0 0,0 1 0,1-1 0,-1 0 0,0 1-1,0-1 1,1 0 0,-1 1 0,-1-1 0,-1 0 138,0-1-1,1 1 1,-1 0 0,0 1-1,0-1 1,0 1 0,0-1 0,-4 1-1,-34 2-456,20 2-2949,14-3-1834,24-1 2882</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6:31.709"/>
    </inkml:context>
    <inkml:brush xml:id="br0">
      <inkml:brushProperty name="width" value="0.035" units="cm"/>
      <inkml:brushProperty name="height" value="0.035" units="cm"/>
    </inkml:brush>
  </inkml:definitions>
  <inkml:trace contextRef="#ctx0" brushRef="#br0">202 1 272,'0'0'5128,"-6"0"-1731,-26 7-2000,18-1-1306,0 2-1,1 0 1,0 0 0,1 1 0,0 1-1,0 0 1,1 0 0,0 1-1,1 1 1,-16 22 0,24-31-95,0 0-1,0 0 1,1 1 0,-1-1 0,1 0-1,0 1 1,0-1 0,0 1 0,0-1 0,0 1-1,1 0 1,0-1 0,-1 1 0,1-1-1,1 1 1,-1 0 0,0-1 0,1 1 0,0-1-1,0 1 1,1 3 0,1-3 5,-1 1 1,0-1 0,1 0-1,0 0 1,0 0-1,0-1 1,1 1-1,-1-1 1,1 0 0,0 0-1,-1 0 1,2 0-1,-1 0 1,8 3-1,8 1 75,1-1-1,0 0 1,0-2-1,0 0 0,1-1 1,-1-2-1,42-1 0,-62 0-63,0 0-1,0-1 1,-1 1 0,1 0-1,0-1 1,0 1-1,0-1 1,0 1-1,0-1 1,-1 0 0,1 1-1,0-1 1,0 0-1,-1 1 1,1-1-1,-1 0 1,1 0-1,-1 0 1,1 1 0,-1-1-1,1 0 1,-1 0-1,0 0 1,1-1-1,8-29 201,-8 26-166,4-25 57,-2 1 1,0-2-1,-3-35 0,0 53-81,0 12-18,0-1 0,0 0-1,0 1 1,0-1 0,0 0-1,0 0 1,-1 1 0,1-1 0,-1 0-1,1 1 1,-1-1 0,0 1-1,0-1 1,1 1 0,-1-1 0,0 1-1,0-1 1,-1 1 0,1 0 0,0-1-1,0 1 1,-3-2 0,1 2-33,-1-1-1,1 1 1,0 0 0,-1 0 0,1 0 0,0 1 0,-1-1 0,1 1 0,-1 0-1,-4 0 1,7 0-49,0 0-1,1 1 1,-1-1-1,0 1 1,0-1-1,0 1 0,1-1 1,-1 1-1,0-1 1,1 1-1,-1 0 1,1 0-1,-1-1 0,1 1 1,-1 0-1,1 0 1,-1-1-1,1 1 1,-1 0-1,1 0 0,0 0 1,0 0-1,-1 0 1,1-1-1,0 3 1,-5 27-2162,4-26 1763,0 20-2196,0-1-686</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6:32.597"/>
    </inkml:context>
    <inkml:brush xml:id="br0">
      <inkml:brushProperty name="width" value="0.035" units="cm"/>
      <inkml:brushProperty name="height" value="0.035" units="cm"/>
    </inkml:brush>
  </inkml:definitions>
  <inkml:trace contextRef="#ctx0" brushRef="#br0">174 129 1105,'0'0'5477,"2"-12"-4653,0 3-548,0 1 118,-1 0 0,1 0 0,-1 0 0,0 0 1,-1 0-1,0-1 0,0 1 0,-2-9 0,1 16-342,0 0 0,0 0 0,0 0 1,0 0-1,0 0 0,0 0 0,0 0 0,-1 0 0,1 0 0,0 1 0,-1-1 0,1 0 0,0 1 0,-1-1 1,1 1-1,-1 0 0,1-1 0,-1 1 0,1 0 0,-1 0 0,1 0 0,-1 0 0,1 0 0,-1 0 0,-1 1 1,-2-1-6,1 0 1,0 1 0,-1 0 0,1-1 0,0 2-1,0-1 1,0 0 0,-4 3 0,1 1 15,1 1 0,-1 0 0,1 0 0,1 1 0,-1-1 0,1 1-1,0 1 1,1-1 0,0 1 0,-4 8 0,-1 4 52,1 1 1,-9 38-1,14-43-105,1-1 0,1 1 0,0 0 1,0 0-1,4 23 0,-2-37-8,-1 0 1,1 0-1,0 0 0,0 0 0,0 0 1,0-1-1,0 1 0,0 0 0,0-1 1,1 1-1,-1 0 0,1-1 0,-1 0 1,1 1-1,-1-1 0,1 0 0,0 0 1,0 0-1,0 0 0,-1 0 0,1 0 1,0-1-1,0 1 0,4 0 0,8 3 94,0-2 1,23 3-1,-22-4-19,17 3 253,0-2 1,62-3 0,-90 0-297,-1 0 0,1 0-1,0-1 1,-1 1 0,0-1 0,1 1 0,-1-1-1,0 0 1,0 0 0,0-1 0,0 1 0,0-1-1,-1 1 1,1-1 0,-1 0 0,1 0-1,-1 0 1,0 0 0,0 0 0,-1-1 0,1 1-1,-1-1 1,1 1 0,-1-1 0,1-4 0,2-7 65,-1 0 0,-1-1 0,0 1 0,0-27 0,-2 18 29,-1 0 1,-5-32-1,5 49-106,-1 1 0,1-1 0,-1 1 0,0 0 0,-1 0 0,1 0 0,-1 0 0,-1 0 0,1 0 1,-1 1-1,0-1 0,0 1 0,-8-8 0,11 13-41,0-1 0,0 0 0,0 0 0,0 1 0,0-1 0,0 0 0,0 1 0,0-1 0,0 1 1,-1-1-1,1 1 0,0 0 0,0 0 0,0-1 0,-1 1 0,1 0 0,0 0 0,-1 0 0,1 0 0,0 0 1,0 1-1,0-1 0,-1 0 0,1 1 0,0-1 0,0 0 0,0 1 0,-1 0 0,1-1 0,0 1 0,0-1 0,0 1 1,0 0-1,0 0 0,0 0 0,1 0 0,-1 0 0,0 0 0,0 0 0,1 0 0,-1 0 0,0 0 0,0 2 0,-4 6-477,1 0-1,0 0 0,0 0 0,-3 12 0,6-17 185,-14 61-6488,10-36-78</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6:38.795"/>
    </inkml:context>
    <inkml:brush xml:id="br0">
      <inkml:brushProperty name="width" value="0.035" units="cm"/>
      <inkml:brushProperty name="height" value="0.035" units="cm"/>
    </inkml:brush>
  </inkml:definitions>
  <inkml:trace contextRef="#ctx0" brushRef="#br0">0 1 224,'0'0'3418,"0"0"-3314,1 0 0,-1 0 0,1 0 1,-1 0-1,0 0 0,1 0 1,-1 1-1,0-1 0,1 0 0,-1 0 1,0 0-1,1 1 0,-1-1 1,0 0-1,1 0 0,-1 1 0,0-1 1,0 0-1,1 1 0,-1-1 0,0 0 1,0 1-1,0-1 0,1 0 1,-1 1-1,0-1 0,0 1 0,0-1 1,0 0-1,0 1 0,0-1 1,0 1-1,0-1 0,0 1 0,16 132 402,-8-83 115,2 76 0,4-104-1201,-6-28-6678</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6:41.077"/>
    </inkml:context>
    <inkml:brush xml:id="br0">
      <inkml:brushProperty name="width" value="0.035" units="cm"/>
      <inkml:brushProperty name="height" value="0.035" units="cm"/>
    </inkml:brush>
  </inkml:definitions>
  <inkml:trace contextRef="#ctx0" brushRef="#br0">90 31 96,'0'0'2174,"-6"0"-1813,-30 0 815,35 0-1159,-1 1 0,1-1 0,0 1 0,0-1 0,0 1 1,-1 0-1,1 0 0,0-1 0,0 1 0,0 0 0,0 0 0,1 0 0,-1 0 0,0 0 0,0 0 0,0 1 0,1-1 1,-1 0-1,1 0 0,-2 3 0,-9 27 79,10-29-89,-3 13 42,1 0 1,0 0 0,1 1-1,0-1 1,2 1 0,-1-1-1,5 31 1,-3-45-51,-1 1 0,1-1 0,0 0-1,0 0 1,-1 0 0,1 0 0,0 0 0,0 0-1,0-1 1,0 1 0,0 0 0,0 0 0,1-1-1,-1 1 1,0-1 0,0 1 0,0-1 0,1 1 0,-1-1-1,0 0 1,2 1 0,34 5 274,-30-5-138,28 3 117,1-2 1,69-3-1,-103 0-192,0 0-1,0 0 1,0 0-1,0 0 1,0 0-1,0 0 0,-1 0 1,1 0-1,0-1 1,-1 1-1,1-1 1,-1 1-1,1-1 1,-1 0-1,0 0 0,0 1 1,0-1-1,0 0 1,0 0-1,0 0 1,1-3-1,14-46 875,-15 47-879,2-9 91,-1 1 0,0 0 0,0-14 0,-1 22-100,-1 1 1,0-1-1,-1 1 0,1-1 0,-1 1 0,1-1 1,-1 1-1,0 0 0,0-1 0,-1 1 1,1 0-1,-1 0 0,1 0 0,-1 0 0,-3-4 1,-1 1-49,0 0 0,-1 1 0,1 0 0,-1 1 1,0-1-1,-1 1 0,1 1 0,-1-1 0,1 1 0,-1 0 1,0 1-1,0 0 0,-1 0 0,1 1 0,0 0 0,0 1 1,-1-1-1,-8 2 0,16 0-70,0 0 1,0 0-1,0 0 1,0 0-1,0 0 1,0 0-1,1 0 1,-1 0-1,0 0 1,1 0-1,-1 1 1,1-1-1,-1 0 1,1 0-1,0 1 1,-1-1-1,1 0 1,0 0-1,0 1 1,0-1-1,0 0 1,0 1-1,0 1 1,0 0-349,0 0 0,0 1 1,0-1-1,0 1 0,0-1 1,1 1-1,-1-1 0,3 6 1,8-2-2118</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7:00.466"/>
    </inkml:context>
    <inkml:brush xml:id="br0">
      <inkml:brushProperty name="width" value="0.035" units="cm"/>
      <inkml:brushProperty name="height" value="0.035" units="cm"/>
    </inkml:brush>
  </inkml:definitions>
  <inkml:trace contextRef="#ctx0" brushRef="#br0">47 75 96,'0'0'270,"0"-4"-230,1-13-632,0-31 3991,-2 43-2397,-1 6-222,-7 25-458,0 10-142,2-10-73,0 1 0,2 0 0,1 0 0,0 28 0,4-53-113,1 0 0,-1 0 1,1 0-1,-1 0 0,1-1 0,0 1 0,0 0 1,-1-1-1,1 1 0,1 0 0,-1-1 0,0 1 1,0-1-1,1 0 0,-1 1 0,2 0 0,-1 0 1,-1-1 0,1 0-1,0 1 1,-1 0 0,0-1-1,1 1 1,-1 0 0,0 0-1,0-1 1,0 1 0,0 0-1,0 0 1,-1 0 0,1 0-1,0 0 1,-1 4 0,0 89-9,0-94 22,0-12-5749</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7:01.460"/>
    </inkml:context>
    <inkml:brush xml:id="br0">
      <inkml:brushProperty name="width" value="0.035" units="cm"/>
      <inkml:brushProperty name="height" value="0.035" units="cm"/>
    </inkml:brush>
  </inkml:definitions>
  <inkml:trace contextRef="#ctx0" brushRef="#br0">0 0 0,'0'0'2953,"0"30"-754,3 15-1606,1-1 1,19 76-1,-14-76-495,12 79-624,-15-105-2067,-4-18 971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7:03.017"/>
    </inkml:context>
    <inkml:brush xml:id="br0">
      <inkml:brushProperty name="width" value="0.035" units="cm"/>
      <inkml:brushProperty name="height" value="0.035" units="cm"/>
    </inkml:brush>
  </inkml:definitions>
  <inkml:trace contextRef="#ctx0" brushRef="#br0">163 21 48,'0'0'3828,"-6"-3"-3198,1 0-465,0 0 1,-1 1-1,1 0 0,-1 0 1,0 0-1,1 1 0,-9-1 0,11 1-103,0 1-1,0 0 1,0 0-1,0 0 0,0 1 1,0-1-1,0 1 1,0-1-1,0 1 0,0 0 1,0 0-1,1 0 1,-1 1-1,0-1 1,1 1-1,-1-1 0,1 1 1,0 0-1,-5 4 1,2 0-31,0 0 0,1 1 0,0 0 0,0 0 0,0 0 0,1 0 0,0 0 0,0 1 0,1 0 0,-1-1 0,2 1 0,-1 0 1,1 0-1,1 0 0,-1 0 0,2 11 0,-1-17-11,1 0-1,-1-1 1,1 1 0,-1 0-1,1 0 1,0 0 0,-1-1 0,1 1-1,0 0 1,0-1 0,0 1 0,1 0-1,-1-1 1,0 0 0,1 1 0,-1-1-1,0 0 1,1 1 0,0-1 0,-1 0-1,1 0 1,2 1 0,50 19 170,-27-11-93,-4 3-29,-20-10-72,1 0 1,-1-1-1,1 0 0,0 0 0,0 0 1,8 2-1,-11-4 11,0 0 0,0 0 0,0 0 0,0 0 0,0 0 0,1 0-1,-1 0 1,0 0 0,0-1 0,0 1 0,0-1 0,0 1 0,0 0 0,0-1 0,0 0 0,0 1 0,0-1 0,0 0 0,0 1-1,0-1 1,-1 0 0,1 0 0,0 0 0,0 1 0,-1-1 0,1 0 0,-1 0 0,1 0 0,-1 0 0,1-2 0,15-26 297,17-35 346,-32 60-626,1-1-1,-1 1 0,0 0 0,0 0 1,0-1-1,-1 1 0,1 0 1,-1-1-1,0 1 0,-1 0 0,1-1 1,-1 1-1,-1-7 0,1 10-18,0-1 0,0 1-1,0-1 1,0 0 0,0 1 0,-1 0-1,1-1 1,-1 1 0,1 0-1,-1 0 1,1 0 0,-1 0 0,0 0-1,1 0 1,-1 0 0,-3 0-1,-30-7-375,34 8 38,13 0-3407,27 0 703,-16 2 1087</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2:11.073"/>
    </inkml:context>
    <inkml:brush xml:id="br0">
      <inkml:brushProperty name="width" value="0.035" units="cm"/>
      <inkml:brushProperty name="height" value="0.035" units="cm"/>
    </inkml:brush>
  </inkml:definitions>
  <inkml:trace contextRef="#ctx0" brushRef="#br0">263 3 176,'0'0'3041,"-7"-1"592,-24 0-2413,26 0-1145,0 1 0,0 0 0,1 0 0,-1 0 0,0 1 0,0 0 0,0 0 0,1 0 0,-1 0 0,1 1 0,-1-1 0,1 1 0,-1 0 0,1 1 0,0-1 0,0 1 0,-7 5 0,-8 7 353,11-10-355,1 1 0,0-1 0,0 1 0,0 0 0,1 1 1,0 0-1,0 0 0,0 0 0,1 1 0,0 0 0,-7 16 0,5-6-37,2-6-22,0 1-1,1 0 1,0 0-1,1 0 1,1 0-1,-2 27 1,3-35-12,1-1 1,0 1 0,0 0 0,1 0 0,0 0 0,-1-1-1,1 1 1,1 0 0,-1-1 0,1 1 0,0-1 0,0 1-1,0-1 1,0 0 0,1 0 0,0 0 0,0 0-1,0 0 1,0 0 0,1-1 0,-1 0 0,1 0 0,0 0-1,0 0 1,0 0 0,0-1 0,0 0 0,1 0 0,-1 0-1,1 0 1,-1-1 0,1 0 0,6 2 0,13 1 10,0-1 1,1-1-1,0-1 0,25-2 1,-3 0-4,-43 0 6,-1 0-1,1-1 1,0 1-1,0-1 1,-1 0-1,1 0 1,-1 0-1,1-1 1,-1 1-1,0-1 1,0 0 0,0 0-1,-1 0 1,5-5-1,10-10 40,-13 14 16,0-1-1,0 0 1,-1 0-1,1 0 1,-1-1 0,-1 1-1,1-1 1,-1 0-1,0 1 1,2-10-1,0 2 98,-2 0-1,0 0 1,1-25-1,-3 27-144,1-2 85,-1 0 1,-1 0-1,1 0 0,-2 0 1,0 0-1,-1 0 0,0 1 1,-6-16-1,5 17-136,-8-15-175,12 25 186,0 0 0,-1 0 1,1 1-1,-1-1 0,1 0 1,-1 0-1,0 1 0,1-1 1,-1 0-1,0 0 0,0 1 1,1-1-1,-1 1 1,0-1-1,0 1 0,0-1 1,0 1-1,0 0 0,0-1 1,1 1-1,-3-1 0,2 2-146,1-1 0,-1 0-1,1 0 1,-1 1-1,1-1 1,-1 0 0,1 0-1,0 1 1,-1-1-1,1 1 1,-1-1-1,1 0 1,0 1 0,-1-1-1,1 1 1,0-1-1,-1 1 1,1-1 0,0 1-1,0-1 1,-1 2-1,0 0-781,-5 6-2268</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7:03.582"/>
    </inkml:context>
    <inkml:brush xml:id="br0">
      <inkml:brushProperty name="width" value="0.035" units="cm"/>
      <inkml:brushProperty name="height" value="0.035" units="cm"/>
    </inkml:brush>
  </inkml:definitions>
  <inkml:trace contextRef="#ctx0" brushRef="#br0">0 9 560,'0'0'3287,"6"-9"221,-6 257-210,0-239-3292,0 0 0,0-1 1,1 1-1,1-1 0,-1 1 1,1-1-1,1 0 0,0 1 1,0-1-1,5 9 0,-8-17-37,0 0 0,1 1-1,-1-1 1,0 0 0,0 0-1,1 1 1,-1-1 0,0 0 0,1 0-1,-1 1 1,0-1 0,1 0-1,-1 0 1,0 0 0,1 0-1,-1 0 1,0 1 0,1-1 0,-1 0-1,1 0 1,-1 0 0,0 0-1,1 0 1,-1 0 0,0 0-1,1 0 1,-1-1 0,0 1 0,1 0-1,-1 0 1,1 0 0,-1 0-1,0 0 1,1 0 0,-1-1-1,0 1 1,0 0 0,1 0 0,-1-1-1,0 1 1,1 0 0,-1 0-1,0-1 1,0 1 0,0 0-1,1-1 1,-1 1 0,0 0 0,0-1-1,0 1 1,0 0 0,1-1-1,-1 1 1,0 0 0,0-1-1,0 1 1,0-1 0,7-19-1958,-5-4-1343</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7:05.387"/>
    </inkml:context>
    <inkml:brush xml:id="br0">
      <inkml:brushProperty name="width" value="0.035" units="cm"/>
      <inkml:brushProperty name="height" value="0.035" units="cm"/>
    </inkml:brush>
  </inkml:definitions>
  <inkml:trace contextRef="#ctx0" brushRef="#br0">201 41 448,'0'0'3810,"-9"-2"-3228,6 1-581,-33-11 648,34 12-527,0-1-1,-1 1 1,1-1 0,-1 1 0,0 0 0,1 0 0,-1 0 0,1 0 0,-1 0 0,1 1-1,-1-1 1,1 1 0,-1 0 0,-3 1 0,-2 5-33,0 1 0,1 0-1,0 0 1,0 0 0,1 1 0,0 0-1,-4 9 1,-9 12 204,14-23-216,0 0 0,1 0 0,0 0 0,0 0 0,1 1 0,-4 12 0,6-18-76,1 0 1,0 0 0,-1 1 0,1-1 0,0 0 0,0 0 0,0 1 0,0-1 0,1 0 0,-1 1 0,1-1 0,-1 0 0,1 0-1,0 0 1,-1 0 0,1 0 0,0 0 0,1 0 0,-1 0 0,0 0 0,1 0 0,-1 0 0,1-1 0,-1 1 0,1 0 0,0-1 0,2 2-1,5 4 71,1-1-1,0-1 1,0 1-1,0-2 0,0 1 1,1-1-1,0-1 0,-1 0 1,2-1-1,-1 0 0,19 1 1,-29-3-49,0-1 1,1 1-1,-1-1 0,0 1 1,1-1-1,-1 0 0,0 1 1,0-1-1,0 0 0,0 0 1,0 0-1,0 0 1,0 0-1,0 0 0,0 0 1,0-1-1,0 1 0,-1 0 1,1 0-1,0-1 0,-1 1 1,1 0-1,0-3 0,10-37 336,-9 34-304,2-14 1,0 0 0,-2 0 1,0-1-1,-1 1 1,-2-1-1,-3-28 0,4 47-49,-1-1-1,0 1 0,0 0 0,0-1 0,-1 1 0,1 0 1,-1 0-1,1 0 0,-1 0 0,0 0 0,-3-3 0,4 5-31,0 0-1,0 0 0,0 0 0,-1 0 0,1 0 0,0 0 0,0 0 0,-1 1 0,1-1 1,-1 0-1,1 1 0,-1-1 0,1 1 0,-1 0 0,1-1 0,-1 1 0,1 0 0,-1 0 0,1 0 1,-1 0-1,0 0 0,1 0 0,-1 1 0,1-1 0,-1 0 0,1 1 0,-2 0 0,2-1-49,0 1 0,1-1 0,-1 1 0,0-1 0,1 1 0,-1 0 0,1-1 0,-1 1 0,1 0 0,-1-1 0,1 1 0,-1 0 0,1 0 0,-1-1 0,1 1 0,0 0 0,0 0-1,-1 0 1,1 0 0,0-1 0,0 1 0,0 1 0,0 24-2943,0-18 919,0 4-1097</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7:06.293"/>
    </inkml:context>
    <inkml:brush xml:id="br0">
      <inkml:brushProperty name="width" value="0.035" units="cm"/>
      <inkml:brushProperty name="height" value="0.035" units="cm"/>
    </inkml:brush>
  </inkml:definitions>
  <inkml:trace contextRef="#ctx0" brushRef="#br0">175 76 704,'0'0'4069,"-6"0"-3325,-22-3 353,-1 1-1,-41 3 1,68-1-1084,1 1 1,-1-1-1,0 1 1,0-1-1,0 1 1,0 0-1,0 0 1,1 0-1,-1 0 1,0 0-1,1 0 1,-1 1-1,1-1 1,-1 0 0,1 1-1,0-1 1,-1 1-1,1 0 1,0-1-1,0 1 1,0 0-1,0 0 1,1 0-1,-1-1 1,0 1-1,1 0 1,-1 0-1,1 3 1,-2 7 53,1 0 1,0 0-1,2 21 1,-1-15 81,1-16-136,-1-1 0,0 1 0,1 0 0,0 0 1,-1-1-1,1 1 0,0 0 0,0-1 0,0 1 0,0 0 1,0-1-1,0 0 0,0 1 0,0-1 0,1 0 0,-1 1 1,1-1-1,-1 0 0,1 0 0,-1 0 0,1 0 0,0 0 1,2 0-1,51 19 276,-27-11-171,17 14 155,-39-19-273,-1-1 0,1 1 1,0-1-1,1 0 0,-1-1 1,0 1-1,1-1 0,-1 0 0,1-1 1,0 0-1,-1 0 0,1 0 1,0-1-1,8 0 0,-11-1 24,-1-1-1,0 1 1,0 0-1,0-1 0,-1 0 1,1 1-1,0-1 1,-1 0-1,1 0 1,-1-1-1,1 1 1,-1-1-1,0 1 0,0-1 1,0 1-1,-1-1 1,4-5-1,0-2 175,0 0-1,-1 0 0,0 0 1,3-14-1,-4 7-49,-2 0 0,0-1 0,0 1 1,-3-19-1,2 34-139,-1-2 0,0-1-1,0 1 1,0 0 0,-1 0 0,1 0 0,-1 0 0,0 0 0,0 0 0,-1 0 0,1 1 0,-1-1 0,0 1 0,1 0 0,-1 0 0,-1 0 0,1 0 0,0 0 0,-1 1 0,-6-4 0,3 1-77,1 2 0,-1-1 0,-1 1-1,1 0 1,0 0 0,-1 1 0,1 0-1,-1 1 1,0 0 0,-8-1 0,15 4-128,1-1 0,-1 1 1,1-1-1,-1 1 1,1 0-1,0-1 1,-1 1-1,1 0 1,0 0-1,0-1 1,0 1-1,1 0 0,-1 1 1,0 1-416,1 17-2534,0 2-1991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7:08.799"/>
    </inkml:context>
    <inkml:brush xml:id="br0">
      <inkml:brushProperty name="width" value="0.035" units="cm"/>
      <inkml:brushProperty name="height" value="0.035" units="cm"/>
    </inkml:brush>
  </inkml:definitions>
  <inkml:trace contextRef="#ctx0" brushRef="#br0">1 371 480,'0'0'4437,"0"-31"4068,0-26-8286,1-65 98,0 109-554,2 0-1,7-23 1,-2 4-283,-4 15-97,-4 12 343,1-1-1,1 1 1,-1-1 0,1 1-1,0-1 1,0 1-1,4-7 1,-8 31-3973,-8 1 2174,-3-1-945</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7:09.823"/>
    </inkml:context>
    <inkml:brush xml:id="br0">
      <inkml:brushProperty name="width" value="0.035" units="cm"/>
      <inkml:brushProperty name="height" value="0.035" units="cm"/>
    </inkml:brush>
  </inkml:definitions>
  <inkml:trace contextRef="#ctx0" brushRef="#br0">62 4 112,'0'0'3684,"0"-1"-3556,-1 1 0,1 0 0,0-1-1,-1 1 1,1 0 0,-1 0 0,1 0-1,-1-1 1,1 1 0,0 0 0,-1 0-1,1 0 1,-1 0 0,1 0 0,-1 0-1,1 0 1,-1 0 0,1 0 0,-1 0-1,1 0 1,-1 0 0,1 0 0,0 0-1,-1 0 1,0 1 0,-4 13 48,1 1 0,1-1 0,-4 25 0,5-23 128,0 0-1,-2 0 1,-7 22-1,8-30-148,1 0 1,0 1-1,0-1 0,1 1 0,0-1 0,0 1 1,1 14-1,0-21-138,47-1 1240,-4 1-203,81 15 1,-69-8-824,14-7-152,-44-2-1596,-25 5-2880,0 2 550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7:17.394"/>
    </inkml:context>
    <inkml:brush xml:id="br0">
      <inkml:brushProperty name="width" value="0.035" units="cm"/>
      <inkml:brushProperty name="height" value="0.035" units="cm"/>
    </inkml:brush>
  </inkml:definitions>
  <inkml:trace contextRef="#ctx0" brushRef="#br0">171 42 288,'0'0'3959,"-6"-4"-3604,4 2-331,-1 0 0,0 0-1,-1 1 1,1-1 0,0 1 0,0 0 0,-1-1-1,1 1 1,-1 1 0,1-1 0,-1 0-1,1 1 1,-1 0 0,0 0 0,1 0 0,-1 0-1,1 1 1,-1-1 0,1 1 0,-1 0-1,1 0 1,-6 3 0,1-1 36,1 1-1,0 0 1,1 1-1,-1 0 1,1 0-1,0 0 1,-7 10-1,10-11-49,0 0 0,1 0 0,0 1-1,0-1 1,0 1 0,0-1 0,1 1 0,0 0 0,0 0-1,0-1 1,0 1 0,1 0 0,0 8 0,0-8 17,0 5 112,0-1-1,0 0 1,4 17-1,-3-21-110,1-1 1,-1 0-1,1 0 0,0 0 0,1 0 0,-1-1 0,0 1 0,1-1 0,0 1 1,5 4-1,9 10 124,-6-6-68,1 0 0,24 19-1,-32-29-68,0 1 0,0-1 0,0 0 0,0 0 0,0 0 0,0 0 0,1-1 0,-1 0 0,1 0 0,-1 0 0,1 0 0,-1-1 0,1 1 0,-1-1 0,6-1 0,-5-1 77,-1 0 0,0 0 0,0 0 0,0-1 1,-1 1-1,1-1 0,6-6 0,8-5 56,-17 13-147,8-4 64,-1 0 1,0-1-1,0 0 0,12-12 0,-18 15-26,1 0-1,-1 0 1,0-1 0,-1 1 0,1 0 0,-1-1-1,1 1 1,-1-1 0,0 0 0,0 1 0,0-1-1,-1 0 1,0 0 0,1 0 0,-2-4 0,1-2-1,1 4 5,-1 1 0,1-1 0,-1 0 0,-1 1 0,1-1-1,-1 1 1,0-1 0,-1 1 0,1 0 0,-1-1 0,0 1 0,0 0 0,-1 0 0,1 0 0,-1 0 0,-4-5 0,6 10-47,-6-11-155,-1 0 0,-1 1-1,0 0 1,0 1 0,-1 0 0,0 0 0,-1 1 0,1 0 0,-15-6-1,34 26-5447,10 12 4097</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7:24.674"/>
    </inkml:context>
    <inkml:brush xml:id="br0">
      <inkml:brushProperty name="width" value="0.035" units="cm"/>
      <inkml:brushProperty name="height" value="0.035" units="cm"/>
    </inkml:brush>
  </inkml:definitions>
  <inkml:trace contextRef="#ctx0" brushRef="#br0">3 42 560,'0'0'1182,"-1"-3"-1227,1 2 47,-1 0 1,1 0-1,0 0 1,0 0-1,0 0 1,-1-1-1,1 1 1,0 0-1,0 0 0,0 0 1,1 0-1,-1 0 1,0 0-1,0-1 1,1 1-1,-1 0 1,0 0-1,1 0 1,-1 0-1,1 0 1,0 0-1,-1 0 1,1 0-1,0 1 0,-1-1 1,1 0-1,0 0 1,0 0-1,0 1 1,0-1-1,0 0 1,1 0-1,5-5 176,2 41 1385,-4-14-1308,1 14-4,2 1 0,18 47 0,-22-71-378,-4-9-31,1 0-1,0-1 1,0 1 0,0 0-1,0 0 1,0 0-1,1-1 1,-1 1-1,1-1 1,-1 1 0,1-1-1,0 0 1,4 4-1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7:25.809"/>
    </inkml:context>
    <inkml:brush xml:id="br0">
      <inkml:brushProperty name="width" value="0.035" units="cm"/>
      <inkml:brushProperty name="height" value="0.035" units="cm"/>
    </inkml:brush>
  </inkml:definitions>
  <inkml:trace contextRef="#ctx0" brushRef="#br0">17 0 16,'0'0'2353,"-3"7"-1897,0-1-294,2-4-103,-1 0 0,1 0 0,0 0 0,0 0 0,0 0 0,1 0 0,-1 1 0,0-1 0,1 0 0,0 0 0,-1 4 0,1-6 200,0 22 469,0 1-496,-1 9-27,2 1 1,1 0-1,9 46 1,-6-58-198,-5-21-80,0 8-2313,0 0 875</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7:27.101"/>
    </inkml:context>
    <inkml:brush xml:id="br0">
      <inkml:brushProperty name="width" value="0.035" units="cm"/>
      <inkml:brushProperty name="height" value="0.035" units="cm"/>
    </inkml:brush>
  </inkml:definitions>
  <inkml:trace contextRef="#ctx0" brushRef="#br0">5 1 96,'0'0'3463,"0"4"-78,0 26-3003,-2 55 58,-1-40-249,7 73 0,3-92-401,-7-25 166,0-1 0,0 0 0,0 1 0,1-1 0,-1 0 0,0 1 0,0-1 0,1 0 0,-1 0 0,0 1 0,1-1 0,-1 0 0,0 0 0,1 1 0,-1-1 0,0 0 0,1 0 0,-1 0 0,1 0 0,-1 1 0,0-1 0,1 0-1,-1 0 1,1 0 0,-1 0 0,0 0 0,1 0 0,-1 0 0,1 0 0,-1 0 0,1 0 0,-1-1 0,0 1 0,1 0 0,-1 0 0,1 0 0,-1 0 0,0-1 0,1 1 0,-1 0 0,0 0 0,1-1 0,-1 1 0,0 0 0,0 0 0,1-1 0,-1 1 0,0 0 0,0-1 0,1 1 0,-1 0 0,0-1 0,0 1 0,1-1 0,8-11-1519,2 2-934</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7:28.053"/>
    </inkml:context>
    <inkml:brush xml:id="br0">
      <inkml:brushProperty name="width" value="0.035" units="cm"/>
      <inkml:brushProperty name="height" value="0.035" units="cm"/>
    </inkml:brush>
  </inkml:definitions>
  <inkml:trace contextRef="#ctx0" brushRef="#br0">154 7 400,'0'0'4095,"-8"-1"-3673,-27-4-27,33 5-335,-1 0-1,1 0 1,-1 0 0,1 1 0,-1-1 0,1 1-1,-1 0 1,1-1 0,0 1 0,0 0 0,-1 1-1,1-1 1,0 0 0,0 1 0,0-1 0,0 1-1,0-1 1,-2 4 0,-25 35 940,24-33-855,1-1-96,0 1 1,0 0-1,0 1 0,1-1 1,0 0-1,1 1 1,0 0-1,0 0 0,0-1 1,0 12-1,2-15-47,0 0 0,0 0 0,1 1 0,-1-1-1,1 0 1,0 0 0,0 0 0,0 0 0,1 0-1,0 0 1,-1 0 0,1-1 0,1 1 0,-1 0 0,0-1-1,1 0 1,0 0 0,-1 1 0,1-2 0,7 6-1,-6-5-4,0 0 0,1 0 0,-1 0-1,1-1 1,-1 0 0,1 0 0,0 0-1,0-1 1,0 1 0,0-1 0,0 0-1,0-1 1,1 1 0,-1-1-1,0 0 1,0 0 0,9-2 0,-12 1 20,0 0 1,0 0-1,0 0 1,-1 0-1,1-1 0,0 1 1,0 0-1,-1-1 1,1 1-1,-1-1 1,1 0-1,-1 1 1,0-1-1,0 0 1,0 0-1,0 0 0,0 0 1,0 0-1,0 0 1,-1 0-1,1 0 1,-1 0-1,1 0 1,-1-5-1,2-8 190,-1 0 1,0-20-1,-1 27-155,1-11 135,0 13-135,-1 0 1,0 1-1,0-1 0,0 1 0,0-1 0,-3-8 0,2 13-102,0 0 1,-1 0-1,1 0 1,-1 1 0,1-1-1,-1 0 1,1 1-1,-1-1 1,0 1-1,1 0 1,-1-1-1,0 1 1,1 0 0,-1 0-1,0 0 1,1 0-1,-1 1 1,1-1-1,-3 1 1,-2-1-1830,7 4-3526,9 11 3900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2:12.598"/>
    </inkml:context>
    <inkml:brush xml:id="br0">
      <inkml:brushProperty name="width" value="0.035" units="cm"/>
      <inkml:brushProperty name="height" value="0.035" units="cm"/>
    </inkml:brush>
  </inkml:definitions>
  <inkml:trace contextRef="#ctx0" brushRef="#br0">199 34 560,'0'0'4141,"0"-4"-3525,0 3-633,-4-19 1281,3 19-1187,0 0 0,0 1 0,0-1 0,0 0 0,0 1 0,0-1 0,-1 1 0,1-1 0,0 1 0,0 0 0,-1 0 0,1-1 0,0 1 0,-1 0 0,1 0 0,0 0 0,-3 1 0,-2-2-34,-1 1-1,1 1 0,0-1 1,-1 1-1,1 0 0,0 1 0,0 0 1,0 0-1,0 0 0,0 0 1,0 1-1,0 0 0,1 0 1,0 1-1,-1 0 0,1-1 0,1 2 1,-1-1-1,0 1 0,-4 6 1,4-5-4,0 0-1,1 0 1,0 1 0,0-1 0,0 1 0,1 0 0,0 0-1,0 0 1,1 0 0,0 1 0,1-1 0,-2 9 0,0 12 118,2 0 0,2 29 1,0-14 249,-1-41-405,1 0-1,-1-1 0,1 1 0,-1 0 0,1 0 1,0-1-1,0 1 0,-1-1 0,1 1 0,0 0 1,1-1-1,-1 0 0,0 1 0,0-1 0,1 0 1,-1 0-1,0 1 0,3 0 0,33 20 20,-25-15-27,-7-4 15,-1 0 1,0 0 0,1-1 0,-1 1 0,1-1-1,0-1 1,0 1 0,0-1 0,0 1 0,0-1-1,0-1 1,0 1 0,0-1 0,0 0-1,0 0 1,0 0 0,1-1 0,-1 0 0,0 0-1,0 0 1,0 0 0,-1-1 0,1 0-1,0 0 1,-1 0 0,7-5 0,20-14 168,-13 9-113,-1-1 0,19-18 0,-30 26-42,-1 0 0,0-1 0,-1 0 0,0 0 1,1-1-1,-2 1 0,1-1 0,-1 1 0,0-1 0,2-9 0,-3 9 54,0 1 1,-1-1 0,1 0 0,-1 0-1,-1 0 1,1 0 0,-1 0-1,-1 0 1,1 0 0,-1 0 0,0 0-1,-1 0 1,0 1 0,0-1-1,0 0 1,-1 1 0,0 0-1,0-1 1,0 1 0,-1 1 0,0-1-1,0 0 1,-6-4 0,4 2-82,3 3 9,-1 0-1,0 0 1,0 1-1,0 0 0,0-1 1,-1 1-1,0 1 1,0-1-1,0 1 1,-8-5-1,11 7-12,2 1-35,-3 0-484,0 1 134,1 0 0,-1 0-1,1 0 1,-1 1-1,1-1 1,-1 0 0,1 1-1,0-1 1,0 1-1,0 0 1,0 0 0,0 0-1,0 0 1,0 0-1,0 0 1,-1 4 0,-5 4-1597,-6 6-1817</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7:28.810"/>
    </inkml:context>
    <inkml:brush xml:id="br0">
      <inkml:brushProperty name="width" value="0.035" units="cm"/>
      <inkml:brushProperty name="height" value="0.035" units="cm"/>
    </inkml:brush>
  </inkml:definitions>
  <inkml:trace contextRef="#ctx0" brushRef="#br0">197 17 400,'0'0'5371,"-6"-2"-4454,-6-2-519,-1 1-1,1 1 0,-22-2 0,30 3-329,-1 1-1,1 0 1,-1 0-1,1 0 1,0 0-1,-1 1 0,1 0 1,-1 0-1,1 0 1,0 0-1,0 1 1,0 0-1,0 0 0,0 0 1,-7 5-1,6-1-64,0 0 0,0 1 0,1 0-1,0 0 1,0 0 0,1 1 0,0-1 0,0 1-1,1 0 1,0-1 0,1 1 0,-1 0 0,1 0 0,1 0-1,-1 0 1,2 1 0,-1-1 0,1 0 0,2 10-1,-1-14-3,-1 0 0,1-1 1,0 1-1,0-1 0,0 1 0,0-1 0,1 0 0,-1 0 0,1 0 0,0 0 0,0 0 0,0-1 0,5 5 0,48 27 134,-49-31-92,1 1 1,0-1-1,0 0 0,0-1 0,1 0 0,-1 0 0,1-1 0,-1 0 0,17-1 0,-24 0-27,0-1 1,1 1-1,-1 0 0,0-1 0,0 0 0,1 1 0,-1-1 1,0 0-1,0 0 0,0 0 0,0 1 0,0-1 1,0 0-1,0 0 0,0-1 0,0 1 0,0 0 0,0 0 1,-1 0-1,1-1 0,0 1 0,-1 0 0,1-1 0,-1-1 1,12-39 412,-10 34-366,2-15 84,-1 0 0,-2 0 0,-1-27 1,0 35 18,0 13-149,0 0 1,0 0 0,-1 0 0,1 1 0,0-1-1,-1 0 1,0 0 0,0 1 0,1-1 0,-1 0-1,0 1 1,0-1 0,0 1 0,0-1-1,-1 1 1,1 0 0,0 0 0,-1-1 0,1 1-1,-1 0 1,1 0 0,-1 0 0,1 0 0,-1 0-1,0 1 1,1-1 0,-1 1 0,0-1 0,0 1-1,1-1 1,-3 1 0,-8-2-96,0 0 1,0 1-1,-20 1 1,20 1-210,11-1 167,0 0-1,0 0 0,-1 0 0,1 0 1,0 0-1,0 0 0,0 1 0,0-1 1,0 0-1,0 1 0,0-1 1,0 1-1,0-1 0,0 1 0,0-1 1,0 1-1,1 0 0,-1 0 1,0-1-1,0 1 0,1 0 0,-1 0 1,0 0-1,1 0 0,-1 0 0,1 0 1,-1 0-1,1 0 0,-1 1 1,-5 14-3544</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7:31.983"/>
    </inkml:context>
    <inkml:brush xml:id="br0">
      <inkml:brushProperty name="width" value="0.035" units="cm"/>
      <inkml:brushProperty name="height" value="0.035" units="cm"/>
    </inkml:brush>
  </inkml:definitions>
  <inkml:trace contextRef="#ctx0" brushRef="#br0">215 78 352,'0'0'4448,"-4"-10"-3635,-13-31-10,16 39-682,0 0-1,0 0 1,0 1-1,0-1 1,-1 0-1,1 1 1,-1-1-1,1 1 1,-1 0-1,1 0 0,-1-1 1,0 1-1,0 0 1,1 0-1,-1 0 1,0 1-1,0-1 1,0 0-1,0 1 1,0-1-1,0 1 1,0 0-1,0 0 1,-3 0-1,1-1-22,-1 2 0,0-1-1,1 0 1,-1 1 0,0 0 0,1 0-1,-9 3 1,7-1-80,1 0-1,0 1 1,0-1-1,1 1 1,-1 0-1,1 1 1,-1-1 0,2 1-1,-1 0 1,0 0-1,1 0 1,0 0-1,0 0 1,0 1-1,1-1 1,0 1 0,0 0-1,0 0 1,1 0-1,0 0 1,0 0-1,1 0 1,-1 7 0,2-10-12,-1 0 0,1-1 1,-1 1-1,1 0 0,0-1 0,0 1 1,0-1-1,1 1 0,-1-1 1,1 0-1,-1 1 0,1-1 1,1 2-1,31 30 96,-19-20-76,93 85 673,-105-96-663,0 1 0,0-1 0,-1 1 0,1 0 0,-1-1 1,0 1-1,0 1 0,0-1 0,0 0 0,-1 0 0,1 1 0,-1-1 1,0 0-1,-1 1 0,1 0 0,-1-1 0,0 1 0,0-1 0,-1 9 1,1-12-29,0 1-4,-1 0 1,1-1 0,-1 1-1,0 0 1,1 0 0,-1 0 0,0-1-1,0 1 1,0 0 0,0-1 0,0 1-1,0-1 1,-1 1 0,1-1-1,0 0 1,-1 0 0,1 1 0,-1-1-1,1 0 1,-1 0 0,0 0-1,-2 1 1,-1 0-8,1 0-1,0-1 0,-1 1 1,0-1-1,1 1 1,-1-2-1,-9 2 1,-19-2-568,-43 0-41,26 0-3090,49-3 1362,1-10-1512</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7:32.690"/>
    </inkml:context>
    <inkml:brush xml:id="br0">
      <inkml:brushProperty name="width" value="0.035" units="cm"/>
      <inkml:brushProperty name="height" value="0.035" units="cm"/>
    </inkml:brush>
  </inkml:definitions>
  <inkml:trace contextRef="#ctx0" brushRef="#br0">4 42 608,'0'0'4184,"-3"-17"418,8 17-4443,0-1 0,0 0 0,0 0 0,0-1 0,0 1 1,7-4-1,-7 2 68,0 1 1,1 0 0,-1 0 0,1 1-1,-1 0 1,11-1 0,8 2 8,-1 1 1,1 1 0,33 8 0,-43-7-201,0-2 0,0 1 0,22-2 0,-23 0-44,-13 0-166,-20 3-3876,-4 11-93</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7:39.537"/>
    </inkml:context>
    <inkml:brush xml:id="br0">
      <inkml:brushProperty name="width" value="0.035" units="cm"/>
      <inkml:brushProperty name="height" value="0.035" units="cm"/>
    </inkml:brush>
  </inkml:definitions>
  <inkml:trace contextRef="#ctx0" brushRef="#br0">18 0 384,'0'0'1700,"0"5"-1591,-9 71 1220,4-43-925,3 0 1,0 0-1,5 43 0,-1-3 492,-2-62-741,1-8-110,-1 1 1,1-1-1,-1 1 0,0-1 1,0 1-1,-1-1 0,1 1 0,-1-1 1,-1 6-1,0-8-48,2-1-10,1-25-1070,-1 23 894,0 0-1,1 0 1,-1 0 0,1 0 0,0 0 0,0 1-1,-1-1 1,1 0 0,0 0 0,1 1 0,1-3-1,4-1-1722</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7:41.558"/>
    </inkml:context>
    <inkml:brush xml:id="br0">
      <inkml:brushProperty name="width" value="0.035" units="cm"/>
      <inkml:brushProperty name="height" value="0.035" units="cm"/>
    </inkml:brush>
  </inkml:definitions>
  <inkml:trace contextRef="#ctx0" brushRef="#br0">36 0 560,'0'0'2348,"-2"10"-2020,-11 55 557,4 1 0,-2 71 0,13-135-1287,0 0-1,1 1 1,-1-1 0,1 0 0,0-1 0,-1 1-1,1 0 1,0-1 0,0 1 0,0-1 0,5 1-1,-3-1-661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7:42.950"/>
    </inkml:context>
    <inkml:brush xml:id="br0">
      <inkml:brushProperty name="width" value="0.035" units="cm"/>
      <inkml:brushProperty name="height" value="0.035" units="cm"/>
    </inkml:brush>
  </inkml:definitions>
  <inkml:trace contextRef="#ctx0" brushRef="#br0">157 111 416,'0'0'5256,"-2"-16"-4416,-6-47 9,7 62-799,1-1 0,-1 1 0,1-1-1,-1 1 1,1-1 0,-1 1 0,0-1 0,0 1 0,0 0 0,0-1 0,0 1 0,0 0 0,0 0 0,0 0 0,0 0 0,0 0 0,-1 0 0,1 0 0,0 0 0,-1 0 0,1 1-1,-1-1 1,-2-1 0,-31 0 757,28 2-691,5 0-103,-1 0 1,1 0-1,-1 0 1,1 0-1,0 0 1,-1 0-1,1 1 1,-1 0-1,1-1 1,0 1 0,-1 0-1,1 0 1,0 0-1,-2 1 1,2 1-18,0-1 1,1 0-1,-1 0 1,1 1-1,0-1 1,0 1-1,0-1 1,0 1-1,0-1 1,0 1-1,0 0 1,1 3-1,-9 30 19,3 0-1,1 1 1,0 38 0,6-73-20,1-1 1,0 1 0,1 0-1,-1-1 1,0 1-1,0-1 1,1 1 0,-1-1-1,1 0 1,-1 0 0,1 0-1,0-1 1,-1 1-1,5 0 1,-1 0 6,0 1 8,8 3-12,1 0-1,-1-1 0,1-1 1,-1-1-1,1 0 0,0-1 1,28-1-1,-40-1 8,0 0 0,0 0 0,-1 0 0,1-1 1,0 1-1,-1-1 0,1 0 0,-1 0 0,0 0 0,1 0 0,-1 0 0,0 0 0,0 0 0,-1-1 0,1 1 1,0-1-1,-1 0 0,1 1 0,-1-1 0,2-5 0,0 0 20,0 0 0,-1 0 0,0 0 0,0 0 1,-1 0-1,1-13 0,-2 18-12,0 0 1,0 0-1,0 0 0,-1-1 1,1 1-1,-1 0 1,0 0-1,0 0 0,0 0 1,0 0-1,0 0 1,-1 0-1,1 0 0,-1 1 1,0-1-1,0 1 1,0-1-1,0 1 0,-3-3 1,-10-12-26,7 2-4031,22 27 261,3 8 1861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7:43.872"/>
    </inkml:context>
    <inkml:brush xml:id="br0">
      <inkml:brushProperty name="width" value="0.035" units="cm"/>
      <inkml:brushProperty name="height" value="0.035" units="cm"/>
    </inkml:brush>
  </inkml:definitions>
  <inkml:trace contextRef="#ctx0" brushRef="#br0">164 13 720,'0'0'3151,"-3"-8"-552,-108 8 309,109 0-2899,-1 1 1,1-1 0,0 1-1,0 0 1,0 0 0,0 0-1,0 0 1,0 0-1,0 0 1,0 0 0,1 1-1,-1-1 1,0 1 0,1-1-1,-1 1 1,1 0 0,-1-1-1,1 1 1,0 0 0,0 0-1,0 0 1,0 0 0,0 0-1,0 0 1,1 0-1,-2 4 1,1 0-20,-1 0 1,1-1-1,0 1 0,0 0 0,0 0 0,1 0 1,0 0-1,0 0 0,2 8 0,-1-12 10,0 0 0,1 0-1,-1 0 1,1 0-1,-1 0 1,1 0-1,0 0 1,-1-1 0,1 1-1,0 0 1,0-1-1,0 0 1,0 1 0,1-1-1,-1 0 1,0 0-1,3 0 1,41 14-27,-26-11 46,-8-1-24,0-1 0,0 0 0,0 0 0,0-1 0,0-1 0,16-1 0,-26 1 11,-1-1 1,0 1 0,0-1-1,1 0 1,-1 1 0,0-1-1,0 0 1,0 0 0,0 1-1,0-1 1,0 0 0,0 0-1,0 0 1,-1-1 0,1 1-1,0 0 1,0 0 0,-1 0-1,1-2 1,11-27 121,-10 22-123,1-3 63,-1 0-1,0 0 0,0 0 0,-1 0 0,-1-18 0,-1 27-51,1 1-1,-1-1 1,0 1 0,1-1-1,-1 1 1,0 0-1,0-1 1,0 1-1,0 0 1,0 0 0,0-1-1,0 1 1,0 0-1,-1 0 1,1 0-1,-3-1 1,4 1-102,-1 1 0,0-1 0,0 1 0,0-1 0,0 0-1,0 1 1,0 0 0,0-1 0,0 1 0,0-1 0,0 1 0,0 0 0,0 0 0,0 0 0,0 0 0,0 0 0,0 0-1,0 0 1,0 0 0,0 0 0,0 0 0,0 0 0,0 1 0,0-1 0,0 0 0,-1 1 0,1 15-2774,1 1 373</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8:51.329"/>
    </inkml:context>
    <inkml:brush xml:id="br0">
      <inkml:brushProperty name="width" value="0.035" units="cm"/>
      <inkml:brushProperty name="height" value="0.035" units="cm"/>
    </inkml:brush>
  </inkml:definitions>
  <inkml:trace contextRef="#ctx0" brushRef="#br0">81 12 256,'0'0'1825,"-14"-12"-1299,13 12-524,-1 0-4,2 0-12,-2 23 385,-1-1 75,-1 0 0,-13 43-1,2-9 48,11-37-384,-2 3 12,2 0 1,0 1 0,-1 28-1,5-51-158</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8:53.058"/>
    </inkml:context>
    <inkml:brush xml:id="br0">
      <inkml:brushProperty name="width" value="0.035" units="cm"/>
      <inkml:brushProperty name="height" value="0.035" units="cm"/>
    </inkml:brush>
  </inkml:definitions>
  <inkml:trace contextRef="#ctx0" brushRef="#br0">113 1 448,'0'0'2156,"-8"15"-1903,-26 49 38,26-46-73,1 0-1,1 1 1,-8 35 0,2-6 141,6-30-156,1 1 1,1 1-1,0-1 0,0 36 0,7-54-135,1 0-1,-1-1 0,1 1 0,-1-1 0,1 0 0,0 0 0,4 0 0,-5 0-14,142 0 475,-144-1-503,0 1-1,0 0 1,0-1-1,0 1 0,0-1 1,0 0-1,0 1 1,0-1-1,0 0 1,0 1-1,0-1 0,0 0 1,0 0-1,-1 0 1,1 0-1,0 0 1,-1 0-1,1 0 0,0 0 1,0-2-1,12-27 358,-10 21-282,1-3 56,0 0 0,-1 0-1,0-1 1,0 0 0,-2 1-1,0-1 1,0 0-1,-2-21 1,-1 29-126,1 1 0,-1-1 1,0 1-1,0 0 0,0-1 0,-1 1 0,1 1 1,-1-1-1,0 0 0,-7-6 0,-12-18-7,-5-40-205,26 67 152,0 0 0,0 1 0,0-1 0,0 0 0,-1 1 0,1-1 0,0 0 0,-1 1 0,1-1 0,0 1 0,-1 0-1,1 0 1,0-1 0,-1 1 0,1 0 0,-1 0 0,1 0 0,0 0 0,-1 1 0,1-1 0,-2 0 0,-30 7-933,32-6 875,-3 1-96,1 0 1,-1 0-1,1 0 0,-1 1 1,1-1-1,0 1 1,0 0-1,0 0 1,-3 5-1,6-8 139,-6 18-1831,-6-6-664</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30T08:19:05.079"/>
    </inkml:context>
    <inkml:brush xml:id="br0">
      <inkml:brushProperty name="width" value="0.035" units="cm"/>
      <inkml:brushProperty name="height" value="0.035" units="cm"/>
    </inkml:brush>
  </inkml:definitions>
  <inkml:trace contextRef="#ctx0" brushRef="#br0">114 21 64,'0'0'1606,"-2"-18"1806,1 17-3319,0 1-1,-1 0 1,1-1-1,0 1 1,0 0-1,0 0 1,-1 0-1,1 0 0,0 0 1,0 0-1,0 0 1,0 1-1,-1-1 1,1 0-1,0 0 1,0 1-1,0-1 1,0 1-1,-2 1 1,-5 19 1001,4-6-1207,-12 39 692,7-28-310,1 0 0,2 1 0,1-1 0,-2 31 0,6-35 103,-1 0 1,-9 43-1,8-54-346,0 0 0,2 0-1,-1 0 1,1 19-1,1-29 111,0-13-3550,0-20-676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22588"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95" tIns="44998" rIns="89995" bIns="44998" numCol="1" anchor="t" anchorCtr="0" compatLnSpc="1">
            <a:prstTxWarp prst="textNoShape">
              <a:avLst/>
            </a:prstTxWarp>
          </a:bodyPr>
          <a:lstStyle>
            <a:lvl1pPr algn="l" defTabSz="900113">
              <a:spcBef>
                <a:spcPct val="0"/>
              </a:spcBef>
              <a:defRPr kumimoji="0" sz="1200" b="0">
                <a:solidFill>
                  <a:srgbClr val="FF0000"/>
                </a:solidFill>
                <a:latin typeface="DINMittelschrift" pitchFamily="2" charset="2"/>
              </a:defRPr>
            </a:lvl1pPr>
          </a:lstStyle>
          <a:p>
            <a:endParaRPr lang="en-GB"/>
          </a:p>
        </p:txBody>
      </p:sp>
      <p:sp>
        <p:nvSpPr>
          <p:cNvPr id="22531" name="Rectangle 3"/>
          <p:cNvSpPr>
            <a:spLocks noGrp="1" noChangeArrowheads="1"/>
          </p:cNvSpPr>
          <p:nvPr>
            <p:ph type="dt" idx="1"/>
          </p:nvPr>
        </p:nvSpPr>
        <p:spPr bwMode="auto">
          <a:xfrm>
            <a:off x="3821113" y="0"/>
            <a:ext cx="2922587"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95" tIns="44998" rIns="89995" bIns="44998" numCol="1" anchor="t" anchorCtr="0" compatLnSpc="1">
            <a:prstTxWarp prst="textNoShape">
              <a:avLst/>
            </a:prstTxWarp>
          </a:bodyPr>
          <a:lstStyle>
            <a:lvl1pPr algn="r" defTabSz="900113">
              <a:spcBef>
                <a:spcPct val="0"/>
              </a:spcBef>
              <a:defRPr kumimoji="0" sz="1200" b="0">
                <a:solidFill>
                  <a:srgbClr val="FF0000"/>
                </a:solidFill>
                <a:latin typeface="DINMittelschrift" pitchFamily="2" charset="2"/>
              </a:defRPr>
            </a:lvl1pPr>
          </a:lstStyle>
          <a:p>
            <a:fld id="{AB39B025-4AB6-4DC4-A783-B28D56BA1547}" type="datetime4">
              <a:rPr lang="nl-NL" smtClean="0"/>
              <a:pPr/>
              <a:t>30 september 2024</a:t>
            </a:fld>
            <a:endParaRPr lang="en-GB"/>
          </a:p>
        </p:txBody>
      </p:sp>
      <p:sp>
        <p:nvSpPr>
          <p:cNvPr id="22532" name="Rectangle 4"/>
          <p:cNvSpPr>
            <a:spLocks noGrp="1" noRot="1" noChangeAspect="1" noChangeArrowheads="1" noTextEdit="1"/>
          </p:cNvSpPr>
          <p:nvPr>
            <p:ph type="sldImg" idx="2"/>
          </p:nvPr>
        </p:nvSpPr>
        <p:spPr bwMode="auto">
          <a:xfrm>
            <a:off x="692150" y="742950"/>
            <a:ext cx="5359400" cy="3709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2533" name="Rectangle 5"/>
          <p:cNvSpPr>
            <a:spLocks noGrp="1" noChangeArrowheads="1"/>
          </p:cNvSpPr>
          <p:nvPr>
            <p:ph type="body" sz="quarter" idx="3"/>
          </p:nvPr>
        </p:nvSpPr>
        <p:spPr bwMode="auto">
          <a:xfrm>
            <a:off x="900113" y="4699000"/>
            <a:ext cx="4943475" cy="445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95" tIns="44998" rIns="89995" bIns="44998"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22534" name="Rectangle 6"/>
          <p:cNvSpPr>
            <a:spLocks noGrp="1" noChangeArrowheads="1"/>
          </p:cNvSpPr>
          <p:nvPr>
            <p:ph type="ftr" sz="quarter" idx="4"/>
          </p:nvPr>
        </p:nvSpPr>
        <p:spPr bwMode="auto">
          <a:xfrm>
            <a:off x="0" y="9399588"/>
            <a:ext cx="2922588"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95" tIns="44998" rIns="89995" bIns="44998" numCol="1" anchor="b" anchorCtr="0" compatLnSpc="1">
            <a:prstTxWarp prst="textNoShape">
              <a:avLst/>
            </a:prstTxWarp>
          </a:bodyPr>
          <a:lstStyle>
            <a:lvl1pPr algn="l" defTabSz="900113">
              <a:spcBef>
                <a:spcPct val="0"/>
              </a:spcBef>
              <a:defRPr kumimoji="0" sz="1200" b="0">
                <a:solidFill>
                  <a:srgbClr val="FF0000"/>
                </a:solidFill>
                <a:latin typeface="DINMittelschrift" pitchFamily="2" charset="2"/>
              </a:defRPr>
            </a:lvl1pPr>
          </a:lstStyle>
          <a:p>
            <a:endParaRPr lang="en-GB"/>
          </a:p>
        </p:txBody>
      </p:sp>
      <p:sp>
        <p:nvSpPr>
          <p:cNvPr id="22535" name="Rectangle 7"/>
          <p:cNvSpPr>
            <a:spLocks noGrp="1" noChangeArrowheads="1"/>
          </p:cNvSpPr>
          <p:nvPr>
            <p:ph type="sldNum" sz="quarter" idx="5"/>
          </p:nvPr>
        </p:nvSpPr>
        <p:spPr bwMode="auto">
          <a:xfrm>
            <a:off x="3821113" y="9399588"/>
            <a:ext cx="2922587"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89995" tIns="44998" rIns="89995" bIns="44998" numCol="1" anchor="b" anchorCtr="0" compatLnSpc="1">
            <a:prstTxWarp prst="textNoShape">
              <a:avLst/>
            </a:prstTxWarp>
          </a:bodyPr>
          <a:lstStyle>
            <a:lvl1pPr algn="r" defTabSz="900113">
              <a:spcBef>
                <a:spcPct val="0"/>
              </a:spcBef>
              <a:defRPr kumimoji="0" sz="1200" b="0">
                <a:solidFill>
                  <a:srgbClr val="FF0000"/>
                </a:solidFill>
                <a:latin typeface="DINMittelschrift" pitchFamily="2" charset="2"/>
              </a:defRPr>
            </a:lvl1pPr>
          </a:lstStyle>
          <a:p>
            <a:fld id="{59AC64A5-F023-4AFD-8415-D8496C4C6A47}" type="slidenum">
              <a:rPr lang="en-GB"/>
              <a:pPr/>
              <a:t>‹#›</a:t>
            </a:fld>
            <a:endParaRPr lang="en-GB"/>
          </a:p>
        </p:txBody>
      </p:sp>
    </p:spTree>
    <p:extLst>
      <p:ext uri="{BB962C8B-B14F-4D97-AF65-F5344CB8AC3E}">
        <p14:creationId xmlns:p14="http://schemas.microsoft.com/office/powerpoint/2010/main" val="1730013054"/>
      </p:ext>
    </p:extLst>
  </p:cSld>
  <p:clrMap bg1="lt1" tx1="dk1" bg2="lt2" tx2="dk2" accent1="accent1" accent2="accent2" accent3="accent3" accent4="accent4" accent5="accent5" accent6="accent6" hlink="hlink" folHlink="folHlink"/>
  <p:hf hdr="0" ftr="0"/>
  <p:notesStyle>
    <a:lvl1pPr algn="l" rtl="0" fontAlgn="base">
      <a:spcBef>
        <a:spcPct val="30000"/>
      </a:spcBef>
      <a:spcAft>
        <a:spcPct val="0"/>
      </a:spcAft>
      <a:defRPr kumimoji="1" sz="1200" kern="1200">
        <a:solidFill>
          <a:schemeClr val="tx1"/>
        </a:solidFill>
        <a:latin typeface="Times New Roman" pitchFamily="18" charset="0"/>
        <a:ea typeface="+mn-ea"/>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mn-ea"/>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mn-ea"/>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mn-ea"/>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Lee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912C3157-1093-4B9B-A6DE-F3059B73B972}"/>
              </a:ext>
            </a:extLst>
          </p:cNvPr>
          <p:cNvSpPr>
            <a:spLocks noGrp="1" noChangeArrowheads="1"/>
          </p:cNvSpPr>
          <p:nvPr>
            <p:ph type="title" hasCustomPrompt="1"/>
          </p:nvPr>
        </p:nvSpPr>
        <p:spPr>
          <a:xfrm>
            <a:off x="270655" y="188641"/>
            <a:ext cx="9362863" cy="576065"/>
          </a:xfrm>
          <a:prstGeom prst="rect">
            <a:avLst/>
          </a:prstGeom>
        </p:spPr>
        <p:txBody>
          <a:bodyPr/>
          <a:lstStyle>
            <a:lvl1pPr>
              <a:defRPr sz="2600"/>
            </a:lvl1pPr>
          </a:lstStyle>
          <a:p>
            <a:r>
              <a:rPr lang="nl-NL" dirty="0"/>
              <a:t>Onderwerp</a:t>
            </a:r>
          </a:p>
        </p:txBody>
      </p:sp>
      <p:grpSp>
        <p:nvGrpSpPr>
          <p:cNvPr id="3" name="Groep 2">
            <a:extLst>
              <a:ext uri="{FF2B5EF4-FFF2-40B4-BE49-F238E27FC236}">
                <a16:creationId xmlns:a16="http://schemas.microsoft.com/office/drawing/2014/main" id="{23744118-F8DE-474D-9A5B-294511F32E82}"/>
              </a:ext>
            </a:extLst>
          </p:cNvPr>
          <p:cNvGrpSpPr/>
          <p:nvPr userDrawn="1"/>
        </p:nvGrpSpPr>
        <p:grpSpPr>
          <a:xfrm>
            <a:off x="0" y="6165307"/>
            <a:ext cx="9906002" cy="627796"/>
            <a:chOff x="0" y="6028874"/>
            <a:chExt cx="13742676" cy="707644"/>
          </a:xfrm>
        </p:grpSpPr>
        <p:pic>
          <p:nvPicPr>
            <p:cNvPr id="4" name="Afbeelding 3">
              <a:extLst>
                <a:ext uri="{FF2B5EF4-FFF2-40B4-BE49-F238E27FC236}">
                  <a16:creationId xmlns:a16="http://schemas.microsoft.com/office/drawing/2014/main" id="{0BD339DF-EA4A-431B-B508-05626A3884E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270" b="31892"/>
            <a:stretch/>
          </p:blipFill>
          <p:spPr>
            <a:xfrm>
              <a:off x="125953" y="6141058"/>
              <a:ext cx="2360573" cy="595460"/>
            </a:xfrm>
            <a:prstGeom prst="rect">
              <a:avLst/>
            </a:prstGeom>
          </p:spPr>
        </p:pic>
        <p:sp>
          <p:nvSpPr>
            <p:cNvPr id="5" name="Rechthoek 4">
              <a:extLst>
                <a:ext uri="{FF2B5EF4-FFF2-40B4-BE49-F238E27FC236}">
                  <a16:creationId xmlns:a16="http://schemas.microsoft.com/office/drawing/2014/main" id="{7AF1FBAE-8410-4840-837E-DA4DAA01FAE7}"/>
                </a:ext>
              </a:extLst>
            </p:cNvPr>
            <p:cNvSpPr/>
            <p:nvPr/>
          </p:nvSpPr>
          <p:spPr>
            <a:xfrm rot="5400000">
              <a:off x="6799329" y="-770455"/>
              <a:ext cx="144017" cy="13742676"/>
            </a:xfrm>
            <a:prstGeom prst="rect">
              <a:avLst/>
            </a:prstGeom>
            <a:gradFill flip="none" rotWithShape="1">
              <a:gsLst>
                <a:gs pos="46000">
                  <a:schemeClr val="bg1">
                    <a:alpha val="95000"/>
                  </a:schemeClr>
                </a:gs>
                <a:gs pos="83000">
                  <a:schemeClr val="bg1">
                    <a:lumMod val="85000"/>
                  </a:schemeClr>
                </a:gs>
                <a:gs pos="96000">
                  <a:schemeClr val="bg1">
                    <a:lumMod val="75000"/>
                  </a:schemeClr>
                </a:gs>
                <a:gs pos="100000">
                  <a:schemeClr val="bg1">
                    <a:lumMod val="6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138"/>
            </a:p>
          </p:txBody>
        </p:sp>
      </p:grpSp>
      <p:sp>
        <p:nvSpPr>
          <p:cNvPr id="6" name="Rectangle 3">
            <a:extLst>
              <a:ext uri="{FF2B5EF4-FFF2-40B4-BE49-F238E27FC236}">
                <a16:creationId xmlns:a16="http://schemas.microsoft.com/office/drawing/2014/main" id="{7DE1B4C0-7128-490E-8904-17AB246188DD}"/>
              </a:ext>
            </a:extLst>
          </p:cNvPr>
          <p:cNvSpPr>
            <a:spLocks noGrp="1" noChangeArrowheads="1"/>
          </p:cNvSpPr>
          <p:nvPr>
            <p:ph type="body" idx="1" hasCustomPrompt="1"/>
          </p:nvPr>
        </p:nvSpPr>
        <p:spPr>
          <a:xfrm>
            <a:off x="272481" y="892722"/>
            <a:ext cx="5558117" cy="5128566"/>
          </a:xfrm>
          <a:prstGeom prst="rect">
            <a:avLst/>
          </a:prstGeom>
        </p:spPr>
        <p:txBody>
          <a:bodyPr/>
          <a:lstStyle>
            <a:lvl1pPr>
              <a:defRPr/>
            </a:lvl1pPr>
            <a:lvl2pPr marL="603647" marR="0" indent="-232172" algn="l" defTabSz="742950" rtl="0" eaLnBrk="0" fontAlgn="base" latinLnBrk="0" hangingPunct="0">
              <a:lnSpc>
                <a:spcPct val="100000"/>
              </a:lnSpc>
              <a:spcBef>
                <a:spcPct val="20000"/>
              </a:spcBef>
              <a:spcAft>
                <a:spcPct val="0"/>
              </a:spcAft>
              <a:buClr>
                <a:srgbClr val="B8BA30"/>
              </a:buClr>
              <a:buSzPct val="90000"/>
              <a:buFont typeface="Courier New" panose="02070309020205020404" pitchFamily="49" charset="0"/>
              <a:buChar char="o"/>
              <a:tabLst/>
              <a:defRPr/>
            </a:lvl2pPr>
            <a:lvl3pPr marL="742950" indent="0">
              <a:buFont typeface="Wingdings" panose="05000000000000000000" pitchFamily="2" charset="2"/>
              <a:buNone/>
              <a:defRPr sz="1463" i="0"/>
            </a:lvl3pPr>
          </a:lstStyle>
          <a:p>
            <a:r>
              <a:rPr lang="en-US" b="1" dirty="0" err="1"/>
              <a:t>Niveau</a:t>
            </a:r>
            <a:r>
              <a:rPr lang="en-US" b="1" dirty="0"/>
              <a:t> 1</a:t>
            </a:r>
          </a:p>
          <a:p>
            <a:pPr lvl="1">
              <a:buFont typeface="Courier New" panose="02070309020205020404" pitchFamily="49" charset="0"/>
              <a:buChar char="o"/>
            </a:pPr>
            <a:r>
              <a:rPr lang="en-US" dirty="0" err="1"/>
              <a:t>Niveau</a:t>
            </a:r>
            <a:r>
              <a:rPr lang="en-US" dirty="0"/>
              <a:t> 2</a:t>
            </a:r>
          </a:p>
          <a:p>
            <a:pPr lvl="2">
              <a:buFont typeface="Courier New" panose="02070309020205020404" pitchFamily="49" charset="0"/>
              <a:buChar char="o"/>
            </a:pPr>
            <a:r>
              <a:rPr lang="en-US" dirty="0"/>
              <a:t> </a:t>
            </a:r>
            <a:r>
              <a:rPr lang="en-US" dirty="0" err="1"/>
              <a:t>Niveau</a:t>
            </a:r>
            <a:r>
              <a:rPr lang="en-US" dirty="0"/>
              <a:t> 3</a:t>
            </a:r>
          </a:p>
          <a:p>
            <a:pPr lvl="1">
              <a:buFont typeface="Courier New" panose="02070309020205020404" pitchFamily="49" charset="0"/>
              <a:buChar char="o"/>
            </a:pPr>
            <a:endParaRPr lang="en-US" b="1" dirty="0"/>
          </a:p>
          <a:p>
            <a:endParaRPr lang="en-US" b="1" dirty="0"/>
          </a:p>
          <a:p>
            <a:endParaRPr lang="en-US" b="1" dirty="0"/>
          </a:p>
        </p:txBody>
      </p:sp>
      <p:sp>
        <p:nvSpPr>
          <p:cNvPr id="7" name="Tijdelijke aanduiding voor afbeelding 2">
            <a:extLst>
              <a:ext uri="{FF2B5EF4-FFF2-40B4-BE49-F238E27FC236}">
                <a16:creationId xmlns:a16="http://schemas.microsoft.com/office/drawing/2014/main" id="{C3CD8B1A-087E-41CA-96C6-601F64AB366F}"/>
              </a:ext>
            </a:extLst>
          </p:cNvPr>
          <p:cNvSpPr>
            <a:spLocks noGrp="1"/>
          </p:cNvSpPr>
          <p:nvPr>
            <p:ph type="pic" idx="10"/>
          </p:nvPr>
        </p:nvSpPr>
        <p:spPr>
          <a:xfrm>
            <a:off x="5947610" y="888984"/>
            <a:ext cx="3685908" cy="2372526"/>
          </a:xfrm>
          <a:prstGeom prst="rect">
            <a:avLst/>
          </a:prstGeo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endParaRPr lang="en-US" dirty="0"/>
          </a:p>
        </p:txBody>
      </p:sp>
      <p:sp>
        <p:nvSpPr>
          <p:cNvPr id="9" name="Rectangle 3">
            <a:extLst>
              <a:ext uri="{FF2B5EF4-FFF2-40B4-BE49-F238E27FC236}">
                <a16:creationId xmlns:a16="http://schemas.microsoft.com/office/drawing/2014/main" id="{50595374-C2F1-407E-BC2E-18A96B6A94DB}"/>
              </a:ext>
            </a:extLst>
          </p:cNvPr>
          <p:cNvSpPr>
            <a:spLocks noGrp="1" noChangeArrowheads="1"/>
          </p:cNvSpPr>
          <p:nvPr>
            <p:ph type="body" idx="11" hasCustomPrompt="1"/>
          </p:nvPr>
        </p:nvSpPr>
        <p:spPr>
          <a:xfrm>
            <a:off x="5947610" y="3261511"/>
            <a:ext cx="877598" cy="262969"/>
          </a:xfrm>
          <a:prstGeom prst="rect">
            <a:avLst/>
          </a:prstGeom>
        </p:spPr>
        <p:txBody>
          <a:bodyPr/>
          <a:lstStyle>
            <a:lvl1pPr marL="0" indent="0">
              <a:buNone/>
              <a:defRPr sz="975"/>
            </a:lvl1pPr>
            <a:lvl2pPr marL="603647" marR="0" indent="-232172" algn="l" defTabSz="742950" rtl="0" eaLnBrk="0" fontAlgn="base" latinLnBrk="0" hangingPunct="0">
              <a:lnSpc>
                <a:spcPct val="100000"/>
              </a:lnSpc>
              <a:spcBef>
                <a:spcPct val="20000"/>
              </a:spcBef>
              <a:spcAft>
                <a:spcPct val="0"/>
              </a:spcAft>
              <a:buClr>
                <a:srgbClr val="B8BA30"/>
              </a:buClr>
              <a:buSzPct val="90000"/>
              <a:buFont typeface="Courier New" panose="02070309020205020404" pitchFamily="49" charset="0"/>
              <a:buChar char="o"/>
              <a:tabLst/>
              <a:defRPr/>
            </a:lvl2pPr>
            <a:lvl3pPr marL="742950" indent="0">
              <a:buFont typeface="Wingdings" panose="05000000000000000000" pitchFamily="2" charset="2"/>
              <a:buNone/>
              <a:defRPr sz="1463" i="0"/>
            </a:lvl3pPr>
          </a:lstStyle>
          <a:p>
            <a:r>
              <a:rPr lang="en-US" dirty="0" err="1"/>
              <a:t>Toelichting</a:t>
            </a:r>
            <a:r>
              <a:rPr lang="en-US" dirty="0"/>
              <a:t>:</a:t>
            </a:r>
            <a:endParaRPr lang="en-US" b="1" dirty="0"/>
          </a:p>
        </p:txBody>
      </p:sp>
      <p:sp>
        <p:nvSpPr>
          <p:cNvPr id="10" name="Rectangle 3">
            <a:extLst>
              <a:ext uri="{FF2B5EF4-FFF2-40B4-BE49-F238E27FC236}">
                <a16:creationId xmlns:a16="http://schemas.microsoft.com/office/drawing/2014/main" id="{3DEB3590-FC4C-44B7-9C23-A8EC6CE7BA34}"/>
              </a:ext>
            </a:extLst>
          </p:cNvPr>
          <p:cNvSpPr>
            <a:spLocks noGrp="1" noChangeArrowheads="1"/>
          </p:cNvSpPr>
          <p:nvPr>
            <p:ph type="body" idx="12" hasCustomPrompt="1"/>
          </p:nvPr>
        </p:nvSpPr>
        <p:spPr>
          <a:xfrm>
            <a:off x="6415662" y="4077073"/>
            <a:ext cx="3217856" cy="262969"/>
          </a:xfrm>
          <a:prstGeom prst="rect">
            <a:avLst/>
          </a:prstGeom>
        </p:spPr>
        <p:txBody>
          <a:bodyPr/>
          <a:lstStyle>
            <a:lvl1pPr marL="0" marR="0" indent="0" algn="l" defTabSz="742950" rtl="0" eaLnBrk="0" fontAlgn="base" latinLnBrk="0" hangingPunct="0">
              <a:lnSpc>
                <a:spcPct val="100000"/>
              </a:lnSpc>
              <a:spcBef>
                <a:spcPct val="20000"/>
              </a:spcBef>
              <a:spcAft>
                <a:spcPct val="0"/>
              </a:spcAft>
              <a:buClr>
                <a:srgbClr val="B8BA30"/>
              </a:buClr>
              <a:buSzPct val="90000"/>
              <a:buFont typeface="Wingdings" pitchFamily="2" charset="2"/>
              <a:buNone/>
              <a:tabLst/>
              <a:defRPr sz="975" i="1">
                <a:solidFill>
                  <a:srgbClr val="B8BA30"/>
                </a:solidFill>
              </a:defRPr>
            </a:lvl1pPr>
            <a:lvl2pPr marL="371475" marR="0" indent="0" algn="l" defTabSz="742950" rtl="0" eaLnBrk="0" fontAlgn="base" latinLnBrk="0" hangingPunct="0">
              <a:lnSpc>
                <a:spcPct val="100000"/>
              </a:lnSpc>
              <a:spcBef>
                <a:spcPct val="20000"/>
              </a:spcBef>
              <a:spcAft>
                <a:spcPct val="0"/>
              </a:spcAft>
              <a:buClr>
                <a:srgbClr val="B8BA30"/>
              </a:buClr>
              <a:buSzPct val="90000"/>
              <a:buFont typeface="Courier New" panose="02070309020205020404" pitchFamily="49" charset="0"/>
              <a:buNone/>
              <a:tabLst/>
              <a:defRPr/>
            </a:lvl2pPr>
            <a:lvl3pPr marL="742950" indent="0">
              <a:buFont typeface="Wingdings" panose="05000000000000000000" pitchFamily="2" charset="2"/>
              <a:buNone/>
              <a:defRPr sz="1463" i="0"/>
            </a:lvl3pPr>
          </a:lstStyle>
          <a:p>
            <a:pPr marL="0" marR="0" lvl="0" indent="0" algn="l" defTabSz="742950" rtl="0" eaLnBrk="0" fontAlgn="base" latinLnBrk="0" hangingPunct="0">
              <a:lnSpc>
                <a:spcPct val="100000"/>
              </a:lnSpc>
              <a:spcBef>
                <a:spcPct val="20000"/>
              </a:spcBef>
              <a:spcAft>
                <a:spcPct val="0"/>
              </a:spcAft>
              <a:buClr>
                <a:srgbClr val="B8BA30"/>
              </a:buClr>
              <a:buSzPct val="90000"/>
              <a:buFont typeface="Wingdings" pitchFamily="2" charset="2"/>
              <a:buNone/>
              <a:tabLst/>
              <a:defRPr/>
            </a:pPr>
            <a:r>
              <a:rPr lang="en-US" dirty="0"/>
              <a:t>https://www.bron.nl</a:t>
            </a:r>
          </a:p>
          <a:p>
            <a:endParaRPr lang="en-US" b="1" dirty="0"/>
          </a:p>
        </p:txBody>
      </p:sp>
      <p:sp>
        <p:nvSpPr>
          <p:cNvPr id="11" name="Rectangle 3">
            <a:extLst>
              <a:ext uri="{FF2B5EF4-FFF2-40B4-BE49-F238E27FC236}">
                <a16:creationId xmlns:a16="http://schemas.microsoft.com/office/drawing/2014/main" id="{DFFE63A4-9B41-47C6-B9EB-04A7B43F49D5}"/>
              </a:ext>
            </a:extLst>
          </p:cNvPr>
          <p:cNvSpPr>
            <a:spLocks noGrp="1" noChangeArrowheads="1"/>
          </p:cNvSpPr>
          <p:nvPr>
            <p:ph type="body" idx="13" hasCustomPrompt="1"/>
          </p:nvPr>
        </p:nvSpPr>
        <p:spPr>
          <a:xfrm>
            <a:off x="5947611" y="4077074"/>
            <a:ext cx="468052" cy="262969"/>
          </a:xfrm>
          <a:prstGeom prst="rect">
            <a:avLst/>
          </a:prstGeom>
        </p:spPr>
        <p:txBody>
          <a:bodyPr/>
          <a:lstStyle>
            <a:lvl1pPr marL="0" indent="0">
              <a:buNone/>
              <a:defRPr sz="975"/>
            </a:lvl1pPr>
            <a:lvl2pPr marL="603647" marR="0" indent="-232172" algn="l" defTabSz="742950" rtl="0" eaLnBrk="0" fontAlgn="base" latinLnBrk="0" hangingPunct="0">
              <a:lnSpc>
                <a:spcPct val="100000"/>
              </a:lnSpc>
              <a:spcBef>
                <a:spcPct val="20000"/>
              </a:spcBef>
              <a:spcAft>
                <a:spcPct val="0"/>
              </a:spcAft>
              <a:buClr>
                <a:srgbClr val="B8BA30"/>
              </a:buClr>
              <a:buSzPct val="90000"/>
              <a:buFont typeface="Courier New" panose="02070309020205020404" pitchFamily="49" charset="0"/>
              <a:buChar char="o"/>
              <a:tabLst/>
              <a:defRPr/>
            </a:lvl2pPr>
            <a:lvl3pPr marL="742950" indent="0">
              <a:buFont typeface="Wingdings" panose="05000000000000000000" pitchFamily="2" charset="2"/>
              <a:buNone/>
              <a:defRPr sz="1463" i="0"/>
            </a:lvl3pPr>
          </a:lstStyle>
          <a:p>
            <a:r>
              <a:rPr lang="en-US" dirty="0" err="1"/>
              <a:t>Bron</a:t>
            </a:r>
            <a:r>
              <a:rPr lang="en-US" dirty="0"/>
              <a:t>:</a:t>
            </a:r>
          </a:p>
          <a:p>
            <a:pPr lvl="1">
              <a:buFont typeface="Courier New" panose="02070309020205020404" pitchFamily="49" charset="0"/>
              <a:buChar char="o"/>
            </a:pPr>
            <a:endParaRPr lang="en-US" b="1" dirty="0"/>
          </a:p>
          <a:p>
            <a:endParaRPr lang="en-US" b="1" dirty="0"/>
          </a:p>
          <a:p>
            <a:endParaRPr lang="en-US" b="1" dirty="0"/>
          </a:p>
        </p:txBody>
      </p:sp>
      <p:sp>
        <p:nvSpPr>
          <p:cNvPr id="17" name="Tijdelijke aanduiding voor tekst 16">
            <a:extLst>
              <a:ext uri="{FF2B5EF4-FFF2-40B4-BE49-F238E27FC236}">
                <a16:creationId xmlns:a16="http://schemas.microsoft.com/office/drawing/2014/main" id="{FF090F0A-1D41-4A20-A223-2A38BA55B8C3}"/>
              </a:ext>
            </a:extLst>
          </p:cNvPr>
          <p:cNvSpPr>
            <a:spLocks noGrp="1"/>
          </p:cNvSpPr>
          <p:nvPr>
            <p:ph type="body" sz="quarter" idx="14" hasCustomPrompt="1"/>
          </p:nvPr>
        </p:nvSpPr>
        <p:spPr>
          <a:xfrm>
            <a:off x="6825208" y="3261510"/>
            <a:ext cx="2808310" cy="671546"/>
          </a:xfrm>
          <a:prstGeom prst="rect">
            <a:avLst/>
          </a:prstGeom>
        </p:spPr>
        <p:txBody>
          <a:bodyPr/>
          <a:lstStyle>
            <a:lvl1pPr marL="0" marR="0" indent="0" algn="l" defTabSz="742950" rtl="0" eaLnBrk="0" fontAlgn="base" latinLnBrk="0" hangingPunct="0">
              <a:lnSpc>
                <a:spcPct val="100000"/>
              </a:lnSpc>
              <a:spcBef>
                <a:spcPct val="20000"/>
              </a:spcBef>
              <a:spcAft>
                <a:spcPct val="0"/>
              </a:spcAft>
              <a:buClr>
                <a:srgbClr val="B8BA30"/>
              </a:buClr>
              <a:buSzPct val="90000"/>
              <a:buFont typeface="Wingdings" pitchFamily="2" charset="2"/>
              <a:buNone/>
              <a:tabLst/>
              <a:defRPr sz="975" b="0"/>
            </a:lvl1pPr>
          </a:lstStyle>
          <a:p>
            <a:pPr marL="0" marR="0" lvl="0" indent="0" algn="l" defTabSz="742950" rtl="0" eaLnBrk="0" fontAlgn="base" latinLnBrk="0" hangingPunct="0">
              <a:lnSpc>
                <a:spcPct val="100000"/>
              </a:lnSpc>
              <a:spcBef>
                <a:spcPct val="20000"/>
              </a:spcBef>
              <a:spcAft>
                <a:spcPct val="0"/>
              </a:spcAft>
              <a:buClr>
                <a:srgbClr val="B8BA30"/>
              </a:buClr>
              <a:buSzPct val="90000"/>
              <a:buFont typeface="Wingdings" pitchFamily="2" charset="2"/>
              <a:buNone/>
              <a:tabLst/>
              <a:defRPr/>
            </a:pPr>
            <a:r>
              <a:rPr lang="nl-NL" dirty="0" err="1"/>
              <a:t>Lorem</a:t>
            </a:r>
            <a:r>
              <a:rPr lang="nl-NL" dirty="0"/>
              <a:t> </a:t>
            </a:r>
            <a:r>
              <a:rPr lang="nl-NL" dirty="0" err="1"/>
              <a:t>ipsum</a:t>
            </a:r>
            <a:r>
              <a:rPr lang="nl-NL" dirty="0"/>
              <a:t> </a:t>
            </a:r>
            <a:r>
              <a:rPr lang="nl-NL" dirty="0" err="1"/>
              <a:t>dolor</a:t>
            </a:r>
            <a:r>
              <a:rPr lang="nl-NL" dirty="0"/>
              <a:t> </a:t>
            </a:r>
            <a:r>
              <a:rPr lang="nl-NL" dirty="0" err="1"/>
              <a:t>sit</a:t>
            </a:r>
            <a:r>
              <a:rPr lang="nl-NL" dirty="0"/>
              <a:t> </a:t>
            </a:r>
            <a:r>
              <a:rPr lang="nl-NL" dirty="0" err="1"/>
              <a:t>amet</a:t>
            </a:r>
            <a:r>
              <a:rPr lang="nl-NL" dirty="0"/>
              <a:t>, </a:t>
            </a:r>
            <a:r>
              <a:rPr lang="nl-NL" dirty="0" err="1"/>
              <a:t>consectetur</a:t>
            </a:r>
            <a:r>
              <a:rPr lang="nl-NL" dirty="0"/>
              <a:t> </a:t>
            </a:r>
            <a:r>
              <a:rPr lang="nl-NL" dirty="0" err="1"/>
              <a:t>adipiscing</a:t>
            </a:r>
            <a:r>
              <a:rPr lang="nl-NL" dirty="0"/>
              <a:t> </a:t>
            </a:r>
            <a:r>
              <a:rPr lang="nl-NL" dirty="0" err="1"/>
              <a:t>elit</a:t>
            </a:r>
            <a:r>
              <a:rPr lang="nl-NL" dirty="0"/>
              <a:t>. </a:t>
            </a:r>
            <a:r>
              <a:rPr lang="nl-NL" dirty="0" err="1"/>
              <a:t>Praesent</a:t>
            </a:r>
            <a:r>
              <a:rPr lang="nl-NL" dirty="0"/>
              <a:t> </a:t>
            </a:r>
            <a:r>
              <a:rPr lang="nl-NL" dirty="0" err="1"/>
              <a:t>placerat</a:t>
            </a:r>
            <a:r>
              <a:rPr lang="nl-NL" dirty="0"/>
              <a:t> </a:t>
            </a:r>
            <a:r>
              <a:rPr lang="nl-NL" dirty="0" err="1"/>
              <a:t>sem</a:t>
            </a:r>
            <a:r>
              <a:rPr lang="nl-NL" dirty="0"/>
              <a:t> ut </a:t>
            </a:r>
            <a:r>
              <a:rPr lang="nl-NL" dirty="0" err="1"/>
              <a:t>varius</a:t>
            </a:r>
            <a:r>
              <a:rPr lang="nl-NL" dirty="0"/>
              <a:t> semper.</a:t>
            </a:r>
          </a:p>
        </p:txBody>
      </p:sp>
    </p:spTree>
    <p:extLst>
      <p:ext uri="{BB962C8B-B14F-4D97-AF65-F5344CB8AC3E}">
        <p14:creationId xmlns:p14="http://schemas.microsoft.com/office/powerpoint/2010/main" val="2675793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lleen titel">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E97BE47-C2FC-4277-988D-86429E5424C8}"/>
              </a:ext>
            </a:extLst>
          </p:cNvPr>
          <p:cNvSpPr>
            <a:spLocks noGrp="1" noChangeArrowheads="1"/>
          </p:cNvSpPr>
          <p:nvPr>
            <p:ph type="title" hasCustomPrompt="1"/>
          </p:nvPr>
        </p:nvSpPr>
        <p:spPr>
          <a:xfrm>
            <a:off x="270655" y="188641"/>
            <a:ext cx="9362863" cy="576065"/>
          </a:xfrm>
          <a:prstGeom prst="rect">
            <a:avLst/>
          </a:prstGeom>
        </p:spPr>
        <p:txBody>
          <a:bodyPr/>
          <a:lstStyle>
            <a:lvl1pPr>
              <a:defRPr sz="2600"/>
            </a:lvl1pPr>
          </a:lstStyle>
          <a:p>
            <a:r>
              <a:rPr lang="nl-NL" dirty="0"/>
              <a:t>Onderwerp</a:t>
            </a:r>
          </a:p>
        </p:txBody>
      </p:sp>
      <p:grpSp>
        <p:nvGrpSpPr>
          <p:cNvPr id="5" name="Groep 4">
            <a:extLst>
              <a:ext uri="{FF2B5EF4-FFF2-40B4-BE49-F238E27FC236}">
                <a16:creationId xmlns:a16="http://schemas.microsoft.com/office/drawing/2014/main" id="{9E7CD73B-8E59-4794-8518-7880AD460EF8}"/>
              </a:ext>
            </a:extLst>
          </p:cNvPr>
          <p:cNvGrpSpPr/>
          <p:nvPr userDrawn="1"/>
        </p:nvGrpSpPr>
        <p:grpSpPr>
          <a:xfrm>
            <a:off x="0" y="6165307"/>
            <a:ext cx="9906002" cy="627796"/>
            <a:chOff x="0" y="6028874"/>
            <a:chExt cx="13742676" cy="707644"/>
          </a:xfrm>
        </p:grpSpPr>
        <p:pic>
          <p:nvPicPr>
            <p:cNvPr id="6" name="Afbeelding 5">
              <a:extLst>
                <a:ext uri="{FF2B5EF4-FFF2-40B4-BE49-F238E27FC236}">
                  <a16:creationId xmlns:a16="http://schemas.microsoft.com/office/drawing/2014/main" id="{38AFB0B7-E1BE-4482-9195-892FC1A5E21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270" b="31892"/>
            <a:stretch/>
          </p:blipFill>
          <p:spPr>
            <a:xfrm>
              <a:off x="125953" y="6141058"/>
              <a:ext cx="2360573" cy="595460"/>
            </a:xfrm>
            <a:prstGeom prst="rect">
              <a:avLst/>
            </a:prstGeom>
          </p:spPr>
        </p:pic>
        <p:sp>
          <p:nvSpPr>
            <p:cNvPr id="7" name="Rechthoek 6">
              <a:extLst>
                <a:ext uri="{FF2B5EF4-FFF2-40B4-BE49-F238E27FC236}">
                  <a16:creationId xmlns:a16="http://schemas.microsoft.com/office/drawing/2014/main" id="{BB22C543-8B74-4A09-BB26-EE697FB30D8D}"/>
                </a:ext>
              </a:extLst>
            </p:cNvPr>
            <p:cNvSpPr/>
            <p:nvPr/>
          </p:nvSpPr>
          <p:spPr>
            <a:xfrm rot="5400000">
              <a:off x="6799329" y="-770455"/>
              <a:ext cx="144017" cy="13742676"/>
            </a:xfrm>
            <a:prstGeom prst="rect">
              <a:avLst/>
            </a:prstGeom>
            <a:gradFill flip="none" rotWithShape="1">
              <a:gsLst>
                <a:gs pos="46000">
                  <a:schemeClr val="bg1">
                    <a:alpha val="95000"/>
                  </a:schemeClr>
                </a:gs>
                <a:gs pos="83000">
                  <a:schemeClr val="bg1">
                    <a:lumMod val="85000"/>
                  </a:schemeClr>
                </a:gs>
                <a:gs pos="96000">
                  <a:schemeClr val="bg1">
                    <a:lumMod val="75000"/>
                  </a:schemeClr>
                </a:gs>
                <a:gs pos="100000">
                  <a:schemeClr val="bg1">
                    <a:lumMod val="6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138"/>
            </a:p>
          </p:txBody>
        </p:sp>
      </p:grpSp>
      <p:sp>
        <p:nvSpPr>
          <p:cNvPr id="8" name="Rectangle 3">
            <a:extLst>
              <a:ext uri="{FF2B5EF4-FFF2-40B4-BE49-F238E27FC236}">
                <a16:creationId xmlns:a16="http://schemas.microsoft.com/office/drawing/2014/main" id="{A8DED468-D7B5-418D-9522-92F70A58925E}"/>
              </a:ext>
            </a:extLst>
          </p:cNvPr>
          <p:cNvSpPr>
            <a:spLocks noGrp="1" noChangeArrowheads="1"/>
          </p:cNvSpPr>
          <p:nvPr>
            <p:ph type="body" idx="1" hasCustomPrompt="1"/>
          </p:nvPr>
        </p:nvSpPr>
        <p:spPr>
          <a:xfrm>
            <a:off x="272481" y="892722"/>
            <a:ext cx="4622013" cy="5128566"/>
          </a:xfrm>
          <a:prstGeom prst="rect">
            <a:avLst/>
          </a:prstGeom>
        </p:spPr>
        <p:txBody>
          <a:bodyPr/>
          <a:lstStyle>
            <a:lvl1pPr>
              <a:defRPr/>
            </a:lvl1pPr>
            <a:lvl2pPr marL="603647" marR="0" indent="-232172" algn="l" defTabSz="742950" rtl="0" eaLnBrk="0" fontAlgn="base" latinLnBrk="0" hangingPunct="0">
              <a:lnSpc>
                <a:spcPct val="100000"/>
              </a:lnSpc>
              <a:spcBef>
                <a:spcPct val="20000"/>
              </a:spcBef>
              <a:spcAft>
                <a:spcPct val="0"/>
              </a:spcAft>
              <a:buClr>
                <a:srgbClr val="B8BA30"/>
              </a:buClr>
              <a:buSzPct val="90000"/>
              <a:buFont typeface="Courier New" panose="02070309020205020404" pitchFamily="49" charset="0"/>
              <a:buChar char="o"/>
              <a:tabLst/>
              <a:defRPr/>
            </a:lvl2pPr>
            <a:lvl3pPr marL="742950" indent="0">
              <a:buFont typeface="Wingdings" panose="05000000000000000000" pitchFamily="2" charset="2"/>
              <a:buNone/>
              <a:defRPr sz="1463" i="0"/>
            </a:lvl3pPr>
          </a:lstStyle>
          <a:p>
            <a:r>
              <a:rPr lang="en-US" b="1" dirty="0" err="1"/>
              <a:t>Niveau</a:t>
            </a:r>
            <a:r>
              <a:rPr lang="en-US" b="1" dirty="0"/>
              <a:t> 1</a:t>
            </a:r>
          </a:p>
          <a:p>
            <a:pPr lvl="1">
              <a:buFont typeface="Courier New" panose="02070309020205020404" pitchFamily="49" charset="0"/>
              <a:buChar char="o"/>
            </a:pPr>
            <a:r>
              <a:rPr lang="en-US" dirty="0" err="1"/>
              <a:t>Niveau</a:t>
            </a:r>
            <a:r>
              <a:rPr lang="en-US" dirty="0"/>
              <a:t> 2</a:t>
            </a:r>
          </a:p>
          <a:p>
            <a:pPr lvl="2">
              <a:buFont typeface="Courier New" panose="02070309020205020404" pitchFamily="49" charset="0"/>
              <a:buChar char="o"/>
            </a:pPr>
            <a:r>
              <a:rPr lang="en-US" dirty="0"/>
              <a:t> </a:t>
            </a:r>
            <a:r>
              <a:rPr lang="en-US" dirty="0" err="1"/>
              <a:t>Niveau</a:t>
            </a:r>
            <a:r>
              <a:rPr lang="en-US" dirty="0"/>
              <a:t> 3</a:t>
            </a:r>
          </a:p>
          <a:p>
            <a:pPr lvl="1">
              <a:buFont typeface="Courier New" panose="02070309020205020404" pitchFamily="49" charset="0"/>
              <a:buChar char="o"/>
            </a:pPr>
            <a:endParaRPr lang="en-US" b="1" dirty="0"/>
          </a:p>
          <a:p>
            <a:endParaRPr lang="en-US" b="1" dirty="0"/>
          </a:p>
          <a:p>
            <a:endParaRPr lang="en-US" b="1" dirty="0"/>
          </a:p>
        </p:txBody>
      </p:sp>
      <p:sp>
        <p:nvSpPr>
          <p:cNvPr id="11" name="Rectangle 3">
            <a:extLst>
              <a:ext uri="{FF2B5EF4-FFF2-40B4-BE49-F238E27FC236}">
                <a16:creationId xmlns:a16="http://schemas.microsoft.com/office/drawing/2014/main" id="{25768E3C-3B14-429B-B68B-57D341410F33}"/>
              </a:ext>
            </a:extLst>
          </p:cNvPr>
          <p:cNvSpPr>
            <a:spLocks noGrp="1" noChangeArrowheads="1"/>
          </p:cNvSpPr>
          <p:nvPr>
            <p:ph type="body" idx="10" hasCustomPrompt="1"/>
          </p:nvPr>
        </p:nvSpPr>
        <p:spPr>
          <a:xfrm>
            <a:off x="5011506" y="892722"/>
            <a:ext cx="4622012" cy="5128566"/>
          </a:xfrm>
          <a:prstGeom prst="rect">
            <a:avLst/>
          </a:prstGeom>
        </p:spPr>
        <p:txBody>
          <a:bodyPr/>
          <a:lstStyle>
            <a:lvl1pPr>
              <a:defRPr/>
            </a:lvl1pPr>
            <a:lvl2pPr marL="603647" marR="0" indent="-232172" algn="l" defTabSz="742950" rtl="0" eaLnBrk="0" fontAlgn="base" latinLnBrk="0" hangingPunct="0">
              <a:lnSpc>
                <a:spcPct val="100000"/>
              </a:lnSpc>
              <a:spcBef>
                <a:spcPct val="20000"/>
              </a:spcBef>
              <a:spcAft>
                <a:spcPct val="0"/>
              </a:spcAft>
              <a:buClr>
                <a:srgbClr val="B8BA30"/>
              </a:buClr>
              <a:buSzPct val="90000"/>
              <a:buFont typeface="Courier New" panose="02070309020205020404" pitchFamily="49" charset="0"/>
              <a:buChar char="o"/>
              <a:tabLst/>
              <a:defRPr/>
            </a:lvl2pPr>
            <a:lvl3pPr marL="742950" indent="0">
              <a:buFont typeface="Wingdings" panose="05000000000000000000" pitchFamily="2" charset="2"/>
              <a:buNone/>
              <a:defRPr sz="1463" i="0"/>
            </a:lvl3pPr>
          </a:lstStyle>
          <a:p>
            <a:r>
              <a:rPr lang="en-US" b="1" dirty="0" err="1"/>
              <a:t>Niveau</a:t>
            </a:r>
            <a:r>
              <a:rPr lang="en-US" b="1" dirty="0"/>
              <a:t> 1</a:t>
            </a:r>
          </a:p>
          <a:p>
            <a:pPr lvl="1">
              <a:buFont typeface="Courier New" panose="02070309020205020404" pitchFamily="49" charset="0"/>
              <a:buChar char="o"/>
            </a:pPr>
            <a:r>
              <a:rPr lang="en-US" dirty="0" err="1"/>
              <a:t>Niveau</a:t>
            </a:r>
            <a:r>
              <a:rPr lang="en-US" dirty="0"/>
              <a:t> 2</a:t>
            </a:r>
          </a:p>
          <a:p>
            <a:pPr lvl="2">
              <a:buFont typeface="Courier New" panose="02070309020205020404" pitchFamily="49" charset="0"/>
              <a:buChar char="o"/>
            </a:pPr>
            <a:r>
              <a:rPr lang="en-US" dirty="0"/>
              <a:t> </a:t>
            </a:r>
            <a:r>
              <a:rPr lang="en-US" dirty="0" err="1"/>
              <a:t>Niveau</a:t>
            </a:r>
            <a:r>
              <a:rPr lang="en-US" dirty="0"/>
              <a:t> 3</a:t>
            </a:r>
          </a:p>
          <a:p>
            <a:pPr lvl="1">
              <a:buFont typeface="Courier New" panose="02070309020205020404" pitchFamily="49" charset="0"/>
              <a:buChar char="o"/>
            </a:pPr>
            <a:endParaRPr lang="en-US" b="1" dirty="0"/>
          </a:p>
          <a:p>
            <a:endParaRPr lang="en-US" b="1" dirty="0"/>
          </a:p>
          <a:p>
            <a:endParaRPr lang="en-US" b="1" dirty="0"/>
          </a:p>
        </p:txBody>
      </p:sp>
    </p:spTree>
    <p:extLst>
      <p:ext uri="{BB962C8B-B14F-4D97-AF65-F5344CB8AC3E}">
        <p14:creationId xmlns:p14="http://schemas.microsoft.com/office/powerpoint/2010/main" val="842139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Alleen titel">
    <p:spTree>
      <p:nvGrpSpPr>
        <p:cNvPr id="1" name=""/>
        <p:cNvGrpSpPr/>
        <p:nvPr/>
      </p:nvGrpSpPr>
      <p:grpSpPr>
        <a:xfrm>
          <a:off x="0" y="0"/>
          <a:ext cx="0" cy="0"/>
          <a:chOff x="0" y="0"/>
          <a:chExt cx="0" cy="0"/>
        </a:xfrm>
      </p:grpSpPr>
      <p:grpSp>
        <p:nvGrpSpPr>
          <p:cNvPr id="5" name="Groep 4">
            <a:extLst>
              <a:ext uri="{FF2B5EF4-FFF2-40B4-BE49-F238E27FC236}">
                <a16:creationId xmlns:a16="http://schemas.microsoft.com/office/drawing/2014/main" id="{9E7CD73B-8E59-4794-8518-7880AD460EF8}"/>
              </a:ext>
            </a:extLst>
          </p:cNvPr>
          <p:cNvGrpSpPr/>
          <p:nvPr userDrawn="1"/>
        </p:nvGrpSpPr>
        <p:grpSpPr>
          <a:xfrm>
            <a:off x="0" y="6165307"/>
            <a:ext cx="9906002" cy="627796"/>
            <a:chOff x="0" y="6028874"/>
            <a:chExt cx="13742676" cy="707644"/>
          </a:xfrm>
        </p:grpSpPr>
        <p:pic>
          <p:nvPicPr>
            <p:cNvPr id="6" name="Afbeelding 5">
              <a:extLst>
                <a:ext uri="{FF2B5EF4-FFF2-40B4-BE49-F238E27FC236}">
                  <a16:creationId xmlns:a16="http://schemas.microsoft.com/office/drawing/2014/main" id="{38AFB0B7-E1BE-4482-9195-892FC1A5E21B}"/>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270" b="31892"/>
            <a:stretch/>
          </p:blipFill>
          <p:spPr>
            <a:xfrm>
              <a:off x="125953" y="6141058"/>
              <a:ext cx="2360573" cy="595460"/>
            </a:xfrm>
            <a:prstGeom prst="rect">
              <a:avLst/>
            </a:prstGeom>
          </p:spPr>
        </p:pic>
        <p:sp>
          <p:nvSpPr>
            <p:cNvPr id="7" name="Rechthoek 6">
              <a:extLst>
                <a:ext uri="{FF2B5EF4-FFF2-40B4-BE49-F238E27FC236}">
                  <a16:creationId xmlns:a16="http://schemas.microsoft.com/office/drawing/2014/main" id="{BB22C543-8B74-4A09-BB26-EE697FB30D8D}"/>
                </a:ext>
              </a:extLst>
            </p:cNvPr>
            <p:cNvSpPr/>
            <p:nvPr/>
          </p:nvSpPr>
          <p:spPr>
            <a:xfrm rot="5400000">
              <a:off x="6799329" y="-770455"/>
              <a:ext cx="144017" cy="13742676"/>
            </a:xfrm>
            <a:prstGeom prst="rect">
              <a:avLst/>
            </a:prstGeom>
            <a:gradFill flip="none" rotWithShape="1">
              <a:gsLst>
                <a:gs pos="46000">
                  <a:schemeClr val="bg1">
                    <a:alpha val="95000"/>
                  </a:schemeClr>
                </a:gs>
                <a:gs pos="83000">
                  <a:schemeClr val="bg1">
                    <a:lumMod val="85000"/>
                  </a:schemeClr>
                </a:gs>
                <a:gs pos="96000">
                  <a:schemeClr val="bg1">
                    <a:lumMod val="75000"/>
                  </a:schemeClr>
                </a:gs>
                <a:gs pos="100000">
                  <a:schemeClr val="bg1">
                    <a:lumMod val="6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138"/>
            </a:p>
          </p:txBody>
        </p:sp>
      </p:grpSp>
      <p:sp>
        <p:nvSpPr>
          <p:cNvPr id="9" name="Tijdelijke aanduiding voor afbeelding 2">
            <a:extLst>
              <a:ext uri="{FF2B5EF4-FFF2-40B4-BE49-F238E27FC236}">
                <a16:creationId xmlns:a16="http://schemas.microsoft.com/office/drawing/2014/main" id="{713F99B5-A57F-4802-AD1D-5B37D3A49668}"/>
              </a:ext>
            </a:extLst>
          </p:cNvPr>
          <p:cNvSpPr>
            <a:spLocks noGrp="1"/>
          </p:cNvSpPr>
          <p:nvPr>
            <p:ph type="pic" idx="10"/>
          </p:nvPr>
        </p:nvSpPr>
        <p:spPr>
          <a:xfrm>
            <a:off x="270655" y="888984"/>
            <a:ext cx="4682345" cy="3013907"/>
          </a:xfrm>
          <a:prstGeom prst="rect">
            <a:avLst/>
          </a:prstGeo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endParaRPr lang="en-US" dirty="0"/>
          </a:p>
        </p:txBody>
      </p:sp>
      <p:sp>
        <p:nvSpPr>
          <p:cNvPr id="10" name="Rectangle 3">
            <a:extLst>
              <a:ext uri="{FF2B5EF4-FFF2-40B4-BE49-F238E27FC236}">
                <a16:creationId xmlns:a16="http://schemas.microsoft.com/office/drawing/2014/main" id="{122916E3-AAE9-4E20-B3EA-38B2A564A11D}"/>
              </a:ext>
            </a:extLst>
          </p:cNvPr>
          <p:cNvSpPr>
            <a:spLocks noGrp="1" noChangeArrowheads="1"/>
          </p:cNvSpPr>
          <p:nvPr>
            <p:ph type="body" idx="11" hasCustomPrompt="1"/>
          </p:nvPr>
        </p:nvSpPr>
        <p:spPr>
          <a:xfrm>
            <a:off x="270655" y="3902890"/>
            <a:ext cx="4682345" cy="750246"/>
          </a:xfrm>
          <a:prstGeom prst="rect">
            <a:avLst/>
          </a:prstGeom>
        </p:spPr>
        <p:txBody>
          <a:bodyPr/>
          <a:lstStyle>
            <a:lvl1pPr marL="0" indent="0">
              <a:buNone/>
              <a:defRPr sz="975"/>
            </a:lvl1pPr>
            <a:lvl2pPr marL="603647" marR="0" indent="-232172" algn="l" defTabSz="742950" rtl="0" eaLnBrk="0" fontAlgn="base" latinLnBrk="0" hangingPunct="0">
              <a:lnSpc>
                <a:spcPct val="100000"/>
              </a:lnSpc>
              <a:spcBef>
                <a:spcPct val="20000"/>
              </a:spcBef>
              <a:spcAft>
                <a:spcPct val="0"/>
              </a:spcAft>
              <a:buClr>
                <a:srgbClr val="B8BA30"/>
              </a:buClr>
              <a:buSzPct val="90000"/>
              <a:buFont typeface="Courier New" panose="02070309020205020404" pitchFamily="49" charset="0"/>
              <a:buChar char="o"/>
              <a:tabLst/>
              <a:defRPr/>
            </a:lvl2pPr>
            <a:lvl3pPr marL="742950" indent="0">
              <a:buFont typeface="Wingdings" panose="05000000000000000000" pitchFamily="2" charset="2"/>
              <a:buNone/>
              <a:defRPr sz="1463" i="0"/>
            </a:lvl3pPr>
          </a:lstStyle>
          <a:p>
            <a:r>
              <a:rPr lang="en-US" dirty="0" err="1"/>
              <a:t>Toelichting</a:t>
            </a:r>
            <a:r>
              <a:rPr lang="en-US" dirty="0"/>
              <a:t>:</a:t>
            </a:r>
          </a:p>
          <a:p>
            <a:r>
              <a:rPr lang="en-US" dirty="0" err="1"/>
              <a:t>Bron</a:t>
            </a:r>
            <a:r>
              <a:rPr lang="en-US" dirty="0"/>
              <a:t>:</a:t>
            </a:r>
          </a:p>
          <a:p>
            <a:pPr lvl="1">
              <a:buFont typeface="Courier New" panose="02070309020205020404" pitchFamily="49" charset="0"/>
              <a:buChar char="o"/>
            </a:pPr>
            <a:endParaRPr lang="en-US" b="1" dirty="0"/>
          </a:p>
          <a:p>
            <a:endParaRPr lang="en-US" b="1" dirty="0"/>
          </a:p>
          <a:p>
            <a:endParaRPr lang="en-US" b="1" dirty="0"/>
          </a:p>
        </p:txBody>
      </p:sp>
      <p:sp>
        <p:nvSpPr>
          <p:cNvPr id="12" name="Rectangle 2">
            <a:extLst>
              <a:ext uri="{FF2B5EF4-FFF2-40B4-BE49-F238E27FC236}">
                <a16:creationId xmlns:a16="http://schemas.microsoft.com/office/drawing/2014/main" id="{7795AD0A-7A3C-40D2-A836-22D385D02148}"/>
              </a:ext>
            </a:extLst>
          </p:cNvPr>
          <p:cNvSpPr>
            <a:spLocks noGrp="1" noChangeArrowheads="1"/>
          </p:cNvSpPr>
          <p:nvPr>
            <p:ph type="title" hasCustomPrompt="1"/>
          </p:nvPr>
        </p:nvSpPr>
        <p:spPr>
          <a:xfrm>
            <a:off x="270655" y="188641"/>
            <a:ext cx="9362863" cy="576065"/>
          </a:xfrm>
          <a:prstGeom prst="rect">
            <a:avLst/>
          </a:prstGeom>
        </p:spPr>
        <p:txBody>
          <a:bodyPr/>
          <a:lstStyle>
            <a:lvl1pPr>
              <a:defRPr sz="2600"/>
            </a:lvl1pPr>
          </a:lstStyle>
          <a:p>
            <a:r>
              <a:rPr lang="nl-NL" dirty="0"/>
              <a:t>Onderwerp</a:t>
            </a:r>
          </a:p>
        </p:txBody>
      </p:sp>
      <p:sp>
        <p:nvSpPr>
          <p:cNvPr id="13" name="Tijdelijke aanduiding voor afbeelding 2">
            <a:extLst>
              <a:ext uri="{FF2B5EF4-FFF2-40B4-BE49-F238E27FC236}">
                <a16:creationId xmlns:a16="http://schemas.microsoft.com/office/drawing/2014/main" id="{2F95F721-9834-4F59-BE64-389FE33140D7}"/>
              </a:ext>
            </a:extLst>
          </p:cNvPr>
          <p:cNvSpPr>
            <a:spLocks noGrp="1"/>
          </p:cNvSpPr>
          <p:nvPr>
            <p:ph type="pic" idx="12"/>
          </p:nvPr>
        </p:nvSpPr>
        <p:spPr>
          <a:xfrm>
            <a:off x="4953000" y="888984"/>
            <a:ext cx="4682345" cy="3013907"/>
          </a:xfrm>
          <a:prstGeom prst="rect">
            <a:avLst/>
          </a:prstGeo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endParaRPr lang="en-US" dirty="0"/>
          </a:p>
        </p:txBody>
      </p:sp>
      <p:sp>
        <p:nvSpPr>
          <p:cNvPr id="14" name="Rectangle 3">
            <a:extLst>
              <a:ext uri="{FF2B5EF4-FFF2-40B4-BE49-F238E27FC236}">
                <a16:creationId xmlns:a16="http://schemas.microsoft.com/office/drawing/2014/main" id="{936A8D5B-A1E3-4B57-AEE1-E3D7864A8403}"/>
              </a:ext>
            </a:extLst>
          </p:cNvPr>
          <p:cNvSpPr>
            <a:spLocks noGrp="1" noChangeArrowheads="1"/>
          </p:cNvSpPr>
          <p:nvPr>
            <p:ph type="body" idx="13" hasCustomPrompt="1"/>
          </p:nvPr>
        </p:nvSpPr>
        <p:spPr>
          <a:xfrm>
            <a:off x="4953000" y="3902890"/>
            <a:ext cx="4682345" cy="750246"/>
          </a:xfrm>
          <a:prstGeom prst="rect">
            <a:avLst/>
          </a:prstGeom>
        </p:spPr>
        <p:txBody>
          <a:bodyPr/>
          <a:lstStyle>
            <a:lvl1pPr marL="0" indent="0">
              <a:buNone/>
              <a:defRPr sz="975"/>
            </a:lvl1pPr>
            <a:lvl2pPr marL="603647" marR="0" indent="-232172" algn="l" defTabSz="742950" rtl="0" eaLnBrk="0" fontAlgn="base" latinLnBrk="0" hangingPunct="0">
              <a:lnSpc>
                <a:spcPct val="100000"/>
              </a:lnSpc>
              <a:spcBef>
                <a:spcPct val="20000"/>
              </a:spcBef>
              <a:spcAft>
                <a:spcPct val="0"/>
              </a:spcAft>
              <a:buClr>
                <a:srgbClr val="B8BA30"/>
              </a:buClr>
              <a:buSzPct val="90000"/>
              <a:buFont typeface="Courier New" panose="02070309020205020404" pitchFamily="49" charset="0"/>
              <a:buChar char="o"/>
              <a:tabLst/>
              <a:defRPr/>
            </a:lvl2pPr>
            <a:lvl3pPr marL="742950" indent="0">
              <a:buFont typeface="Wingdings" panose="05000000000000000000" pitchFamily="2" charset="2"/>
              <a:buNone/>
              <a:defRPr sz="1463" i="0"/>
            </a:lvl3pPr>
          </a:lstStyle>
          <a:p>
            <a:r>
              <a:rPr lang="en-US" dirty="0" err="1"/>
              <a:t>Toelichting</a:t>
            </a:r>
            <a:r>
              <a:rPr lang="en-US" dirty="0"/>
              <a:t>:</a:t>
            </a:r>
          </a:p>
          <a:p>
            <a:r>
              <a:rPr lang="en-US" dirty="0" err="1"/>
              <a:t>Bron</a:t>
            </a:r>
            <a:r>
              <a:rPr lang="en-US" dirty="0"/>
              <a:t>:</a:t>
            </a:r>
          </a:p>
          <a:p>
            <a:pPr lvl="1">
              <a:buFont typeface="Courier New" panose="02070309020205020404" pitchFamily="49" charset="0"/>
              <a:buChar char="o"/>
            </a:pPr>
            <a:endParaRPr lang="en-US" b="1" dirty="0"/>
          </a:p>
          <a:p>
            <a:endParaRPr lang="en-US" b="1" dirty="0"/>
          </a:p>
          <a:p>
            <a:endParaRPr lang="en-US" b="1" dirty="0"/>
          </a:p>
        </p:txBody>
      </p:sp>
    </p:spTree>
    <p:extLst>
      <p:ext uri="{BB962C8B-B14F-4D97-AF65-F5344CB8AC3E}">
        <p14:creationId xmlns:p14="http://schemas.microsoft.com/office/powerpoint/2010/main" val="4023427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el en object">
    <p:spTree>
      <p:nvGrpSpPr>
        <p:cNvPr id="1" name=""/>
        <p:cNvGrpSpPr/>
        <p:nvPr/>
      </p:nvGrpSpPr>
      <p:grpSpPr>
        <a:xfrm>
          <a:off x="0" y="0"/>
          <a:ext cx="0" cy="0"/>
          <a:chOff x="0" y="0"/>
          <a:chExt cx="0" cy="0"/>
        </a:xfrm>
      </p:grpSpPr>
      <p:grpSp>
        <p:nvGrpSpPr>
          <p:cNvPr id="4" name="Groep 3">
            <a:extLst>
              <a:ext uri="{FF2B5EF4-FFF2-40B4-BE49-F238E27FC236}">
                <a16:creationId xmlns:a16="http://schemas.microsoft.com/office/drawing/2014/main" id="{B027E34B-BDD0-4072-8218-26B802AAEAD5}"/>
              </a:ext>
            </a:extLst>
          </p:cNvPr>
          <p:cNvGrpSpPr/>
          <p:nvPr userDrawn="1"/>
        </p:nvGrpSpPr>
        <p:grpSpPr>
          <a:xfrm>
            <a:off x="0" y="6165307"/>
            <a:ext cx="9906002" cy="627796"/>
            <a:chOff x="0" y="6028874"/>
            <a:chExt cx="13742676" cy="707644"/>
          </a:xfrm>
        </p:grpSpPr>
        <p:pic>
          <p:nvPicPr>
            <p:cNvPr id="5" name="Afbeelding 4">
              <a:extLst>
                <a:ext uri="{FF2B5EF4-FFF2-40B4-BE49-F238E27FC236}">
                  <a16:creationId xmlns:a16="http://schemas.microsoft.com/office/drawing/2014/main" id="{4C33B3DF-6337-44A0-8F08-0688748AD9E6}"/>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270" b="31892"/>
            <a:stretch/>
          </p:blipFill>
          <p:spPr>
            <a:xfrm>
              <a:off x="125953" y="6141058"/>
              <a:ext cx="2360573" cy="595460"/>
            </a:xfrm>
            <a:prstGeom prst="rect">
              <a:avLst/>
            </a:prstGeom>
          </p:spPr>
        </p:pic>
        <p:sp>
          <p:nvSpPr>
            <p:cNvPr id="6" name="Rechthoek 5">
              <a:extLst>
                <a:ext uri="{FF2B5EF4-FFF2-40B4-BE49-F238E27FC236}">
                  <a16:creationId xmlns:a16="http://schemas.microsoft.com/office/drawing/2014/main" id="{44F69994-58A0-4B90-BC36-A804227FF9BA}"/>
                </a:ext>
              </a:extLst>
            </p:cNvPr>
            <p:cNvSpPr/>
            <p:nvPr/>
          </p:nvSpPr>
          <p:spPr>
            <a:xfrm rot="5400000">
              <a:off x="6799329" y="-770455"/>
              <a:ext cx="144017" cy="13742676"/>
            </a:xfrm>
            <a:prstGeom prst="rect">
              <a:avLst/>
            </a:prstGeom>
            <a:gradFill flip="none" rotWithShape="1">
              <a:gsLst>
                <a:gs pos="46000">
                  <a:schemeClr val="bg1">
                    <a:alpha val="95000"/>
                  </a:schemeClr>
                </a:gs>
                <a:gs pos="83000">
                  <a:schemeClr val="bg1">
                    <a:lumMod val="85000"/>
                  </a:schemeClr>
                </a:gs>
                <a:gs pos="96000">
                  <a:schemeClr val="bg1">
                    <a:lumMod val="75000"/>
                  </a:schemeClr>
                </a:gs>
                <a:gs pos="100000">
                  <a:schemeClr val="bg1">
                    <a:lumMod val="6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138"/>
            </a:p>
          </p:txBody>
        </p:sp>
      </p:grpSp>
    </p:spTree>
    <p:extLst>
      <p:ext uri="{BB962C8B-B14F-4D97-AF65-F5344CB8AC3E}">
        <p14:creationId xmlns:p14="http://schemas.microsoft.com/office/powerpoint/2010/main" val="2002483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grpSp>
        <p:nvGrpSpPr>
          <p:cNvPr id="6" name="Groep 5">
            <a:extLst>
              <a:ext uri="{FF2B5EF4-FFF2-40B4-BE49-F238E27FC236}">
                <a16:creationId xmlns:a16="http://schemas.microsoft.com/office/drawing/2014/main" id="{87FCF6F4-74B9-4296-9B81-40953B2214AD}"/>
              </a:ext>
            </a:extLst>
          </p:cNvPr>
          <p:cNvGrpSpPr/>
          <p:nvPr userDrawn="1"/>
        </p:nvGrpSpPr>
        <p:grpSpPr>
          <a:xfrm>
            <a:off x="0" y="6165307"/>
            <a:ext cx="9906002" cy="627796"/>
            <a:chOff x="0" y="6028874"/>
            <a:chExt cx="13742676" cy="707644"/>
          </a:xfrm>
        </p:grpSpPr>
        <p:pic>
          <p:nvPicPr>
            <p:cNvPr id="7" name="Afbeelding 6">
              <a:extLst>
                <a:ext uri="{FF2B5EF4-FFF2-40B4-BE49-F238E27FC236}">
                  <a16:creationId xmlns:a16="http://schemas.microsoft.com/office/drawing/2014/main" id="{EE0CD49E-24E8-4637-92E0-FF29AB300D1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270" b="31892"/>
            <a:stretch/>
          </p:blipFill>
          <p:spPr>
            <a:xfrm>
              <a:off x="125953" y="6141058"/>
              <a:ext cx="2360573" cy="595460"/>
            </a:xfrm>
            <a:prstGeom prst="rect">
              <a:avLst/>
            </a:prstGeom>
          </p:spPr>
        </p:pic>
        <p:sp>
          <p:nvSpPr>
            <p:cNvPr id="8" name="Rechthoek 7">
              <a:extLst>
                <a:ext uri="{FF2B5EF4-FFF2-40B4-BE49-F238E27FC236}">
                  <a16:creationId xmlns:a16="http://schemas.microsoft.com/office/drawing/2014/main" id="{E17B0425-53FF-4857-8239-8B90713B984F}"/>
                </a:ext>
              </a:extLst>
            </p:cNvPr>
            <p:cNvSpPr/>
            <p:nvPr/>
          </p:nvSpPr>
          <p:spPr>
            <a:xfrm rot="5400000">
              <a:off x="6799329" y="-770455"/>
              <a:ext cx="144017" cy="13742676"/>
            </a:xfrm>
            <a:prstGeom prst="rect">
              <a:avLst/>
            </a:prstGeom>
            <a:gradFill flip="none" rotWithShape="1">
              <a:gsLst>
                <a:gs pos="46000">
                  <a:schemeClr val="bg1">
                    <a:alpha val="95000"/>
                  </a:schemeClr>
                </a:gs>
                <a:gs pos="83000">
                  <a:schemeClr val="bg1">
                    <a:lumMod val="85000"/>
                  </a:schemeClr>
                </a:gs>
                <a:gs pos="96000">
                  <a:schemeClr val="bg1">
                    <a:lumMod val="75000"/>
                  </a:schemeClr>
                </a:gs>
                <a:gs pos="100000">
                  <a:schemeClr val="bg1">
                    <a:lumMod val="6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138"/>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Leeg">
    <p:spTree>
      <p:nvGrpSpPr>
        <p:cNvPr id="1" name=""/>
        <p:cNvGrpSpPr/>
        <p:nvPr/>
      </p:nvGrpSpPr>
      <p:grpSpPr>
        <a:xfrm>
          <a:off x="0" y="0"/>
          <a:ext cx="0" cy="0"/>
          <a:chOff x="0" y="0"/>
          <a:chExt cx="0" cy="0"/>
        </a:xfrm>
      </p:grpSpPr>
      <p:grpSp>
        <p:nvGrpSpPr>
          <p:cNvPr id="3" name="Groep 2">
            <a:extLst>
              <a:ext uri="{FF2B5EF4-FFF2-40B4-BE49-F238E27FC236}">
                <a16:creationId xmlns:a16="http://schemas.microsoft.com/office/drawing/2014/main" id="{23744118-F8DE-474D-9A5B-294511F32E82}"/>
              </a:ext>
            </a:extLst>
          </p:cNvPr>
          <p:cNvGrpSpPr/>
          <p:nvPr userDrawn="1"/>
        </p:nvGrpSpPr>
        <p:grpSpPr>
          <a:xfrm>
            <a:off x="0" y="6165307"/>
            <a:ext cx="9906002" cy="627796"/>
            <a:chOff x="0" y="6028874"/>
            <a:chExt cx="13742676" cy="707644"/>
          </a:xfrm>
        </p:grpSpPr>
        <p:pic>
          <p:nvPicPr>
            <p:cNvPr id="4" name="Afbeelding 3">
              <a:extLst>
                <a:ext uri="{FF2B5EF4-FFF2-40B4-BE49-F238E27FC236}">
                  <a16:creationId xmlns:a16="http://schemas.microsoft.com/office/drawing/2014/main" id="{0BD339DF-EA4A-431B-B508-05626A3884E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270" b="31892"/>
            <a:stretch/>
          </p:blipFill>
          <p:spPr>
            <a:xfrm>
              <a:off x="125953" y="6141058"/>
              <a:ext cx="2360573" cy="595460"/>
            </a:xfrm>
            <a:prstGeom prst="rect">
              <a:avLst/>
            </a:prstGeom>
          </p:spPr>
        </p:pic>
        <p:sp>
          <p:nvSpPr>
            <p:cNvPr id="5" name="Rechthoek 4">
              <a:extLst>
                <a:ext uri="{FF2B5EF4-FFF2-40B4-BE49-F238E27FC236}">
                  <a16:creationId xmlns:a16="http://schemas.microsoft.com/office/drawing/2014/main" id="{7AF1FBAE-8410-4840-837E-DA4DAA01FAE7}"/>
                </a:ext>
              </a:extLst>
            </p:cNvPr>
            <p:cNvSpPr/>
            <p:nvPr/>
          </p:nvSpPr>
          <p:spPr>
            <a:xfrm rot="5400000">
              <a:off x="6799329" y="-770455"/>
              <a:ext cx="144017" cy="13742676"/>
            </a:xfrm>
            <a:prstGeom prst="rect">
              <a:avLst/>
            </a:prstGeom>
            <a:gradFill flip="none" rotWithShape="1">
              <a:gsLst>
                <a:gs pos="46000">
                  <a:schemeClr val="bg1">
                    <a:alpha val="95000"/>
                  </a:schemeClr>
                </a:gs>
                <a:gs pos="83000">
                  <a:schemeClr val="bg1">
                    <a:lumMod val="85000"/>
                  </a:schemeClr>
                </a:gs>
                <a:gs pos="96000">
                  <a:schemeClr val="bg1">
                    <a:lumMod val="75000"/>
                  </a:schemeClr>
                </a:gs>
                <a:gs pos="100000">
                  <a:schemeClr val="bg1">
                    <a:lumMod val="6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138"/>
            </a:p>
          </p:txBody>
        </p:sp>
      </p:grpSp>
    </p:spTree>
    <p:extLst>
      <p:ext uri="{BB962C8B-B14F-4D97-AF65-F5344CB8AC3E}">
        <p14:creationId xmlns:p14="http://schemas.microsoft.com/office/powerpoint/2010/main" val="885061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Afbeelding met bijschrift">
    <p:spTree>
      <p:nvGrpSpPr>
        <p:cNvPr id="1" name=""/>
        <p:cNvGrpSpPr/>
        <p:nvPr/>
      </p:nvGrpSpPr>
      <p:grpSpPr>
        <a:xfrm>
          <a:off x="0" y="0"/>
          <a:ext cx="0" cy="0"/>
          <a:chOff x="0" y="0"/>
          <a:chExt cx="0" cy="0"/>
        </a:xfrm>
      </p:grpSpPr>
      <p:grpSp>
        <p:nvGrpSpPr>
          <p:cNvPr id="5" name="Groep 4">
            <a:extLst>
              <a:ext uri="{FF2B5EF4-FFF2-40B4-BE49-F238E27FC236}">
                <a16:creationId xmlns:a16="http://schemas.microsoft.com/office/drawing/2014/main" id="{CD1BE590-0370-48F3-8A07-15E3C4705051}"/>
              </a:ext>
            </a:extLst>
          </p:cNvPr>
          <p:cNvGrpSpPr/>
          <p:nvPr userDrawn="1"/>
        </p:nvGrpSpPr>
        <p:grpSpPr>
          <a:xfrm>
            <a:off x="0" y="6165307"/>
            <a:ext cx="9906002" cy="627796"/>
            <a:chOff x="0" y="6028874"/>
            <a:chExt cx="13742676" cy="707644"/>
          </a:xfrm>
        </p:grpSpPr>
        <p:pic>
          <p:nvPicPr>
            <p:cNvPr id="6" name="Afbeelding 5">
              <a:extLst>
                <a:ext uri="{FF2B5EF4-FFF2-40B4-BE49-F238E27FC236}">
                  <a16:creationId xmlns:a16="http://schemas.microsoft.com/office/drawing/2014/main" id="{0DF48A9E-AF7E-4B80-A898-1E2CB7E7275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30270" b="31892"/>
            <a:stretch/>
          </p:blipFill>
          <p:spPr>
            <a:xfrm>
              <a:off x="125953" y="6141058"/>
              <a:ext cx="2360573" cy="595460"/>
            </a:xfrm>
            <a:prstGeom prst="rect">
              <a:avLst/>
            </a:prstGeom>
          </p:spPr>
        </p:pic>
        <p:sp>
          <p:nvSpPr>
            <p:cNvPr id="7" name="Rechthoek 6">
              <a:extLst>
                <a:ext uri="{FF2B5EF4-FFF2-40B4-BE49-F238E27FC236}">
                  <a16:creationId xmlns:a16="http://schemas.microsoft.com/office/drawing/2014/main" id="{D468BC4E-9918-4323-8949-CC07135E0769}"/>
                </a:ext>
              </a:extLst>
            </p:cNvPr>
            <p:cNvSpPr/>
            <p:nvPr/>
          </p:nvSpPr>
          <p:spPr>
            <a:xfrm rot="5400000">
              <a:off x="6799329" y="-770455"/>
              <a:ext cx="144017" cy="13742676"/>
            </a:xfrm>
            <a:prstGeom prst="rect">
              <a:avLst/>
            </a:prstGeom>
            <a:gradFill flip="none" rotWithShape="1">
              <a:gsLst>
                <a:gs pos="46000">
                  <a:schemeClr val="bg1">
                    <a:alpha val="95000"/>
                  </a:schemeClr>
                </a:gs>
                <a:gs pos="83000">
                  <a:schemeClr val="bg1">
                    <a:lumMod val="85000"/>
                  </a:schemeClr>
                </a:gs>
                <a:gs pos="96000">
                  <a:schemeClr val="bg1">
                    <a:lumMod val="75000"/>
                  </a:schemeClr>
                </a:gs>
                <a:gs pos="100000">
                  <a:schemeClr val="bg1">
                    <a:lumMod val="6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138"/>
            </a:p>
          </p:txBody>
        </p:sp>
      </p:grpSp>
    </p:spTree>
    <p:extLst>
      <p:ext uri="{BB962C8B-B14F-4D97-AF65-F5344CB8AC3E}">
        <p14:creationId xmlns:p14="http://schemas.microsoft.com/office/powerpoint/2010/main" val="903394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pic>
        <p:nvPicPr>
          <p:cNvPr id="33822" name="Picture 30" descr="blank"/>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575801" y="5715002"/>
            <a:ext cx="252810" cy="9493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3">
            <a:extLst>
              <a:ext uri="{FF2B5EF4-FFF2-40B4-BE49-F238E27FC236}">
                <a16:creationId xmlns:a16="http://schemas.microsoft.com/office/drawing/2014/main" id="{1C4ACEEF-A5A4-4AB8-B613-E45BDB45FCA3}"/>
              </a:ext>
            </a:extLst>
          </p:cNvPr>
          <p:cNvSpPr txBox="1">
            <a:spLocks noChangeArrowheads="1"/>
          </p:cNvSpPr>
          <p:nvPr userDrawn="1"/>
        </p:nvSpPr>
        <p:spPr>
          <a:xfrm>
            <a:off x="272481" y="892722"/>
            <a:ext cx="5558117" cy="5128566"/>
          </a:xfrm>
          <a:prstGeom prst="rect">
            <a:avLst/>
          </a:prstGeom>
        </p:spPr>
        <p:txBody>
          <a:bodyPr/>
          <a:lstStyle>
            <a:lvl1pPr marL="342900" indent="-342900" algn="l" rtl="0" eaLnBrk="0" fontAlgn="base" hangingPunct="0">
              <a:spcBef>
                <a:spcPct val="20000"/>
              </a:spcBef>
              <a:spcAft>
                <a:spcPct val="0"/>
              </a:spcAft>
              <a:buClr>
                <a:srgbClr val="B8BA30"/>
              </a:buClr>
              <a:buSzPct val="90000"/>
              <a:buFont typeface="Wingdings" pitchFamily="2" charset="2"/>
              <a:buChar char="l"/>
              <a:defRPr kumimoji="1" sz="2200">
                <a:solidFill>
                  <a:srgbClr val="2D303F"/>
                </a:solidFill>
                <a:latin typeface="+mn-lt"/>
                <a:ea typeface="+mn-ea"/>
                <a:cs typeface="+mn-cs"/>
              </a:defRPr>
            </a:lvl1pPr>
            <a:lvl2pPr marL="742950" marR="0" indent="-285750" algn="l" defTabSz="914400" rtl="0" eaLnBrk="0" fontAlgn="base" latinLnBrk="0" hangingPunct="0">
              <a:lnSpc>
                <a:spcPct val="100000"/>
              </a:lnSpc>
              <a:spcBef>
                <a:spcPct val="20000"/>
              </a:spcBef>
              <a:spcAft>
                <a:spcPct val="0"/>
              </a:spcAft>
              <a:buClr>
                <a:srgbClr val="B8BA30"/>
              </a:buClr>
              <a:buSzPct val="90000"/>
              <a:buFont typeface="Courier New" panose="02070309020205020404" pitchFamily="49" charset="0"/>
              <a:buChar char="o"/>
              <a:tabLst/>
              <a:defRPr kumimoji="1">
                <a:solidFill>
                  <a:srgbClr val="2D303F"/>
                </a:solidFill>
                <a:latin typeface="+mn-lt"/>
              </a:defRPr>
            </a:lvl2pPr>
            <a:lvl3pPr marL="914400" indent="0" algn="l" rtl="0" eaLnBrk="0" fontAlgn="base" hangingPunct="0">
              <a:spcBef>
                <a:spcPct val="20000"/>
              </a:spcBef>
              <a:spcAft>
                <a:spcPct val="0"/>
              </a:spcAft>
              <a:buClr>
                <a:srgbClr val="B8BA30"/>
              </a:buClr>
              <a:buSzPct val="90000"/>
              <a:buFont typeface="Wingdings" panose="05000000000000000000" pitchFamily="2" charset="2"/>
              <a:buNone/>
              <a:defRPr kumimoji="1" sz="1800" i="0">
                <a:solidFill>
                  <a:srgbClr val="2D303F"/>
                </a:solidFill>
                <a:latin typeface="+mn-lt"/>
              </a:defRPr>
            </a:lvl3pPr>
            <a:lvl4pPr marL="1600200" indent="-228600" algn="l" rtl="0" eaLnBrk="0" fontAlgn="base" hangingPunct="0">
              <a:spcBef>
                <a:spcPct val="20000"/>
              </a:spcBef>
              <a:spcAft>
                <a:spcPct val="0"/>
              </a:spcAft>
              <a:buClr>
                <a:srgbClr val="B8BA30"/>
              </a:buClr>
              <a:buSzPct val="90000"/>
              <a:buFont typeface="Wingdings" pitchFamily="2" charset="2"/>
              <a:buChar char="l"/>
              <a:defRPr kumimoji="1" sz="1400">
                <a:solidFill>
                  <a:srgbClr val="2D303F"/>
                </a:solidFill>
                <a:latin typeface="+mn-lt"/>
              </a:defRPr>
            </a:lvl4pPr>
            <a:lvl5pPr marL="2057400" indent="-228600" algn="l" rtl="0" eaLnBrk="0" fontAlgn="base" hangingPunct="0">
              <a:spcBef>
                <a:spcPct val="20000"/>
              </a:spcBef>
              <a:spcAft>
                <a:spcPct val="0"/>
              </a:spcAft>
              <a:buClr>
                <a:srgbClr val="B8BA30"/>
              </a:buClr>
              <a:buSzPct val="90000"/>
              <a:buFont typeface="Wingdings" pitchFamily="2" charset="2"/>
              <a:buChar char="l"/>
              <a:defRPr kumimoji="1" sz="1200">
                <a:solidFill>
                  <a:srgbClr val="2D303F"/>
                </a:solidFill>
                <a:latin typeface="+mn-lt"/>
              </a:defRPr>
            </a:lvl5pPr>
            <a:lvl6pPr marL="2514600" indent="-228600" algn="l" rtl="0" eaLnBrk="0" fontAlgn="base" hangingPunct="0">
              <a:spcBef>
                <a:spcPct val="20000"/>
              </a:spcBef>
              <a:spcAft>
                <a:spcPct val="0"/>
              </a:spcAft>
              <a:buClr>
                <a:srgbClr val="B8BA30"/>
              </a:buClr>
              <a:buSzPct val="90000"/>
              <a:buFont typeface="Wingdings" pitchFamily="2" charset="2"/>
              <a:buChar char="l"/>
              <a:defRPr kumimoji="1" sz="1200">
                <a:solidFill>
                  <a:srgbClr val="2D303F"/>
                </a:solidFill>
                <a:latin typeface="+mn-lt"/>
              </a:defRPr>
            </a:lvl6pPr>
            <a:lvl7pPr marL="2971800" indent="-228600" algn="l" rtl="0" eaLnBrk="0" fontAlgn="base" hangingPunct="0">
              <a:spcBef>
                <a:spcPct val="20000"/>
              </a:spcBef>
              <a:spcAft>
                <a:spcPct val="0"/>
              </a:spcAft>
              <a:buClr>
                <a:srgbClr val="B8BA30"/>
              </a:buClr>
              <a:buSzPct val="90000"/>
              <a:buFont typeface="Wingdings" pitchFamily="2" charset="2"/>
              <a:buChar char="l"/>
              <a:defRPr kumimoji="1" sz="1200">
                <a:solidFill>
                  <a:srgbClr val="2D303F"/>
                </a:solidFill>
                <a:latin typeface="+mn-lt"/>
              </a:defRPr>
            </a:lvl7pPr>
            <a:lvl8pPr marL="3429000" indent="-228600" algn="l" rtl="0" eaLnBrk="0" fontAlgn="base" hangingPunct="0">
              <a:spcBef>
                <a:spcPct val="20000"/>
              </a:spcBef>
              <a:spcAft>
                <a:spcPct val="0"/>
              </a:spcAft>
              <a:buClr>
                <a:srgbClr val="B8BA30"/>
              </a:buClr>
              <a:buSzPct val="90000"/>
              <a:buFont typeface="Wingdings" pitchFamily="2" charset="2"/>
              <a:buChar char="l"/>
              <a:defRPr kumimoji="1" sz="1200">
                <a:solidFill>
                  <a:srgbClr val="2D303F"/>
                </a:solidFill>
                <a:latin typeface="+mn-lt"/>
              </a:defRPr>
            </a:lvl8pPr>
            <a:lvl9pPr marL="3886200" indent="-228600" algn="l" rtl="0" eaLnBrk="0" fontAlgn="base" hangingPunct="0">
              <a:spcBef>
                <a:spcPct val="20000"/>
              </a:spcBef>
              <a:spcAft>
                <a:spcPct val="0"/>
              </a:spcAft>
              <a:buClr>
                <a:srgbClr val="B8BA30"/>
              </a:buClr>
              <a:buSzPct val="90000"/>
              <a:buFont typeface="Wingdings" pitchFamily="2" charset="2"/>
              <a:buChar char="l"/>
              <a:defRPr kumimoji="1" sz="1200">
                <a:solidFill>
                  <a:srgbClr val="2D303F"/>
                </a:solidFill>
                <a:latin typeface="+mn-lt"/>
              </a:defRPr>
            </a:lvl9pPr>
          </a:lstStyle>
          <a:p>
            <a:r>
              <a:rPr lang="en-US" sz="1788" b="1" kern="0"/>
              <a:t>Niveau 1</a:t>
            </a:r>
          </a:p>
          <a:p>
            <a:pPr lvl="1"/>
            <a:r>
              <a:rPr lang="en-US" sz="1463" b="0" kern="0"/>
              <a:t>Niveau 2</a:t>
            </a:r>
          </a:p>
          <a:p>
            <a:pPr lvl="2">
              <a:buFont typeface="Courier New" panose="02070309020205020404" pitchFamily="49" charset="0"/>
              <a:buChar char="o"/>
            </a:pPr>
            <a:r>
              <a:rPr lang="en-US" sz="1463" b="0" kern="0"/>
              <a:t> Niveau 3</a:t>
            </a:r>
          </a:p>
          <a:p>
            <a:pPr lvl="1"/>
            <a:endParaRPr lang="en-US" sz="1463" b="1" kern="0"/>
          </a:p>
          <a:p>
            <a:endParaRPr lang="en-US" sz="1788" b="1" kern="0"/>
          </a:p>
          <a:p>
            <a:endParaRPr lang="en-US" sz="1788" b="1" kern="0" dirty="0"/>
          </a:p>
        </p:txBody>
      </p:sp>
      <p:sp>
        <p:nvSpPr>
          <p:cNvPr id="10" name="Rectangle 2">
            <a:extLst>
              <a:ext uri="{FF2B5EF4-FFF2-40B4-BE49-F238E27FC236}">
                <a16:creationId xmlns:a16="http://schemas.microsoft.com/office/drawing/2014/main" id="{BFCAC882-1356-4576-BB50-839416418A1A}"/>
              </a:ext>
            </a:extLst>
          </p:cNvPr>
          <p:cNvSpPr txBox="1">
            <a:spLocks noChangeArrowheads="1"/>
          </p:cNvSpPr>
          <p:nvPr userDrawn="1"/>
        </p:nvSpPr>
        <p:spPr>
          <a:xfrm>
            <a:off x="270655" y="188641"/>
            <a:ext cx="9362863" cy="576065"/>
          </a:xfrm>
          <a:prstGeom prst="rect">
            <a:avLst/>
          </a:prstGeom>
        </p:spPr>
        <p:txBody>
          <a:bodyPr/>
          <a:lstStyle>
            <a:lvl1pPr algn="l" rtl="0" eaLnBrk="0" fontAlgn="base" hangingPunct="0">
              <a:spcBef>
                <a:spcPct val="0"/>
              </a:spcBef>
              <a:spcAft>
                <a:spcPct val="0"/>
              </a:spcAft>
              <a:defRPr kumimoji="1" sz="3200" b="1">
                <a:solidFill>
                  <a:srgbClr val="B8BA30"/>
                </a:solidFill>
                <a:latin typeface="+mj-lt"/>
                <a:ea typeface="+mj-ea"/>
                <a:cs typeface="+mj-cs"/>
              </a:defRPr>
            </a:lvl1pPr>
            <a:lvl2pPr algn="l" rtl="0" eaLnBrk="0" fontAlgn="base" hangingPunct="0">
              <a:spcBef>
                <a:spcPct val="0"/>
              </a:spcBef>
              <a:spcAft>
                <a:spcPct val="0"/>
              </a:spcAft>
              <a:defRPr kumimoji="1" sz="2800" b="1">
                <a:solidFill>
                  <a:srgbClr val="B8BA30"/>
                </a:solidFill>
                <a:latin typeface="Univers" pitchFamily="34" charset="0"/>
              </a:defRPr>
            </a:lvl2pPr>
            <a:lvl3pPr algn="l" rtl="0" eaLnBrk="0" fontAlgn="base" hangingPunct="0">
              <a:spcBef>
                <a:spcPct val="0"/>
              </a:spcBef>
              <a:spcAft>
                <a:spcPct val="0"/>
              </a:spcAft>
              <a:defRPr kumimoji="1" sz="2800" b="1">
                <a:solidFill>
                  <a:srgbClr val="B8BA30"/>
                </a:solidFill>
                <a:latin typeface="Univers" pitchFamily="34" charset="0"/>
              </a:defRPr>
            </a:lvl3pPr>
            <a:lvl4pPr algn="l" rtl="0" eaLnBrk="0" fontAlgn="base" hangingPunct="0">
              <a:spcBef>
                <a:spcPct val="0"/>
              </a:spcBef>
              <a:spcAft>
                <a:spcPct val="0"/>
              </a:spcAft>
              <a:defRPr kumimoji="1" sz="2800" b="1">
                <a:solidFill>
                  <a:srgbClr val="B8BA30"/>
                </a:solidFill>
                <a:latin typeface="Univers" pitchFamily="34" charset="0"/>
              </a:defRPr>
            </a:lvl4pPr>
            <a:lvl5pPr algn="l" rtl="0" eaLnBrk="0" fontAlgn="base" hangingPunct="0">
              <a:spcBef>
                <a:spcPct val="0"/>
              </a:spcBef>
              <a:spcAft>
                <a:spcPct val="0"/>
              </a:spcAft>
              <a:defRPr kumimoji="1" sz="2800" b="1">
                <a:solidFill>
                  <a:srgbClr val="B8BA30"/>
                </a:solidFill>
                <a:latin typeface="Univers" pitchFamily="34" charset="0"/>
              </a:defRPr>
            </a:lvl5pPr>
            <a:lvl6pPr marL="457200" algn="l" rtl="0" eaLnBrk="0" fontAlgn="base" hangingPunct="0">
              <a:spcBef>
                <a:spcPct val="0"/>
              </a:spcBef>
              <a:spcAft>
                <a:spcPct val="0"/>
              </a:spcAft>
              <a:defRPr kumimoji="1" sz="2800" b="1">
                <a:solidFill>
                  <a:srgbClr val="B8BA30"/>
                </a:solidFill>
                <a:latin typeface="Univers" pitchFamily="34" charset="0"/>
              </a:defRPr>
            </a:lvl6pPr>
            <a:lvl7pPr marL="914400" algn="l" rtl="0" eaLnBrk="0" fontAlgn="base" hangingPunct="0">
              <a:spcBef>
                <a:spcPct val="0"/>
              </a:spcBef>
              <a:spcAft>
                <a:spcPct val="0"/>
              </a:spcAft>
              <a:defRPr kumimoji="1" sz="2800" b="1">
                <a:solidFill>
                  <a:srgbClr val="B8BA30"/>
                </a:solidFill>
                <a:latin typeface="Univers" pitchFamily="34" charset="0"/>
              </a:defRPr>
            </a:lvl7pPr>
            <a:lvl8pPr marL="1371600" algn="l" rtl="0" eaLnBrk="0" fontAlgn="base" hangingPunct="0">
              <a:spcBef>
                <a:spcPct val="0"/>
              </a:spcBef>
              <a:spcAft>
                <a:spcPct val="0"/>
              </a:spcAft>
              <a:defRPr kumimoji="1" sz="2800" b="1">
                <a:solidFill>
                  <a:srgbClr val="B8BA30"/>
                </a:solidFill>
                <a:latin typeface="Univers" pitchFamily="34" charset="0"/>
              </a:defRPr>
            </a:lvl8pPr>
            <a:lvl9pPr marL="1828800" algn="l" rtl="0" eaLnBrk="0" fontAlgn="base" hangingPunct="0">
              <a:spcBef>
                <a:spcPct val="0"/>
              </a:spcBef>
              <a:spcAft>
                <a:spcPct val="0"/>
              </a:spcAft>
              <a:defRPr kumimoji="1" sz="2800" b="1">
                <a:solidFill>
                  <a:srgbClr val="B8BA30"/>
                </a:solidFill>
                <a:latin typeface="Univers" pitchFamily="34" charset="0"/>
              </a:defRPr>
            </a:lvl9pPr>
          </a:lstStyle>
          <a:p>
            <a:r>
              <a:rPr lang="nl-NL" sz="2600" kern="0"/>
              <a:t>Onderwerp</a:t>
            </a:r>
            <a:endParaRPr lang="nl-NL" sz="2600" kern="0" dirty="0"/>
          </a:p>
        </p:txBody>
      </p:sp>
      <p:grpSp>
        <p:nvGrpSpPr>
          <p:cNvPr id="11" name="Groep 10">
            <a:extLst>
              <a:ext uri="{FF2B5EF4-FFF2-40B4-BE49-F238E27FC236}">
                <a16:creationId xmlns:a16="http://schemas.microsoft.com/office/drawing/2014/main" id="{1048D6FF-5B82-472F-903C-9F88AA83C3F3}"/>
              </a:ext>
            </a:extLst>
          </p:cNvPr>
          <p:cNvGrpSpPr/>
          <p:nvPr userDrawn="1"/>
        </p:nvGrpSpPr>
        <p:grpSpPr>
          <a:xfrm>
            <a:off x="0" y="6165307"/>
            <a:ext cx="9906002" cy="627796"/>
            <a:chOff x="0" y="6028874"/>
            <a:chExt cx="13742676" cy="707644"/>
          </a:xfrm>
        </p:grpSpPr>
        <p:pic>
          <p:nvPicPr>
            <p:cNvPr id="12" name="Afbeelding 11">
              <a:extLst>
                <a:ext uri="{FF2B5EF4-FFF2-40B4-BE49-F238E27FC236}">
                  <a16:creationId xmlns:a16="http://schemas.microsoft.com/office/drawing/2014/main" id="{C1A66785-A2B7-4613-B0F5-832398652AC5}"/>
                </a:ext>
              </a:extLst>
            </p:cNvPr>
            <p:cNvPicPr>
              <a:picLocks noChangeAspect="1"/>
            </p:cNvPicPr>
            <p:nvPr/>
          </p:nvPicPr>
          <p:blipFill rotWithShape="1">
            <a:blip r:embed="rId10" cstate="print">
              <a:extLst>
                <a:ext uri="{28A0092B-C50C-407E-A947-70E740481C1C}">
                  <a14:useLocalDpi xmlns:a14="http://schemas.microsoft.com/office/drawing/2010/main" val="0"/>
                </a:ext>
              </a:extLst>
            </a:blip>
            <a:srcRect t="30270" b="31892"/>
            <a:stretch/>
          </p:blipFill>
          <p:spPr>
            <a:xfrm>
              <a:off x="125953" y="6141058"/>
              <a:ext cx="2360573" cy="595460"/>
            </a:xfrm>
            <a:prstGeom prst="rect">
              <a:avLst/>
            </a:prstGeom>
          </p:spPr>
        </p:pic>
        <p:sp>
          <p:nvSpPr>
            <p:cNvPr id="13" name="Rechthoek 12">
              <a:extLst>
                <a:ext uri="{FF2B5EF4-FFF2-40B4-BE49-F238E27FC236}">
                  <a16:creationId xmlns:a16="http://schemas.microsoft.com/office/drawing/2014/main" id="{3353A743-654C-4A71-9F62-F162C93C6BCE}"/>
                </a:ext>
              </a:extLst>
            </p:cNvPr>
            <p:cNvSpPr/>
            <p:nvPr/>
          </p:nvSpPr>
          <p:spPr>
            <a:xfrm rot="5400000">
              <a:off x="6799329" y="-770455"/>
              <a:ext cx="144017" cy="13742676"/>
            </a:xfrm>
            <a:prstGeom prst="rect">
              <a:avLst/>
            </a:prstGeom>
            <a:gradFill flip="none" rotWithShape="1">
              <a:gsLst>
                <a:gs pos="46000">
                  <a:schemeClr val="bg1">
                    <a:alpha val="95000"/>
                  </a:schemeClr>
                </a:gs>
                <a:gs pos="83000">
                  <a:schemeClr val="bg1">
                    <a:lumMod val="85000"/>
                  </a:schemeClr>
                </a:gs>
                <a:gs pos="96000">
                  <a:schemeClr val="bg1">
                    <a:lumMod val="75000"/>
                  </a:schemeClr>
                </a:gs>
                <a:gs pos="100000">
                  <a:schemeClr val="bg1">
                    <a:lumMod val="6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138"/>
            </a:p>
          </p:txBody>
        </p:sp>
      </p:grpSp>
    </p:spTree>
  </p:cSld>
  <p:clrMap bg1="lt1" tx1="dk1" bg2="lt2" tx2="dk2" accent1="accent1" accent2="accent2" accent3="accent3" accent4="accent4" accent5="accent5" accent6="accent6" hlink="hlink" folHlink="folHlink"/>
  <p:sldLayoutIdLst>
    <p:sldLayoutId id="2147483661" r:id="rId1"/>
    <p:sldLayoutId id="2147483657" r:id="rId2"/>
    <p:sldLayoutId id="2147483662" r:id="rId3"/>
    <p:sldLayoutId id="2147483653" r:id="rId4"/>
    <p:sldLayoutId id="2147483652" r:id="rId5"/>
    <p:sldLayoutId id="2147483658" r:id="rId6"/>
    <p:sldLayoutId id="2147483660" r:id="rId7"/>
  </p:sldLayoutIdLst>
  <p:txStyles>
    <p:titleStyle>
      <a:lvl1pPr algn="l" rtl="0" eaLnBrk="0" fontAlgn="base" hangingPunct="0">
        <a:spcBef>
          <a:spcPct val="0"/>
        </a:spcBef>
        <a:spcAft>
          <a:spcPct val="0"/>
        </a:spcAft>
        <a:defRPr kumimoji="1" sz="2275" b="1">
          <a:solidFill>
            <a:srgbClr val="B8BA30"/>
          </a:solidFill>
          <a:latin typeface="+mj-lt"/>
          <a:ea typeface="+mj-ea"/>
          <a:cs typeface="+mj-cs"/>
        </a:defRPr>
      </a:lvl1pPr>
      <a:lvl2pPr algn="l" rtl="0" eaLnBrk="0" fontAlgn="base" hangingPunct="0">
        <a:spcBef>
          <a:spcPct val="0"/>
        </a:spcBef>
        <a:spcAft>
          <a:spcPct val="0"/>
        </a:spcAft>
        <a:defRPr kumimoji="1" sz="2275" b="1">
          <a:solidFill>
            <a:srgbClr val="B8BA30"/>
          </a:solidFill>
          <a:latin typeface="Univers" pitchFamily="34" charset="0"/>
        </a:defRPr>
      </a:lvl2pPr>
      <a:lvl3pPr algn="l" rtl="0" eaLnBrk="0" fontAlgn="base" hangingPunct="0">
        <a:spcBef>
          <a:spcPct val="0"/>
        </a:spcBef>
        <a:spcAft>
          <a:spcPct val="0"/>
        </a:spcAft>
        <a:defRPr kumimoji="1" sz="2275" b="1">
          <a:solidFill>
            <a:srgbClr val="B8BA30"/>
          </a:solidFill>
          <a:latin typeface="Univers" pitchFamily="34" charset="0"/>
        </a:defRPr>
      </a:lvl3pPr>
      <a:lvl4pPr algn="l" rtl="0" eaLnBrk="0" fontAlgn="base" hangingPunct="0">
        <a:spcBef>
          <a:spcPct val="0"/>
        </a:spcBef>
        <a:spcAft>
          <a:spcPct val="0"/>
        </a:spcAft>
        <a:defRPr kumimoji="1" sz="2275" b="1">
          <a:solidFill>
            <a:srgbClr val="B8BA30"/>
          </a:solidFill>
          <a:latin typeface="Univers" pitchFamily="34" charset="0"/>
        </a:defRPr>
      </a:lvl4pPr>
      <a:lvl5pPr algn="l" rtl="0" eaLnBrk="0" fontAlgn="base" hangingPunct="0">
        <a:spcBef>
          <a:spcPct val="0"/>
        </a:spcBef>
        <a:spcAft>
          <a:spcPct val="0"/>
        </a:spcAft>
        <a:defRPr kumimoji="1" sz="2275" b="1">
          <a:solidFill>
            <a:srgbClr val="B8BA30"/>
          </a:solidFill>
          <a:latin typeface="Univers" pitchFamily="34" charset="0"/>
        </a:defRPr>
      </a:lvl5pPr>
      <a:lvl6pPr marL="371475" algn="l" rtl="0" eaLnBrk="0" fontAlgn="base" hangingPunct="0">
        <a:spcBef>
          <a:spcPct val="0"/>
        </a:spcBef>
        <a:spcAft>
          <a:spcPct val="0"/>
        </a:spcAft>
        <a:defRPr kumimoji="1" sz="2275" b="1">
          <a:solidFill>
            <a:srgbClr val="B8BA30"/>
          </a:solidFill>
          <a:latin typeface="Univers" pitchFamily="34" charset="0"/>
        </a:defRPr>
      </a:lvl6pPr>
      <a:lvl7pPr marL="742950" algn="l" rtl="0" eaLnBrk="0" fontAlgn="base" hangingPunct="0">
        <a:spcBef>
          <a:spcPct val="0"/>
        </a:spcBef>
        <a:spcAft>
          <a:spcPct val="0"/>
        </a:spcAft>
        <a:defRPr kumimoji="1" sz="2275" b="1">
          <a:solidFill>
            <a:srgbClr val="B8BA30"/>
          </a:solidFill>
          <a:latin typeface="Univers" pitchFamily="34" charset="0"/>
        </a:defRPr>
      </a:lvl7pPr>
      <a:lvl8pPr marL="1114425" algn="l" rtl="0" eaLnBrk="0" fontAlgn="base" hangingPunct="0">
        <a:spcBef>
          <a:spcPct val="0"/>
        </a:spcBef>
        <a:spcAft>
          <a:spcPct val="0"/>
        </a:spcAft>
        <a:defRPr kumimoji="1" sz="2275" b="1">
          <a:solidFill>
            <a:srgbClr val="B8BA30"/>
          </a:solidFill>
          <a:latin typeface="Univers" pitchFamily="34" charset="0"/>
        </a:defRPr>
      </a:lvl8pPr>
      <a:lvl9pPr marL="1485900" algn="l" rtl="0" eaLnBrk="0" fontAlgn="base" hangingPunct="0">
        <a:spcBef>
          <a:spcPct val="0"/>
        </a:spcBef>
        <a:spcAft>
          <a:spcPct val="0"/>
        </a:spcAft>
        <a:defRPr kumimoji="1" sz="2275" b="1">
          <a:solidFill>
            <a:srgbClr val="B8BA30"/>
          </a:solidFill>
          <a:latin typeface="Univers" pitchFamily="34" charset="0"/>
        </a:defRPr>
      </a:lvl9pPr>
    </p:titleStyle>
    <p:bodyStyle>
      <a:lvl1pPr marL="278606" indent="-278606" algn="l" rtl="0" eaLnBrk="0" fontAlgn="base" hangingPunct="0">
        <a:spcBef>
          <a:spcPct val="20000"/>
        </a:spcBef>
        <a:spcAft>
          <a:spcPct val="0"/>
        </a:spcAft>
        <a:buClr>
          <a:srgbClr val="B8BA30"/>
        </a:buClr>
        <a:buSzPct val="90000"/>
        <a:buFont typeface="Wingdings" pitchFamily="2" charset="2"/>
        <a:buChar char="l"/>
        <a:defRPr kumimoji="1" sz="1788">
          <a:solidFill>
            <a:srgbClr val="2D303F"/>
          </a:solidFill>
          <a:latin typeface="+mn-lt"/>
          <a:ea typeface="+mn-ea"/>
          <a:cs typeface="+mn-cs"/>
        </a:defRPr>
      </a:lvl1pPr>
      <a:lvl2pPr marL="603647" indent="-232172" algn="l" rtl="0" eaLnBrk="0" fontAlgn="base" hangingPunct="0">
        <a:spcBef>
          <a:spcPct val="20000"/>
        </a:spcBef>
        <a:spcAft>
          <a:spcPct val="0"/>
        </a:spcAft>
        <a:buClr>
          <a:srgbClr val="B8BA30"/>
        </a:buClr>
        <a:buSzPct val="90000"/>
        <a:buFont typeface="Wingdings" pitchFamily="2" charset="2"/>
        <a:buChar char="l"/>
        <a:defRPr kumimoji="1">
          <a:solidFill>
            <a:srgbClr val="2D303F"/>
          </a:solidFill>
          <a:latin typeface="+mn-lt"/>
        </a:defRPr>
      </a:lvl2pPr>
      <a:lvl3pPr marL="928688" indent="-185738" algn="l" rtl="0" eaLnBrk="0" fontAlgn="base" hangingPunct="0">
        <a:spcBef>
          <a:spcPct val="20000"/>
        </a:spcBef>
        <a:spcAft>
          <a:spcPct val="0"/>
        </a:spcAft>
        <a:buClr>
          <a:srgbClr val="B8BA30"/>
        </a:buClr>
        <a:buSzPct val="90000"/>
        <a:buFont typeface="Wingdings" pitchFamily="2" charset="2"/>
        <a:buChar char="l"/>
        <a:defRPr kumimoji="1" sz="1300">
          <a:solidFill>
            <a:srgbClr val="2D303F"/>
          </a:solidFill>
          <a:latin typeface="+mn-lt"/>
        </a:defRPr>
      </a:lvl3pPr>
      <a:lvl4pPr marL="1300163" indent="-185738" algn="l" rtl="0" eaLnBrk="0" fontAlgn="base" hangingPunct="0">
        <a:spcBef>
          <a:spcPct val="20000"/>
        </a:spcBef>
        <a:spcAft>
          <a:spcPct val="0"/>
        </a:spcAft>
        <a:buClr>
          <a:srgbClr val="B8BA30"/>
        </a:buClr>
        <a:buSzPct val="90000"/>
        <a:buFont typeface="Wingdings" pitchFamily="2" charset="2"/>
        <a:buChar char="l"/>
        <a:defRPr kumimoji="1" sz="1138">
          <a:solidFill>
            <a:srgbClr val="2D303F"/>
          </a:solidFill>
          <a:latin typeface="+mn-lt"/>
        </a:defRPr>
      </a:lvl4pPr>
      <a:lvl5pPr marL="1671638" indent="-185738" algn="l" rtl="0" eaLnBrk="0" fontAlgn="base" hangingPunct="0">
        <a:spcBef>
          <a:spcPct val="20000"/>
        </a:spcBef>
        <a:spcAft>
          <a:spcPct val="0"/>
        </a:spcAft>
        <a:buClr>
          <a:srgbClr val="B8BA30"/>
        </a:buClr>
        <a:buSzPct val="90000"/>
        <a:buFont typeface="Wingdings" pitchFamily="2" charset="2"/>
        <a:buChar char="l"/>
        <a:defRPr kumimoji="1" sz="975">
          <a:solidFill>
            <a:srgbClr val="2D303F"/>
          </a:solidFill>
          <a:latin typeface="+mn-lt"/>
        </a:defRPr>
      </a:lvl5pPr>
      <a:lvl6pPr marL="2043113" indent="-185738" algn="l" rtl="0" eaLnBrk="0" fontAlgn="base" hangingPunct="0">
        <a:spcBef>
          <a:spcPct val="20000"/>
        </a:spcBef>
        <a:spcAft>
          <a:spcPct val="0"/>
        </a:spcAft>
        <a:buClr>
          <a:srgbClr val="B8BA30"/>
        </a:buClr>
        <a:buSzPct val="90000"/>
        <a:buFont typeface="Wingdings" pitchFamily="2" charset="2"/>
        <a:buChar char="l"/>
        <a:defRPr kumimoji="1" sz="975">
          <a:solidFill>
            <a:srgbClr val="2D303F"/>
          </a:solidFill>
          <a:latin typeface="+mn-lt"/>
        </a:defRPr>
      </a:lvl6pPr>
      <a:lvl7pPr marL="2414588" indent="-185738" algn="l" rtl="0" eaLnBrk="0" fontAlgn="base" hangingPunct="0">
        <a:spcBef>
          <a:spcPct val="20000"/>
        </a:spcBef>
        <a:spcAft>
          <a:spcPct val="0"/>
        </a:spcAft>
        <a:buClr>
          <a:srgbClr val="B8BA30"/>
        </a:buClr>
        <a:buSzPct val="90000"/>
        <a:buFont typeface="Wingdings" pitchFamily="2" charset="2"/>
        <a:buChar char="l"/>
        <a:defRPr kumimoji="1" sz="975">
          <a:solidFill>
            <a:srgbClr val="2D303F"/>
          </a:solidFill>
          <a:latin typeface="+mn-lt"/>
        </a:defRPr>
      </a:lvl7pPr>
      <a:lvl8pPr marL="2786063" indent="-185738" algn="l" rtl="0" eaLnBrk="0" fontAlgn="base" hangingPunct="0">
        <a:spcBef>
          <a:spcPct val="20000"/>
        </a:spcBef>
        <a:spcAft>
          <a:spcPct val="0"/>
        </a:spcAft>
        <a:buClr>
          <a:srgbClr val="B8BA30"/>
        </a:buClr>
        <a:buSzPct val="90000"/>
        <a:buFont typeface="Wingdings" pitchFamily="2" charset="2"/>
        <a:buChar char="l"/>
        <a:defRPr kumimoji="1" sz="975">
          <a:solidFill>
            <a:srgbClr val="2D303F"/>
          </a:solidFill>
          <a:latin typeface="+mn-lt"/>
        </a:defRPr>
      </a:lvl8pPr>
      <a:lvl9pPr marL="3157538" indent="-185738" algn="l" rtl="0" eaLnBrk="0" fontAlgn="base" hangingPunct="0">
        <a:spcBef>
          <a:spcPct val="20000"/>
        </a:spcBef>
        <a:spcAft>
          <a:spcPct val="0"/>
        </a:spcAft>
        <a:buClr>
          <a:srgbClr val="B8BA30"/>
        </a:buClr>
        <a:buSzPct val="90000"/>
        <a:buFont typeface="Wingdings" pitchFamily="2" charset="2"/>
        <a:buChar char="l"/>
        <a:defRPr kumimoji="1" sz="975">
          <a:solidFill>
            <a:srgbClr val="2D303F"/>
          </a:solidFill>
          <a:latin typeface="+mn-lt"/>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17" Type="http://schemas.openxmlformats.org/officeDocument/2006/relationships/customXml" Target="../ink/ink58.xml"/><Relationship Id="rId21" Type="http://schemas.openxmlformats.org/officeDocument/2006/relationships/customXml" Target="../ink/ink10.xml"/><Relationship Id="rId42" Type="http://schemas.openxmlformats.org/officeDocument/2006/relationships/image" Target="../media/image27.png"/><Relationship Id="rId63" Type="http://schemas.openxmlformats.org/officeDocument/2006/relationships/customXml" Target="../ink/ink31.xml"/><Relationship Id="rId84" Type="http://schemas.openxmlformats.org/officeDocument/2006/relationships/image" Target="../media/image48.png"/><Relationship Id="rId138" Type="http://schemas.openxmlformats.org/officeDocument/2006/relationships/image" Target="../media/image75.png"/><Relationship Id="rId159" Type="http://schemas.openxmlformats.org/officeDocument/2006/relationships/customXml" Target="../ink/ink79.xml"/><Relationship Id="rId170" Type="http://schemas.openxmlformats.org/officeDocument/2006/relationships/image" Target="../media/image91.png"/><Relationship Id="rId191" Type="http://schemas.openxmlformats.org/officeDocument/2006/relationships/customXml" Target="../ink/ink95.xml"/><Relationship Id="rId205" Type="http://schemas.openxmlformats.org/officeDocument/2006/relationships/customXml" Target="../ink/ink102.xml"/><Relationship Id="rId107" Type="http://schemas.openxmlformats.org/officeDocument/2006/relationships/customXml" Target="../ink/ink53.xml"/><Relationship Id="rId11" Type="http://schemas.openxmlformats.org/officeDocument/2006/relationships/customXml" Target="../ink/ink5.xml"/><Relationship Id="rId32" Type="http://schemas.openxmlformats.org/officeDocument/2006/relationships/image" Target="../media/image22.png"/><Relationship Id="rId53" Type="http://schemas.openxmlformats.org/officeDocument/2006/relationships/customXml" Target="../ink/ink26.xml"/><Relationship Id="rId74" Type="http://schemas.openxmlformats.org/officeDocument/2006/relationships/image" Target="../media/image43.png"/><Relationship Id="rId128" Type="http://schemas.openxmlformats.org/officeDocument/2006/relationships/image" Target="../media/image70.png"/><Relationship Id="rId149" Type="http://schemas.openxmlformats.org/officeDocument/2006/relationships/customXml" Target="../ink/ink74.xml"/><Relationship Id="rId5" Type="http://schemas.openxmlformats.org/officeDocument/2006/relationships/customXml" Target="../ink/ink2.xml"/><Relationship Id="rId95" Type="http://schemas.openxmlformats.org/officeDocument/2006/relationships/customXml" Target="../ink/ink47.xml"/><Relationship Id="rId160" Type="http://schemas.openxmlformats.org/officeDocument/2006/relationships/image" Target="../media/image86.png"/><Relationship Id="rId181" Type="http://schemas.openxmlformats.org/officeDocument/2006/relationships/customXml" Target="../ink/ink90.xml"/><Relationship Id="rId22" Type="http://schemas.openxmlformats.org/officeDocument/2006/relationships/image" Target="../media/image17.png"/><Relationship Id="rId43" Type="http://schemas.openxmlformats.org/officeDocument/2006/relationships/customXml" Target="../ink/ink21.xml"/><Relationship Id="rId64" Type="http://schemas.openxmlformats.org/officeDocument/2006/relationships/image" Target="../media/image38.png"/><Relationship Id="rId118" Type="http://schemas.openxmlformats.org/officeDocument/2006/relationships/image" Target="../media/image65.png"/><Relationship Id="rId139" Type="http://schemas.openxmlformats.org/officeDocument/2006/relationships/customXml" Target="../ink/ink69.xml"/><Relationship Id="rId85" Type="http://schemas.openxmlformats.org/officeDocument/2006/relationships/customXml" Target="../ink/ink42.xml"/><Relationship Id="rId150" Type="http://schemas.openxmlformats.org/officeDocument/2006/relationships/image" Target="../media/image81.png"/><Relationship Id="rId171" Type="http://schemas.openxmlformats.org/officeDocument/2006/relationships/customXml" Target="../ink/ink85.xml"/><Relationship Id="rId192" Type="http://schemas.openxmlformats.org/officeDocument/2006/relationships/image" Target="../media/image102.png"/><Relationship Id="rId206" Type="http://schemas.openxmlformats.org/officeDocument/2006/relationships/image" Target="../media/image109.png"/><Relationship Id="rId12" Type="http://schemas.openxmlformats.org/officeDocument/2006/relationships/image" Target="../media/image12.png"/><Relationship Id="rId33" Type="http://schemas.openxmlformats.org/officeDocument/2006/relationships/customXml" Target="../ink/ink16.xml"/><Relationship Id="rId108" Type="http://schemas.openxmlformats.org/officeDocument/2006/relationships/image" Target="../media/image60.png"/><Relationship Id="rId129" Type="http://schemas.openxmlformats.org/officeDocument/2006/relationships/customXml" Target="../ink/ink64.xml"/><Relationship Id="rId54" Type="http://schemas.openxmlformats.org/officeDocument/2006/relationships/image" Target="../media/image33.png"/><Relationship Id="rId75" Type="http://schemas.openxmlformats.org/officeDocument/2006/relationships/customXml" Target="../ink/ink37.xml"/><Relationship Id="rId96" Type="http://schemas.openxmlformats.org/officeDocument/2006/relationships/image" Target="../media/image54.png"/><Relationship Id="rId140" Type="http://schemas.openxmlformats.org/officeDocument/2006/relationships/image" Target="../media/image76.png"/><Relationship Id="rId161" Type="http://schemas.openxmlformats.org/officeDocument/2006/relationships/customXml" Target="../ink/ink80.xml"/><Relationship Id="rId182" Type="http://schemas.openxmlformats.org/officeDocument/2006/relationships/image" Target="../media/image97.png"/><Relationship Id="rId6" Type="http://schemas.openxmlformats.org/officeDocument/2006/relationships/image" Target="../media/image9.png"/><Relationship Id="rId23" Type="http://schemas.openxmlformats.org/officeDocument/2006/relationships/customXml" Target="../ink/ink11.xml"/><Relationship Id="rId119" Type="http://schemas.openxmlformats.org/officeDocument/2006/relationships/customXml" Target="../ink/ink59.xml"/><Relationship Id="rId44" Type="http://schemas.openxmlformats.org/officeDocument/2006/relationships/image" Target="../media/image28.png"/><Relationship Id="rId65" Type="http://schemas.openxmlformats.org/officeDocument/2006/relationships/customXml" Target="../ink/ink32.xml"/><Relationship Id="rId86" Type="http://schemas.openxmlformats.org/officeDocument/2006/relationships/image" Target="../media/image49.png"/><Relationship Id="rId130" Type="http://schemas.openxmlformats.org/officeDocument/2006/relationships/image" Target="../media/image71.png"/><Relationship Id="rId151" Type="http://schemas.openxmlformats.org/officeDocument/2006/relationships/customXml" Target="../ink/ink75.xml"/><Relationship Id="rId172" Type="http://schemas.openxmlformats.org/officeDocument/2006/relationships/image" Target="../media/image92.png"/><Relationship Id="rId193" Type="http://schemas.openxmlformats.org/officeDocument/2006/relationships/customXml" Target="../ink/ink96.xml"/><Relationship Id="rId207" Type="http://schemas.openxmlformats.org/officeDocument/2006/relationships/customXml" Target="../ink/ink103.xml"/><Relationship Id="rId13" Type="http://schemas.openxmlformats.org/officeDocument/2006/relationships/customXml" Target="../ink/ink6.xml"/><Relationship Id="rId109" Type="http://schemas.openxmlformats.org/officeDocument/2006/relationships/customXml" Target="../ink/ink54.xml"/><Relationship Id="rId34" Type="http://schemas.openxmlformats.org/officeDocument/2006/relationships/image" Target="../media/image23.png"/><Relationship Id="rId55" Type="http://schemas.openxmlformats.org/officeDocument/2006/relationships/customXml" Target="../ink/ink27.xml"/><Relationship Id="rId76" Type="http://schemas.openxmlformats.org/officeDocument/2006/relationships/image" Target="../media/image44.png"/><Relationship Id="rId97" Type="http://schemas.openxmlformats.org/officeDocument/2006/relationships/customXml" Target="../ink/ink48.xml"/><Relationship Id="rId120" Type="http://schemas.openxmlformats.org/officeDocument/2006/relationships/image" Target="../media/image66.png"/><Relationship Id="rId141" Type="http://schemas.openxmlformats.org/officeDocument/2006/relationships/customXml" Target="../ink/ink70.xml"/><Relationship Id="rId7" Type="http://schemas.openxmlformats.org/officeDocument/2006/relationships/customXml" Target="../ink/ink3.xml"/><Relationship Id="rId162" Type="http://schemas.openxmlformats.org/officeDocument/2006/relationships/image" Target="../media/image87.png"/><Relationship Id="rId183" Type="http://schemas.openxmlformats.org/officeDocument/2006/relationships/customXml" Target="../ink/ink91.xml"/><Relationship Id="rId24" Type="http://schemas.openxmlformats.org/officeDocument/2006/relationships/image" Target="../media/image18.png"/><Relationship Id="rId45" Type="http://schemas.openxmlformats.org/officeDocument/2006/relationships/customXml" Target="../ink/ink22.xml"/><Relationship Id="rId66" Type="http://schemas.openxmlformats.org/officeDocument/2006/relationships/image" Target="../media/image39.png"/><Relationship Id="rId87" Type="http://schemas.openxmlformats.org/officeDocument/2006/relationships/customXml" Target="../ink/ink43.xml"/><Relationship Id="rId110" Type="http://schemas.openxmlformats.org/officeDocument/2006/relationships/image" Target="../media/image61.png"/><Relationship Id="rId131" Type="http://schemas.openxmlformats.org/officeDocument/2006/relationships/customXml" Target="../ink/ink65.xml"/><Relationship Id="rId61" Type="http://schemas.openxmlformats.org/officeDocument/2006/relationships/customXml" Target="../ink/ink30.xml"/><Relationship Id="rId82" Type="http://schemas.openxmlformats.org/officeDocument/2006/relationships/image" Target="../media/image47.png"/><Relationship Id="rId152" Type="http://schemas.openxmlformats.org/officeDocument/2006/relationships/image" Target="../media/image82.png"/><Relationship Id="rId173" Type="http://schemas.openxmlformats.org/officeDocument/2006/relationships/customXml" Target="../ink/ink86.xml"/><Relationship Id="rId194" Type="http://schemas.openxmlformats.org/officeDocument/2006/relationships/image" Target="../media/image103.png"/><Relationship Id="rId199" Type="http://schemas.openxmlformats.org/officeDocument/2006/relationships/customXml" Target="../ink/ink99.xml"/><Relationship Id="rId203" Type="http://schemas.openxmlformats.org/officeDocument/2006/relationships/customXml" Target="../ink/ink101.xml"/><Relationship Id="rId208" Type="http://schemas.openxmlformats.org/officeDocument/2006/relationships/image" Target="../media/image110.png"/><Relationship Id="rId19" Type="http://schemas.openxmlformats.org/officeDocument/2006/relationships/customXml" Target="../ink/ink9.xml"/><Relationship Id="rId14" Type="http://schemas.openxmlformats.org/officeDocument/2006/relationships/image" Target="../media/image13.png"/><Relationship Id="rId30" Type="http://schemas.openxmlformats.org/officeDocument/2006/relationships/image" Target="../media/image21.png"/><Relationship Id="rId35" Type="http://schemas.openxmlformats.org/officeDocument/2006/relationships/customXml" Target="../ink/ink17.xml"/><Relationship Id="rId56" Type="http://schemas.openxmlformats.org/officeDocument/2006/relationships/image" Target="../media/image34.png"/><Relationship Id="rId77" Type="http://schemas.openxmlformats.org/officeDocument/2006/relationships/customXml" Target="../ink/ink38.xml"/><Relationship Id="rId100" Type="http://schemas.openxmlformats.org/officeDocument/2006/relationships/image" Target="../media/image56.png"/><Relationship Id="rId105" Type="http://schemas.openxmlformats.org/officeDocument/2006/relationships/customXml" Target="../ink/ink52.xml"/><Relationship Id="rId126" Type="http://schemas.openxmlformats.org/officeDocument/2006/relationships/image" Target="../media/image69.png"/><Relationship Id="rId147" Type="http://schemas.openxmlformats.org/officeDocument/2006/relationships/customXml" Target="../ink/ink73.xml"/><Relationship Id="rId168" Type="http://schemas.openxmlformats.org/officeDocument/2006/relationships/image" Target="../media/image90.png"/><Relationship Id="rId8" Type="http://schemas.openxmlformats.org/officeDocument/2006/relationships/image" Target="../media/image10.png"/><Relationship Id="rId51" Type="http://schemas.openxmlformats.org/officeDocument/2006/relationships/customXml" Target="../ink/ink25.xml"/><Relationship Id="rId72" Type="http://schemas.openxmlformats.org/officeDocument/2006/relationships/image" Target="../media/image42.png"/><Relationship Id="rId93" Type="http://schemas.openxmlformats.org/officeDocument/2006/relationships/customXml" Target="../ink/ink46.xml"/><Relationship Id="rId98" Type="http://schemas.openxmlformats.org/officeDocument/2006/relationships/image" Target="../media/image55.png"/><Relationship Id="rId121" Type="http://schemas.openxmlformats.org/officeDocument/2006/relationships/customXml" Target="../ink/ink60.xml"/><Relationship Id="rId142" Type="http://schemas.openxmlformats.org/officeDocument/2006/relationships/image" Target="../media/image77.png"/><Relationship Id="rId163" Type="http://schemas.openxmlformats.org/officeDocument/2006/relationships/customXml" Target="../ink/ink81.xml"/><Relationship Id="rId184" Type="http://schemas.openxmlformats.org/officeDocument/2006/relationships/image" Target="../media/image98.png"/><Relationship Id="rId189" Type="http://schemas.openxmlformats.org/officeDocument/2006/relationships/customXml" Target="../ink/ink94.xml"/><Relationship Id="rId3" Type="http://schemas.openxmlformats.org/officeDocument/2006/relationships/customXml" Target="../ink/ink1.xml"/><Relationship Id="rId25" Type="http://schemas.openxmlformats.org/officeDocument/2006/relationships/customXml" Target="../ink/ink12.xml"/><Relationship Id="rId46" Type="http://schemas.openxmlformats.org/officeDocument/2006/relationships/image" Target="../media/image29.png"/><Relationship Id="rId67" Type="http://schemas.openxmlformats.org/officeDocument/2006/relationships/customXml" Target="../ink/ink33.xml"/><Relationship Id="rId116" Type="http://schemas.openxmlformats.org/officeDocument/2006/relationships/image" Target="../media/image64.png"/><Relationship Id="rId137" Type="http://schemas.openxmlformats.org/officeDocument/2006/relationships/customXml" Target="../ink/ink68.xml"/><Relationship Id="rId158" Type="http://schemas.openxmlformats.org/officeDocument/2006/relationships/image" Target="../media/image85.png"/><Relationship Id="rId20" Type="http://schemas.openxmlformats.org/officeDocument/2006/relationships/image" Target="../media/image16.png"/><Relationship Id="rId41" Type="http://schemas.openxmlformats.org/officeDocument/2006/relationships/customXml" Target="../ink/ink20.xml"/><Relationship Id="rId62" Type="http://schemas.openxmlformats.org/officeDocument/2006/relationships/image" Target="../media/image37.png"/><Relationship Id="rId83" Type="http://schemas.openxmlformats.org/officeDocument/2006/relationships/customXml" Target="../ink/ink41.xml"/><Relationship Id="rId88" Type="http://schemas.openxmlformats.org/officeDocument/2006/relationships/image" Target="../media/image50.png"/><Relationship Id="rId111" Type="http://schemas.openxmlformats.org/officeDocument/2006/relationships/customXml" Target="../ink/ink55.xml"/><Relationship Id="rId132" Type="http://schemas.openxmlformats.org/officeDocument/2006/relationships/image" Target="../media/image72.png"/><Relationship Id="rId153" Type="http://schemas.openxmlformats.org/officeDocument/2006/relationships/customXml" Target="../ink/ink76.xml"/><Relationship Id="rId174" Type="http://schemas.openxmlformats.org/officeDocument/2006/relationships/image" Target="../media/image93.png"/><Relationship Id="rId179" Type="http://schemas.openxmlformats.org/officeDocument/2006/relationships/customXml" Target="../ink/ink89.xml"/><Relationship Id="rId195" Type="http://schemas.openxmlformats.org/officeDocument/2006/relationships/customXml" Target="../ink/ink97.xml"/><Relationship Id="rId209" Type="http://schemas.openxmlformats.org/officeDocument/2006/relationships/customXml" Target="../ink/ink104.xml"/><Relationship Id="rId190" Type="http://schemas.openxmlformats.org/officeDocument/2006/relationships/image" Target="../media/image101.png"/><Relationship Id="rId204" Type="http://schemas.openxmlformats.org/officeDocument/2006/relationships/image" Target="../media/image108.png"/><Relationship Id="rId15" Type="http://schemas.openxmlformats.org/officeDocument/2006/relationships/customXml" Target="../ink/ink7.xml"/><Relationship Id="rId36" Type="http://schemas.openxmlformats.org/officeDocument/2006/relationships/image" Target="../media/image24.png"/><Relationship Id="rId57" Type="http://schemas.openxmlformats.org/officeDocument/2006/relationships/customXml" Target="../ink/ink28.xml"/><Relationship Id="rId106" Type="http://schemas.openxmlformats.org/officeDocument/2006/relationships/image" Target="../media/image59.png"/><Relationship Id="rId127" Type="http://schemas.openxmlformats.org/officeDocument/2006/relationships/customXml" Target="../ink/ink63.xml"/><Relationship Id="rId10" Type="http://schemas.openxmlformats.org/officeDocument/2006/relationships/image" Target="../media/image11.png"/><Relationship Id="rId31" Type="http://schemas.openxmlformats.org/officeDocument/2006/relationships/customXml" Target="../ink/ink15.xml"/><Relationship Id="rId52" Type="http://schemas.openxmlformats.org/officeDocument/2006/relationships/image" Target="../media/image32.png"/><Relationship Id="rId73" Type="http://schemas.openxmlformats.org/officeDocument/2006/relationships/customXml" Target="../ink/ink36.xml"/><Relationship Id="rId78" Type="http://schemas.openxmlformats.org/officeDocument/2006/relationships/image" Target="../media/image45.png"/><Relationship Id="rId94" Type="http://schemas.openxmlformats.org/officeDocument/2006/relationships/image" Target="../media/image53.png"/><Relationship Id="rId99" Type="http://schemas.openxmlformats.org/officeDocument/2006/relationships/customXml" Target="../ink/ink49.xml"/><Relationship Id="rId101" Type="http://schemas.openxmlformats.org/officeDocument/2006/relationships/customXml" Target="../ink/ink50.xml"/><Relationship Id="rId122" Type="http://schemas.openxmlformats.org/officeDocument/2006/relationships/image" Target="../media/image67.png"/><Relationship Id="rId143" Type="http://schemas.openxmlformats.org/officeDocument/2006/relationships/customXml" Target="../ink/ink71.xml"/><Relationship Id="rId148" Type="http://schemas.openxmlformats.org/officeDocument/2006/relationships/image" Target="../media/image80.png"/><Relationship Id="rId164" Type="http://schemas.openxmlformats.org/officeDocument/2006/relationships/image" Target="../media/image88.png"/><Relationship Id="rId169" Type="http://schemas.openxmlformats.org/officeDocument/2006/relationships/customXml" Target="../ink/ink84.xml"/><Relationship Id="rId185" Type="http://schemas.openxmlformats.org/officeDocument/2006/relationships/customXml" Target="../ink/ink92.xml"/><Relationship Id="rId4" Type="http://schemas.openxmlformats.org/officeDocument/2006/relationships/image" Target="../media/image8.png"/><Relationship Id="rId9" Type="http://schemas.openxmlformats.org/officeDocument/2006/relationships/customXml" Target="../ink/ink4.xml"/><Relationship Id="rId180" Type="http://schemas.openxmlformats.org/officeDocument/2006/relationships/image" Target="../media/image96.png"/><Relationship Id="rId210" Type="http://schemas.openxmlformats.org/officeDocument/2006/relationships/image" Target="../media/image111.png"/><Relationship Id="rId26" Type="http://schemas.openxmlformats.org/officeDocument/2006/relationships/image" Target="../media/image19.png"/><Relationship Id="rId47" Type="http://schemas.openxmlformats.org/officeDocument/2006/relationships/customXml" Target="../ink/ink23.xml"/><Relationship Id="rId68" Type="http://schemas.openxmlformats.org/officeDocument/2006/relationships/image" Target="../media/image40.png"/><Relationship Id="rId89" Type="http://schemas.openxmlformats.org/officeDocument/2006/relationships/customXml" Target="../ink/ink44.xml"/><Relationship Id="rId112" Type="http://schemas.openxmlformats.org/officeDocument/2006/relationships/image" Target="../media/image62.png"/><Relationship Id="rId133" Type="http://schemas.openxmlformats.org/officeDocument/2006/relationships/customXml" Target="../ink/ink66.xml"/><Relationship Id="rId154" Type="http://schemas.openxmlformats.org/officeDocument/2006/relationships/image" Target="../media/image83.png"/><Relationship Id="rId175" Type="http://schemas.openxmlformats.org/officeDocument/2006/relationships/customXml" Target="../ink/ink87.xml"/><Relationship Id="rId196" Type="http://schemas.openxmlformats.org/officeDocument/2006/relationships/image" Target="../media/image104.png"/><Relationship Id="rId200" Type="http://schemas.openxmlformats.org/officeDocument/2006/relationships/image" Target="../media/image106.png"/><Relationship Id="rId16" Type="http://schemas.openxmlformats.org/officeDocument/2006/relationships/image" Target="../media/image14.png"/><Relationship Id="rId37" Type="http://schemas.openxmlformats.org/officeDocument/2006/relationships/customXml" Target="../ink/ink18.xml"/><Relationship Id="rId58" Type="http://schemas.openxmlformats.org/officeDocument/2006/relationships/image" Target="../media/image35.png"/><Relationship Id="rId79" Type="http://schemas.openxmlformats.org/officeDocument/2006/relationships/customXml" Target="../ink/ink39.xml"/><Relationship Id="rId102" Type="http://schemas.openxmlformats.org/officeDocument/2006/relationships/image" Target="../media/image57.png"/><Relationship Id="rId123" Type="http://schemas.openxmlformats.org/officeDocument/2006/relationships/customXml" Target="../ink/ink61.xml"/><Relationship Id="rId144" Type="http://schemas.openxmlformats.org/officeDocument/2006/relationships/image" Target="../media/image78.png"/><Relationship Id="rId90" Type="http://schemas.openxmlformats.org/officeDocument/2006/relationships/image" Target="../media/image51.png"/><Relationship Id="rId165" Type="http://schemas.openxmlformats.org/officeDocument/2006/relationships/customXml" Target="../ink/ink82.xml"/><Relationship Id="rId186" Type="http://schemas.openxmlformats.org/officeDocument/2006/relationships/image" Target="../media/image99.png"/><Relationship Id="rId211" Type="http://schemas.openxmlformats.org/officeDocument/2006/relationships/customXml" Target="../ink/ink105.xml"/><Relationship Id="rId27" Type="http://schemas.openxmlformats.org/officeDocument/2006/relationships/customXml" Target="../ink/ink13.xml"/><Relationship Id="rId48" Type="http://schemas.openxmlformats.org/officeDocument/2006/relationships/image" Target="../media/image30.png"/><Relationship Id="rId69" Type="http://schemas.openxmlformats.org/officeDocument/2006/relationships/customXml" Target="../ink/ink34.xml"/><Relationship Id="rId113" Type="http://schemas.openxmlformats.org/officeDocument/2006/relationships/customXml" Target="../ink/ink56.xml"/><Relationship Id="rId134" Type="http://schemas.openxmlformats.org/officeDocument/2006/relationships/image" Target="../media/image73.png"/><Relationship Id="rId80" Type="http://schemas.openxmlformats.org/officeDocument/2006/relationships/image" Target="../media/image46.png"/><Relationship Id="rId155" Type="http://schemas.openxmlformats.org/officeDocument/2006/relationships/customXml" Target="../ink/ink77.xml"/><Relationship Id="rId176" Type="http://schemas.openxmlformats.org/officeDocument/2006/relationships/image" Target="../media/image94.png"/><Relationship Id="rId197" Type="http://schemas.openxmlformats.org/officeDocument/2006/relationships/customXml" Target="../ink/ink98.xml"/><Relationship Id="rId201" Type="http://schemas.openxmlformats.org/officeDocument/2006/relationships/customXml" Target="../ink/ink100.xml"/><Relationship Id="rId17" Type="http://schemas.openxmlformats.org/officeDocument/2006/relationships/customXml" Target="../ink/ink8.xml"/><Relationship Id="rId38" Type="http://schemas.openxmlformats.org/officeDocument/2006/relationships/image" Target="../media/image25.png"/><Relationship Id="rId59" Type="http://schemas.openxmlformats.org/officeDocument/2006/relationships/customXml" Target="../ink/ink29.xml"/><Relationship Id="rId103" Type="http://schemas.openxmlformats.org/officeDocument/2006/relationships/customXml" Target="../ink/ink51.xml"/><Relationship Id="rId124" Type="http://schemas.openxmlformats.org/officeDocument/2006/relationships/image" Target="../media/image68.png"/><Relationship Id="rId70" Type="http://schemas.openxmlformats.org/officeDocument/2006/relationships/image" Target="../media/image41.png"/><Relationship Id="rId91" Type="http://schemas.openxmlformats.org/officeDocument/2006/relationships/customXml" Target="../ink/ink45.xml"/><Relationship Id="rId145" Type="http://schemas.openxmlformats.org/officeDocument/2006/relationships/customXml" Target="../ink/ink72.xml"/><Relationship Id="rId166" Type="http://schemas.openxmlformats.org/officeDocument/2006/relationships/image" Target="../media/image89.png"/><Relationship Id="rId187" Type="http://schemas.openxmlformats.org/officeDocument/2006/relationships/customXml" Target="../ink/ink93.xml"/><Relationship Id="rId1" Type="http://schemas.openxmlformats.org/officeDocument/2006/relationships/slideLayout" Target="../slideLayouts/slideLayout2.xml"/><Relationship Id="rId212" Type="http://schemas.openxmlformats.org/officeDocument/2006/relationships/image" Target="../media/image112.png"/><Relationship Id="rId28" Type="http://schemas.openxmlformats.org/officeDocument/2006/relationships/image" Target="../media/image20.png"/><Relationship Id="rId49" Type="http://schemas.openxmlformats.org/officeDocument/2006/relationships/customXml" Target="../ink/ink24.xml"/><Relationship Id="rId114" Type="http://schemas.openxmlformats.org/officeDocument/2006/relationships/image" Target="../media/image63.png"/><Relationship Id="rId60" Type="http://schemas.openxmlformats.org/officeDocument/2006/relationships/image" Target="../media/image36.png"/><Relationship Id="rId81" Type="http://schemas.openxmlformats.org/officeDocument/2006/relationships/customXml" Target="../ink/ink40.xml"/><Relationship Id="rId135" Type="http://schemas.openxmlformats.org/officeDocument/2006/relationships/customXml" Target="../ink/ink67.xml"/><Relationship Id="rId156" Type="http://schemas.openxmlformats.org/officeDocument/2006/relationships/image" Target="../media/image84.png"/><Relationship Id="rId177" Type="http://schemas.openxmlformats.org/officeDocument/2006/relationships/customXml" Target="../ink/ink88.xml"/><Relationship Id="rId198" Type="http://schemas.openxmlformats.org/officeDocument/2006/relationships/image" Target="../media/image105.png"/><Relationship Id="rId202" Type="http://schemas.openxmlformats.org/officeDocument/2006/relationships/image" Target="../media/image107.png"/><Relationship Id="rId18" Type="http://schemas.openxmlformats.org/officeDocument/2006/relationships/image" Target="../media/image15.png"/><Relationship Id="rId39" Type="http://schemas.openxmlformats.org/officeDocument/2006/relationships/customXml" Target="../ink/ink19.xml"/><Relationship Id="rId50" Type="http://schemas.openxmlformats.org/officeDocument/2006/relationships/image" Target="../media/image31.png"/><Relationship Id="rId104" Type="http://schemas.openxmlformats.org/officeDocument/2006/relationships/image" Target="../media/image58.png"/><Relationship Id="rId125" Type="http://schemas.openxmlformats.org/officeDocument/2006/relationships/customXml" Target="../ink/ink62.xml"/><Relationship Id="rId146" Type="http://schemas.openxmlformats.org/officeDocument/2006/relationships/image" Target="../media/image79.png"/><Relationship Id="rId167" Type="http://schemas.openxmlformats.org/officeDocument/2006/relationships/customXml" Target="../ink/ink83.xml"/><Relationship Id="rId188" Type="http://schemas.openxmlformats.org/officeDocument/2006/relationships/image" Target="../media/image100.png"/><Relationship Id="rId71" Type="http://schemas.openxmlformats.org/officeDocument/2006/relationships/customXml" Target="../ink/ink35.xml"/><Relationship Id="rId92" Type="http://schemas.openxmlformats.org/officeDocument/2006/relationships/image" Target="../media/image52.png"/><Relationship Id="rId2" Type="http://schemas.openxmlformats.org/officeDocument/2006/relationships/image" Target="../media/image7.png"/><Relationship Id="rId29" Type="http://schemas.openxmlformats.org/officeDocument/2006/relationships/customXml" Target="../ink/ink14.xml"/><Relationship Id="rId40" Type="http://schemas.openxmlformats.org/officeDocument/2006/relationships/image" Target="../media/image26.png"/><Relationship Id="rId115" Type="http://schemas.openxmlformats.org/officeDocument/2006/relationships/customXml" Target="../ink/ink57.xml"/><Relationship Id="rId136" Type="http://schemas.openxmlformats.org/officeDocument/2006/relationships/image" Target="../media/image74.png"/><Relationship Id="rId157" Type="http://schemas.openxmlformats.org/officeDocument/2006/relationships/customXml" Target="../ink/ink78.xml"/><Relationship Id="rId178" Type="http://schemas.openxmlformats.org/officeDocument/2006/relationships/image" Target="../media/image95.png"/></Relationships>
</file>

<file path=ppt/slides/_rels/slide5.xml.rels><?xml version="1.0" encoding="UTF-8" standalone="yes"?>
<Relationships xmlns="http://schemas.openxmlformats.org/package/2006/relationships"><Relationship Id="rId13" Type="http://schemas.openxmlformats.org/officeDocument/2006/relationships/customXml" Target="../ink/ink111.xml"/><Relationship Id="rId18" Type="http://schemas.openxmlformats.org/officeDocument/2006/relationships/image" Target="../media/image121.png"/><Relationship Id="rId26" Type="http://schemas.openxmlformats.org/officeDocument/2006/relationships/image" Target="../media/image125.png"/><Relationship Id="rId39" Type="http://schemas.openxmlformats.org/officeDocument/2006/relationships/customXml" Target="../ink/ink124.xml"/><Relationship Id="rId21" Type="http://schemas.openxmlformats.org/officeDocument/2006/relationships/customXml" Target="../ink/ink115.xml"/><Relationship Id="rId34" Type="http://schemas.openxmlformats.org/officeDocument/2006/relationships/image" Target="../media/image129.png"/><Relationship Id="rId42" Type="http://schemas.openxmlformats.org/officeDocument/2006/relationships/image" Target="../media/image133.png"/><Relationship Id="rId7" Type="http://schemas.openxmlformats.org/officeDocument/2006/relationships/customXml" Target="../ink/ink108.xml"/><Relationship Id="rId2" Type="http://schemas.openxmlformats.org/officeDocument/2006/relationships/image" Target="../media/image113.png"/><Relationship Id="rId16" Type="http://schemas.openxmlformats.org/officeDocument/2006/relationships/image" Target="../media/image120.png"/><Relationship Id="rId20" Type="http://schemas.openxmlformats.org/officeDocument/2006/relationships/image" Target="../media/image122.png"/><Relationship Id="rId29" Type="http://schemas.openxmlformats.org/officeDocument/2006/relationships/customXml" Target="../ink/ink119.xml"/><Relationship Id="rId41" Type="http://schemas.openxmlformats.org/officeDocument/2006/relationships/customXml" Target="../ink/ink125.xml"/><Relationship Id="rId1" Type="http://schemas.openxmlformats.org/officeDocument/2006/relationships/slideLayout" Target="../slideLayouts/slideLayout2.xml"/><Relationship Id="rId6" Type="http://schemas.openxmlformats.org/officeDocument/2006/relationships/image" Target="../media/image115.png"/><Relationship Id="rId11" Type="http://schemas.openxmlformats.org/officeDocument/2006/relationships/customXml" Target="../ink/ink110.xml"/><Relationship Id="rId24" Type="http://schemas.openxmlformats.org/officeDocument/2006/relationships/image" Target="../media/image124.png"/><Relationship Id="rId32" Type="http://schemas.openxmlformats.org/officeDocument/2006/relationships/image" Target="../media/image128.png"/><Relationship Id="rId37" Type="http://schemas.openxmlformats.org/officeDocument/2006/relationships/customXml" Target="../ink/ink123.xml"/><Relationship Id="rId40" Type="http://schemas.openxmlformats.org/officeDocument/2006/relationships/image" Target="../media/image132.png"/><Relationship Id="rId5" Type="http://schemas.openxmlformats.org/officeDocument/2006/relationships/customXml" Target="../ink/ink107.xml"/><Relationship Id="rId15" Type="http://schemas.openxmlformats.org/officeDocument/2006/relationships/customXml" Target="../ink/ink112.xml"/><Relationship Id="rId23" Type="http://schemas.openxmlformats.org/officeDocument/2006/relationships/customXml" Target="../ink/ink116.xml"/><Relationship Id="rId28" Type="http://schemas.openxmlformats.org/officeDocument/2006/relationships/image" Target="../media/image126.png"/><Relationship Id="rId36" Type="http://schemas.openxmlformats.org/officeDocument/2006/relationships/image" Target="../media/image130.png"/><Relationship Id="rId10" Type="http://schemas.openxmlformats.org/officeDocument/2006/relationships/image" Target="../media/image117.png"/><Relationship Id="rId19" Type="http://schemas.openxmlformats.org/officeDocument/2006/relationships/customXml" Target="../ink/ink114.xml"/><Relationship Id="rId31" Type="http://schemas.openxmlformats.org/officeDocument/2006/relationships/customXml" Target="../ink/ink120.xml"/><Relationship Id="rId44" Type="http://schemas.openxmlformats.org/officeDocument/2006/relationships/image" Target="../media/image134.png"/><Relationship Id="rId4" Type="http://schemas.openxmlformats.org/officeDocument/2006/relationships/image" Target="../media/image114.png"/><Relationship Id="rId9" Type="http://schemas.openxmlformats.org/officeDocument/2006/relationships/customXml" Target="../ink/ink109.xml"/><Relationship Id="rId14" Type="http://schemas.openxmlformats.org/officeDocument/2006/relationships/image" Target="../media/image119.png"/><Relationship Id="rId22" Type="http://schemas.openxmlformats.org/officeDocument/2006/relationships/image" Target="../media/image123.png"/><Relationship Id="rId27" Type="http://schemas.openxmlformats.org/officeDocument/2006/relationships/customXml" Target="../ink/ink118.xml"/><Relationship Id="rId30" Type="http://schemas.openxmlformats.org/officeDocument/2006/relationships/image" Target="../media/image127.png"/><Relationship Id="rId35" Type="http://schemas.openxmlformats.org/officeDocument/2006/relationships/customXml" Target="../ink/ink122.xml"/><Relationship Id="rId43" Type="http://schemas.openxmlformats.org/officeDocument/2006/relationships/customXml" Target="../ink/ink126.xml"/><Relationship Id="rId8" Type="http://schemas.openxmlformats.org/officeDocument/2006/relationships/image" Target="../media/image116.png"/><Relationship Id="rId3" Type="http://schemas.openxmlformats.org/officeDocument/2006/relationships/customXml" Target="../ink/ink106.xml"/><Relationship Id="rId12" Type="http://schemas.openxmlformats.org/officeDocument/2006/relationships/image" Target="../media/image118.png"/><Relationship Id="rId17" Type="http://schemas.openxmlformats.org/officeDocument/2006/relationships/customXml" Target="../ink/ink113.xml"/><Relationship Id="rId25" Type="http://schemas.openxmlformats.org/officeDocument/2006/relationships/customXml" Target="../ink/ink117.xml"/><Relationship Id="rId33" Type="http://schemas.openxmlformats.org/officeDocument/2006/relationships/customXml" Target="../ink/ink121.xml"/><Relationship Id="rId38" Type="http://schemas.openxmlformats.org/officeDocument/2006/relationships/image" Target="../media/image131.png"/></Relationships>
</file>

<file path=ppt/slides/_rels/slide6.xml.rels><?xml version="1.0" encoding="UTF-8" standalone="yes"?>
<Relationships xmlns="http://schemas.openxmlformats.org/package/2006/relationships"><Relationship Id="rId2" Type="http://schemas.openxmlformats.org/officeDocument/2006/relationships/image" Target="../media/image1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2F2581-28F3-4474-A6F3-1163026807A4}"/>
              </a:ext>
            </a:extLst>
          </p:cNvPr>
          <p:cNvSpPr>
            <a:spLocks noGrp="1"/>
          </p:cNvSpPr>
          <p:nvPr>
            <p:ph type="title"/>
          </p:nvPr>
        </p:nvSpPr>
        <p:spPr/>
        <p:txBody>
          <a:bodyPr/>
          <a:lstStyle/>
          <a:p>
            <a:r>
              <a:rPr lang="nl-NL" sz="2800"/>
              <a:t>Methodisch Ontwerpen – Opdrachten werkcollege 2</a:t>
            </a:r>
            <a:endParaRPr lang="nl-NL" sz="2800" dirty="0"/>
          </a:p>
        </p:txBody>
      </p:sp>
      <p:sp>
        <p:nvSpPr>
          <p:cNvPr id="3" name="Tijdelijke aanduiding voor tekst 2">
            <a:extLst>
              <a:ext uri="{FF2B5EF4-FFF2-40B4-BE49-F238E27FC236}">
                <a16:creationId xmlns:a16="http://schemas.microsoft.com/office/drawing/2014/main" id="{745B6F49-4EB2-4E56-8CC4-AFA354A962A3}"/>
              </a:ext>
            </a:extLst>
          </p:cNvPr>
          <p:cNvSpPr>
            <a:spLocks noGrp="1"/>
          </p:cNvSpPr>
          <p:nvPr>
            <p:ph type="body" idx="1"/>
          </p:nvPr>
        </p:nvSpPr>
        <p:spPr>
          <a:xfrm>
            <a:off x="344488" y="4797152"/>
            <a:ext cx="9361038" cy="1916710"/>
          </a:xfrm>
        </p:spPr>
        <p:txBody>
          <a:bodyPr/>
          <a:lstStyle/>
          <a:p>
            <a:pPr marL="0" indent="0">
              <a:buNone/>
            </a:pPr>
            <a:r>
              <a:rPr lang="nl-NL" b="1" dirty="0"/>
              <a:t>Vul hier je gegevens in</a:t>
            </a:r>
          </a:p>
          <a:p>
            <a:pPr marL="0" indent="0">
              <a:buNone/>
            </a:pPr>
            <a:r>
              <a:rPr lang="nl-NL" dirty="0"/>
              <a:t>Naam: Yamairo Martinus	</a:t>
            </a:r>
          </a:p>
          <a:p>
            <a:pPr marL="0" indent="0">
              <a:buNone/>
            </a:pPr>
            <a:r>
              <a:rPr lang="nl-NL" dirty="0"/>
              <a:t>Studentnummer: 20072716</a:t>
            </a:r>
          </a:p>
        </p:txBody>
      </p:sp>
      <p:sp>
        <p:nvSpPr>
          <p:cNvPr id="4" name="Tijdelijke aanduiding voor tekst 2">
            <a:extLst>
              <a:ext uri="{FF2B5EF4-FFF2-40B4-BE49-F238E27FC236}">
                <a16:creationId xmlns:a16="http://schemas.microsoft.com/office/drawing/2014/main" id="{8712A746-F46D-EBDC-BB8F-D26526E90ACD}"/>
              </a:ext>
            </a:extLst>
          </p:cNvPr>
          <p:cNvSpPr txBox="1">
            <a:spLocks/>
          </p:cNvSpPr>
          <p:nvPr/>
        </p:nvSpPr>
        <p:spPr>
          <a:xfrm>
            <a:off x="335361" y="872716"/>
            <a:ext cx="9226151" cy="972108"/>
          </a:xfrm>
          <a:prstGeom prst="rect">
            <a:avLst/>
          </a:prstGeom>
        </p:spPr>
        <p:txBody>
          <a:bodyPr/>
          <a:lstStyle>
            <a:lvl1pPr marL="278606" indent="-278606" algn="l" rtl="0" eaLnBrk="0" fontAlgn="base" hangingPunct="0">
              <a:spcBef>
                <a:spcPct val="20000"/>
              </a:spcBef>
              <a:spcAft>
                <a:spcPct val="0"/>
              </a:spcAft>
              <a:buClr>
                <a:srgbClr val="B8BA30"/>
              </a:buClr>
              <a:buSzPct val="90000"/>
              <a:buFont typeface="Wingdings" pitchFamily="2" charset="2"/>
              <a:buChar char="l"/>
              <a:defRPr kumimoji="1" sz="1788">
                <a:solidFill>
                  <a:srgbClr val="2D303F"/>
                </a:solidFill>
                <a:latin typeface="+mn-lt"/>
                <a:ea typeface="+mn-ea"/>
                <a:cs typeface="+mn-cs"/>
              </a:defRPr>
            </a:lvl1pPr>
            <a:lvl2pPr marL="603647" marR="0" indent="-232172" algn="l" defTabSz="742950" rtl="0" eaLnBrk="0" fontAlgn="base" latinLnBrk="0" hangingPunct="0">
              <a:lnSpc>
                <a:spcPct val="100000"/>
              </a:lnSpc>
              <a:spcBef>
                <a:spcPct val="20000"/>
              </a:spcBef>
              <a:spcAft>
                <a:spcPct val="0"/>
              </a:spcAft>
              <a:buClr>
                <a:srgbClr val="B8BA30"/>
              </a:buClr>
              <a:buSzPct val="90000"/>
              <a:buFont typeface="Courier New" panose="02070309020205020404" pitchFamily="49" charset="0"/>
              <a:buChar char="o"/>
              <a:tabLst/>
              <a:defRPr kumimoji="1">
                <a:solidFill>
                  <a:srgbClr val="2D303F"/>
                </a:solidFill>
                <a:latin typeface="+mn-lt"/>
              </a:defRPr>
            </a:lvl2pPr>
            <a:lvl3pPr marL="742950" indent="0" algn="l" rtl="0" eaLnBrk="0" fontAlgn="base" hangingPunct="0">
              <a:spcBef>
                <a:spcPct val="20000"/>
              </a:spcBef>
              <a:spcAft>
                <a:spcPct val="0"/>
              </a:spcAft>
              <a:buClr>
                <a:srgbClr val="B8BA30"/>
              </a:buClr>
              <a:buSzPct val="90000"/>
              <a:buFont typeface="Wingdings" panose="05000000000000000000" pitchFamily="2" charset="2"/>
              <a:buNone/>
              <a:defRPr kumimoji="1" sz="1463" i="0">
                <a:solidFill>
                  <a:srgbClr val="2D303F"/>
                </a:solidFill>
                <a:latin typeface="+mn-lt"/>
              </a:defRPr>
            </a:lvl3pPr>
            <a:lvl4pPr marL="1300163" indent="-185738" algn="l" rtl="0" eaLnBrk="0" fontAlgn="base" hangingPunct="0">
              <a:spcBef>
                <a:spcPct val="20000"/>
              </a:spcBef>
              <a:spcAft>
                <a:spcPct val="0"/>
              </a:spcAft>
              <a:buClr>
                <a:srgbClr val="B8BA30"/>
              </a:buClr>
              <a:buSzPct val="90000"/>
              <a:buFont typeface="Wingdings" pitchFamily="2" charset="2"/>
              <a:buChar char="l"/>
              <a:defRPr kumimoji="1" sz="1138">
                <a:solidFill>
                  <a:srgbClr val="2D303F"/>
                </a:solidFill>
                <a:latin typeface="+mn-lt"/>
              </a:defRPr>
            </a:lvl4pPr>
            <a:lvl5pPr marL="1671638" indent="-185738" algn="l" rtl="0" eaLnBrk="0" fontAlgn="base" hangingPunct="0">
              <a:spcBef>
                <a:spcPct val="20000"/>
              </a:spcBef>
              <a:spcAft>
                <a:spcPct val="0"/>
              </a:spcAft>
              <a:buClr>
                <a:srgbClr val="B8BA30"/>
              </a:buClr>
              <a:buSzPct val="90000"/>
              <a:buFont typeface="Wingdings" pitchFamily="2" charset="2"/>
              <a:buChar char="l"/>
              <a:defRPr kumimoji="1" sz="975">
                <a:solidFill>
                  <a:srgbClr val="2D303F"/>
                </a:solidFill>
                <a:latin typeface="+mn-lt"/>
              </a:defRPr>
            </a:lvl5pPr>
            <a:lvl6pPr marL="2043113" indent="-185738" algn="l" rtl="0" eaLnBrk="0" fontAlgn="base" hangingPunct="0">
              <a:spcBef>
                <a:spcPct val="20000"/>
              </a:spcBef>
              <a:spcAft>
                <a:spcPct val="0"/>
              </a:spcAft>
              <a:buClr>
                <a:srgbClr val="B8BA30"/>
              </a:buClr>
              <a:buSzPct val="90000"/>
              <a:buFont typeface="Wingdings" pitchFamily="2" charset="2"/>
              <a:buChar char="l"/>
              <a:defRPr kumimoji="1" sz="975">
                <a:solidFill>
                  <a:srgbClr val="2D303F"/>
                </a:solidFill>
                <a:latin typeface="+mn-lt"/>
              </a:defRPr>
            </a:lvl6pPr>
            <a:lvl7pPr marL="2414588" indent="-185738" algn="l" rtl="0" eaLnBrk="0" fontAlgn="base" hangingPunct="0">
              <a:spcBef>
                <a:spcPct val="20000"/>
              </a:spcBef>
              <a:spcAft>
                <a:spcPct val="0"/>
              </a:spcAft>
              <a:buClr>
                <a:srgbClr val="B8BA30"/>
              </a:buClr>
              <a:buSzPct val="90000"/>
              <a:buFont typeface="Wingdings" pitchFamily="2" charset="2"/>
              <a:buChar char="l"/>
              <a:defRPr kumimoji="1" sz="975">
                <a:solidFill>
                  <a:srgbClr val="2D303F"/>
                </a:solidFill>
                <a:latin typeface="+mn-lt"/>
              </a:defRPr>
            </a:lvl7pPr>
            <a:lvl8pPr marL="2786063" indent="-185738" algn="l" rtl="0" eaLnBrk="0" fontAlgn="base" hangingPunct="0">
              <a:spcBef>
                <a:spcPct val="20000"/>
              </a:spcBef>
              <a:spcAft>
                <a:spcPct val="0"/>
              </a:spcAft>
              <a:buClr>
                <a:srgbClr val="B8BA30"/>
              </a:buClr>
              <a:buSzPct val="90000"/>
              <a:buFont typeface="Wingdings" pitchFamily="2" charset="2"/>
              <a:buChar char="l"/>
              <a:defRPr kumimoji="1" sz="975">
                <a:solidFill>
                  <a:srgbClr val="2D303F"/>
                </a:solidFill>
                <a:latin typeface="+mn-lt"/>
              </a:defRPr>
            </a:lvl8pPr>
            <a:lvl9pPr marL="3157538" indent="-185738" algn="l" rtl="0" eaLnBrk="0" fontAlgn="base" hangingPunct="0">
              <a:spcBef>
                <a:spcPct val="20000"/>
              </a:spcBef>
              <a:spcAft>
                <a:spcPct val="0"/>
              </a:spcAft>
              <a:buClr>
                <a:srgbClr val="B8BA30"/>
              </a:buClr>
              <a:buSzPct val="90000"/>
              <a:buFont typeface="Wingdings" pitchFamily="2" charset="2"/>
              <a:buChar char="l"/>
              <a:defRPr kumimoji="1" sz="975">
                <a:solidFill>
                  <a:srgbClr val="2D303F"/>
                </a:solidFill>
                <a:latin typeface="+mn-lt"/>
              </a:defRPr>
            </a:lvl9pPr>
          </a:lstStyle>
          <a:p>
            <a:pPr marL="0" indent="0">
              <a:buNone/>
            </a:pPr>
            <a:r>
              <a:rPr lang="nl-NL" b="0" kern="0">
                <a:solidFill>
                  <a:schemeClr val="tx1"/>
                </a:solidFill>
              </a:rPr>
              <a:t>In dit werkcollege behandelen we de Kesselringmethode waarbij we de opgestelde eisen gebruiken om concepten kwantitatief te beoordelen en het concept te kiezen dat het best aansluit op de gestelde eisen.</a:t>
            </a:r>
          </a:p>
          <a:p>
            <a:pPr marL="0" indent="0">
              <a:buNone/>
            </a:pPr>
            <a:endParaRPr lang="nl-NL" b="0" kern="0">
              <a:solidFill>
                <a:schemeClr val="tx1"/>
              </a:solidFill>
            </a:endParaRPr>
          </a:p>
          <a:p>
            <a:pPr marL="0" indent="0">
              <a:buNone/>
            </a:pPr>
            <a:r>
              <a:rPr lang="nl-NL" kern="0">
                <a:solidFill>
                  <a:schemeClr val="tx1"/>
                </a:solidFill>
              </a:rPr>
              <a:t>Benodigdheden: </a:t>
            </a:r>
            <a:r>
              <a:rPr lang="nl-NL" b="0" kern="0">
                <a:solidFill>
                  <a:schemeClr val="tx1"/>
                </a:solidFill>
              </a:rPr>
              <a:t>De Kesselringmethode kun je niet doorlopen zonder </a:t>
            </a:r>
            <a:r>
              <a:rPr lang="nl-NL" kern="0">
                <a:solidFill>
                  <a:schemeClr val="tx1"/>
                </a:solidFill>
              </a:rPr>
              <a:t>eisen</a:t>
            </a:r>
            <a:r>
              <a:rPr lang="nl-NL" b="0" kern="0">
                <a:solidFill>
                  <a:schemeClr val="tx1"/>
                </a:solidFill>
              </a:rPr>
              <a:t>. In lesweek 4 hebben we de eisen gecontroleerd, aangepast en uitgebreid. Gebruik deze eisen voor dit werkcollege. De Kesselringmethode gebruik je om een onderbouwde keuze te maken uit concepten. De </a:t>
            </a:r>
            <a:r>
              <a:rPr lang="nl-NL" kern="0">
                <a:solidFill>
                  <a:schemeClr val="tx1"/>
                </a:solidFill>
              </a:rPr>
              <a:t>concepten</a:t>
            </a:r>
            <a:r>
              <a:rPr lang="nl-NL" b="0" kern="0">
                <a:solidFill>
                  <a:schemeClr val="tx1"/>
                </a:solidFill>
              </a:rPr>
              <a:t> uit lesweek 4 hebben we dus ook nodig.</a:t>
            </a:r>
          </a:p>
          <a:p>
            <a:pPr marL="0" indent="0">
              <a:buNone/>
            </a:pPr>
            <a:endParaRPr lang="nl-NL" b="0" kern="0">
              <a:solidFill>
                <a:schemeClr val="tx1"/>
              </a:solidFill>
            </a:endParaRPr>
          </a:p>
          <a:p>
            <a:pPr marL="0" indent="0">
              <a:buNone/>
            </a:pPr>
            <a:r>
              <a:rPr lang="nl-NL" kern="0">
                <a:solidFill>
                  <a:schemeClr val="tx1"/>
                </a:solidFill>
              </a:rPr>
              <a:t>Doelstelling van het ontwerp</a:t>
            </a:r>
            <a:r>
              <a:rPr lang="nl-NL" b="0" kern="0">
                <a:solidFill>
                  <a:schemeClr val="tx1"/>
                </a:solidFill>
              </a:rPr>
              <a:t>: Een vechtrobot ontwerpen die in staat is tijdens een evenement van Robot Wars te winnen van een tegenstander</a:t>
            </a:r>
          </a:p>
          <a:p>
            <a:pPr marL="0" indent="0">
              <a:buNone/>
            </a:pPr>
            <a:endParaRPr lang="nl-NL" b="0" kern="0" dirty="0">
              <a:solidFill>
                <a:schemeClr val="tx1"/>
              </a:solidFill>
            </a:endParaRPr>
          </a:p>
        </p:txBody>
      </p:sp>
      <p:grpSp>
        <p:nvGrpSpPr>
          <p:cNvPr id="5" name="Groep 4">
            <a:extLst>
              <a:ext uri="{FF2B5EF4-FFF2-40B4-BE49-F238E27FC236}">
                <a16:creationId xmlns:a16="http://schemas.microsoft.com/office/drawing/2014/main" id="{B35C9AE8-02EF-AD09-6534-19B20428E4F4}"/>
              </a:ext>
            </a:extLst>
          </p:cNvPr>
          <p:cNvGrpSpPr/>
          <p:nvPr/>
        </p:nvGrpSpPr>
        <p:grpSpPr>
          <a:xfrm>
            <a:off x="8664294" y="5641867"/>
            <a:ext cx="1041232" cy="1050132"/>
            <a:chOff x="10550441" y="378418"/>
            <a:chExt cx="1041232" cy="1050132"/>
          </a:xfrm>
        </p:grpSpPr>
        <p:sp>
          <p:nvSpPr>
            <p:cNvPr id="6" name="Ovaal 5">
              <a:extLst>
                <a:ext uri="{FF2B5EF4-FFF2-40B4-BE49-F238E27FC236}">
                  <a16:creationId xmlns:a16="http://schemas.microsoft.com/office/drawing/2014/main" id="{A5559C17-883F-7720-80B5-2E9A762127B2}"/>
                </a:ext>
              </a:extLst>
            </p:cNvPr>
            <p:cNvSpPr/>
            <p:nvPr/>
          </p:nvSpPr>
          <p:spPr>
            <a:xfrm>
              <a:off x="10660624" y="495034"/>
              <a:ext cx="820866" cy="820866"/>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8" name="Afbeelding 7" descr="Afbeelding met cirkel, Graphics, symbool, tekenfilm&#10;&#10;Automatisch gegenereerde beschrijving">
              <a:extLst>
                <a:ext uri="{FF2B5EF4-FFF2-40B4-BE49-F238E27FC236}">
                  <a16:creationId xmlns:a16="http://schemas.microsoft.com/office/drawing/2014/main" id="{61FCBCC1-D271-6C48-AEC7-900ED7218ED4}"/>
                </a:ext>
              </a:extLst>
            </p:cNvPr>
            <p:cNvPicPr>
              <a:picLocks noChangeAspect="1"/>
            </p:cNvPicPr>
            <p:nvPr/>
          </p:nvPicPr>
          <p:blipFill>
            <a:blip r:embed="rId2"/>
            <a:stretch>
              <a:fillRect/>
            </a:stretch>
          </p:blipFill>
          <p:spPr>
            <a:xfrm>
              <a:off x="10550441" y="378418"/>
              <a:ext cx="1041232" cy="1050132"/>
            </a:xfrm>
            <a:prstGeom prst="rect">
              <a:avLst/>
            </a:prstGeom>
          </p:spPr>
        </p:pic>
      </p:grpSp>
    </p:spTree>
    <p:extLst>
      <p:ext uri="{BB962C8B-B14F-4D97-AF65-F5344CB8AC3E}">
        <p14:creationId xmlns:p14="http://schemas.microsoft.com/office/powerpoint/2010/main" val="3780000846"/>
      </p:ext>
    </p:extLst>
  </p:cSld>
  <p:clrMapOvr>
    <a:masterClrMapping/>
  </p:clrMapOvr>
  <mc:AlternateContent xmlns:mc="http://schemas.openxmlformats.org/markup-compatibility/2006" xmlns:p14="http://schemas.microsoft.com/office/powerpoint/2010/main">
    <mc:Choice Requires="p14">
      <p:transition spd="slow" p14:dur="2000" advTm="46100"/>
    </mc:Choice>
    <mc:Fallback xmlns="">
      <p:transition spd="slow" advTm="46100"/>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2F2581-28F3-4474-A6F3-1163026807A4}"/>
              </a:ext>
            </a:extLst>
          </p:cNvPr>
          <p:cNvSpPr>
            <a:spLocks noGrp="1"/>
          </p:cNvSpPr>
          <p:nvPr>
            <p:ph type="title"/>
          </p:nvPr>
        </p:nvSpPr>
        <p:spPr/>
        <p:txBody>
          <a:bodyPr/>
          <a:lstStyle/>
          <a:p>
            <a:r>
              <a:rPr lang="nl-NL" sz="4000"/>
              <a:t>Concepten</a:t>
            </a:r>
            <a:endParaRPr lang="nl-NL" sz="4000" dirty="0"/>
          </a:p>
        </p:txBody>
      </p:sp>
      <p:sp>
        <p:nvSpPr>
          <p:cNvPr id="3" name="Tijdelijke aanduiding voor tekst 2">
            <a:extLst>
              <a:ext uri="{FF2B5EF4-FFF2-40B4-BE49-F238E27FC236}">
                <a16:creationId xmlns:a16="http://schemas.microsoft.com/office/drawing/2014/main" id="{745B6F49-4EB2-4E56-8CC4-AFA354A962A3}"/>
              </a:ext>
            </a:extLst>
          </p:cNvPr>
          <p:cNvSpPr>
            <a:spLocks noGrp="1"/>
          </p:cNvSpPr>
          <p:nvPr>
            <p:ph type="body" idx="1"/>
          </p:nvPr>
        </p:nvSpPr>
        <p:spPr>
          <a:xfrm>
            <a:off x="344488" y="945648"/>
            <a:ext cx="7416824" cy="5147647"/>
          </a:xfrm>
        </p:spPr>
        <p:txBody>
          <a:bodyPr/>
          <a:lstStyle/>
          <a:p>
            <a:pPr marL="0" indent="0">
              <a:buNone/>
            </a:pPr>
            <a:r>
              <a:rPr lang="nl-NL" b="1"/>
              <a:t>Welke concepten (structuurselecties) vergelijken we?</a:t>
            </a:r>
            <a:endParaRPr lang="nl-NL"/>
          </a:p>
          <a:p>
            <a:pPr>
              <a:buFont typeface="Wingdings" panose="05000000000000000000" pitchFamily="2" charset="2"/>
              <a:buChar char="q"/>
            </a:pPr>
            <a:r>
              <a:rPr lang="nl-NL"/>
              <a:t>Zet deze concepten naast elkaar voor eenvoudige vergelijking</a:t>
            </a:r>
            <a:endParaRPr lang="nl-NL" dirty="0"/>
          </a:p>
        </p:txBody>
      </p:sp>
      <p:pic>
        <p:nvPicPr>
          <p:cNvPr id="38" name="Afbeelding 37">
            <a:extLst>
              <a:ext uri="{FF2B5EF4-FFF2-40B4-BE49-F238E27FC236}">
                <a16:creationId xmlns:a16="http://schemas.microsoft.com/office/drawing/2014/main" id="{D8E510BC-D207-90BD-C5FC-409436A1B077}"/>
              </a:ext>
            </a:extLst>
          </p:cNvPr>
          <p:cNvPicPr>
            <a:picLocks noChangeAspect="1"/>
          </p:cNvPicPr>
          <p:nvPr/>
        </p:nvPicPr>
        <p:blipFill>
          <a:blip r:embed="rId2">
            <a:alphaModFix/>
          </a:blip>
          <a:stretch>
            <a:fillRect/>
          </a:stretch>
        </p:blipFill>
        <p:spPr>
          <a:xfrm>
            <a:off x="7329264" y="221378"/>
            <a:ext cx="2321168" cy="1390121"/>
          </a:xfrm>
          <a:prstGeom prst="rect">
            <a:avLst/>
          </a:prstGeom>
        </p:spPr>
      </p:pic>
      <p:pic>
        <p:nvPicPr>
          <p:cNvPr id="6" name="Picture 5">
            <a:extLst>
              <a:ext uri="{FF2B5EF4-FFF2-40B4-BE49-F238E27FC236}">
                <a16:creationId xmlns:a16="http://schemas.microsoft.com/office/drawing/2014/main" id="{060DF630-6AD9-79C5-0A74-A6033079C8AC}"/>
              </a:ext>
            </a:extLst>
          </p:cNvPr>
          <p:cNvPicPr>
            <a:picLocks noChangeAspect="1"/>
          </p:cNvPicPr>
          <p:nvPr/>
        </p:nvPicPr>
        <p:blipFill>
          <a:blip r:embed="rId3"/>
          <a:stretch>
            <a:fillRect/>
          </a:stretch>
        </p:blipFill>
        <p:spPr>
          <a:xfrm>
            <a:off x="0" y="1661554"/>
            <a:ext cx="9906000" cy="3534892"/>
          </a:xfrm>
          <a:prstGeom prst="rect">
            <a:avLst/>
          </a:prstGeom>
        </p:spPr>
      </p:pic>
    </p:spTree>
    <p:extLst>
      <p:ext uri="{BB962C8B-B14F-4D97-AF65-F5344CB8AC3E}">
        <p14:creationId xmlns:p14="http://schemas.microsoft.com/office/powerpoint/2010/main" val="777155530"/>
      </p:ext>
    </p:extLst>
  </p:cSld>
  <p:clrMapOvr>
    <a:masterClrMapping/>
  </p:clrMapOvr>
  <mc:AlternateContent xmlns:mc="http://schemas.openxmlformats.org/markup-compatibility/2006" xmlns:p14="http://schemas.microsoft.com/office/powerpoint/2010/main">
    <mc:Choice Requires="p14">
      <p:transition spd="slow" p14:dur="2000" advTm="46100"/>
    </mc:Choice>
    <mc:Fallback xmlns="">
      <p:transition spd="slow" advTm="461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2F2581-28F3-4474-A6F3-1163026807A4}"/>
              </a:ext>
            </a:extLst>
          </p:cNvPr>
          <p:cNvSpPr>
            <a:spLocks noGrp="1"/>
          </p:cNvSpPr>
          <p:nvPr>
            <p:ph type="title"/>
          </p:nvPr>
        </p:nvSpPr>
        <p:spPr/>
        <p:txBody>
          <a:bodyPr/>
          <a:lstStyle/>
          <a:p>
            <a:r>
              <a:rPr lang="nl-NL" sz="4000" dirty="0"/>
              <a:t>Eisen</a:t>
            </a:r>
          </a:p>
        </p:txBody>
      </p:sp>
      <p:sp>
        <p:nvSpPr>
          <p:cNvPr id="3" name="Tijdelijke aanduiding voor tekst 2">
            <a:extLst>
              <a:ext uri="{FF2B5EF4-FFF2-40B4-BE49-F238E27FC236}">
                <a16:creationId xmlns:a16="http://schemas.microsoft.com/office/drawing/2014/main" id="{745B6F49-4EB2-4E56-8CC4-AFA354A962A3}"/>
              </a:ext>
            </a:extLst>
          </p:cNvPr>
          <p:cNvSpPr>
            <a:spLocks noGrp="1"/>
          </p:cNvSpPr>
          <p:nvPr>
            <p:ph type="body" idx="1"/>
          </p:nvPr>
        </p:nvSpPr>
        <p:spPr>
          <a:xfrm>
            <a:off x="344488" y="945648"/>
            <a:ext cx="7416824" cy="5147647"/>
          </a:xfrm>
        </p:spPr>
        <p:txBody>
          <a:bodyPr/>
          <a:lstStyle/>
          <a:p>
            <a:pPr marL="0" indent="0">
              <a:buNone/>
            </a:pPr>
            <a:r>
              <a:rPr lang="nl-NL" b="1" dirty="0"/>
              <a:t>Verwerken testbare eisen</a:t>
            </a:r>
            <a:endParaRPr lang="nl-NL" dirty="0"/>
          </a:p>
        </p:txBody>
      </p:sp>
      <p:grpSp>
        <p:nvGrpSpPr>
          <p:cNvPr id="5" name="Groep 4">
            <a:extLst>
              <a:ext uri="{FF2B5EF4-FFF2-40B4-BE49-F238E27FC236}">
                <a16:creationId xmlns:a16="http://schemas.microsoft.com/office/drawing/2014/main" id="{65A26C22-F6A8-9DB6-C75D-4F1CCEB05E70}"/>
              </a:ext>
            </a:extLst>
          </p:cNvPr>
          <p:cNvGrpSpPr>
            <a:grpSpLocks noGrp="1" noUngrp="1" noRot="1" noMove="1" noResize="1"/>
          </p:cNvGrpSpPr>
          <p:nvPr/>
        </p:nvGrpSpPr>
        <p:grpSpPr>
          <a:xfrm>
            <a:off x="416496" y="1945183"/>
            <a:ext cx="9194245" cy="4679766"/>
            <a:chOff x="416496" y="1945183"/>
            <a:chExt cx="9194245" cy="4679766"/>
          </a:xfrm>
        </p:grpSpPr>
        <p:pic>
          <p:nvPicPr>
            <p:cNvPr id="4" name="Afbeelding 3">
              <a:extLst>
                <a:ext uri="{FF2B5EF4-FFF2-40B4-BE49-F238E27FC236}">
                  <a16:creationId xmlns:a16="http://schemas.microsoft.com/office/drawing/2014/main" id="{8699F6CA-C6EF-43B8-836D-B84042AD9513}"/>
                </a:ext>
              </a:extLst>
            </p:cNvPr>
            <p:cNvPicPr>
              <a:picLocks noGrp="1" noRot="1" noChangeAspect="1" noMove="1" noResize="1" noEditPoints="1" noAdjustHandles="1" noChangeArrowheads="1" noChangeShapeType="1" noCrop="1"/>
            </p:cNvPicPr>
            <p:nvPr/>
          </p:nvPicPr>
          <p:blipFill rotWithShape="1">
            <a:blip r:embed="rId2"/>
            <a:srcRect b="12388"/>
            <a:stretch/>
          </p:blipFill>
          <p:spPr>
            <a:xfrm>
              <a:off x="416496" y="1945183"/>
              <a:ext cx="8230626" cy="4679766"/>
            </a:xfrm>
            <a:prstGeom prst="rect">
              <a:avLst/>
            </a:prstGeom>
          </p:spPr>
        </p:pic>
        <p:pic>
          <p:nvPicPr>
            <p:cNvPr id="6" name="Afbeelding 5">
              <a:extLst>
                <a:ext uri="{FF2B5EF4-FFF2-40B4-BE49-F238E27FC236}">
                  <a16:creationId xmlns:a16="http://schemas.microsoft.com/office/drawing/2014/main" id="{ED05762D-783E-45F1-902C-4098F21CF944}"/>
                </a:ext>
              </a:extLst>
            </p:cNvPr>
            <p:cNvPicPr>
              <a:picLocks noGrp="1" noRot="1" noChangeAspect="1" noMove="1" noResize="1" noEditPoints="1" noAdjustHandles="1" noChangeArrowheads="1" noChangeShapeType="1" noCrop="1"/>
            </p:cNvPicPr>
            <p:nvPr/>
          </p:nvPicPr>
          <p:blipFill rotWithShape="1">
            <a:blip r:embed="rId2"/>
            <a:srcRect l="24416" b="12388"/>
            <a:stretch/>
          </p:blipFill>
          <p:spPr>
            <a:xfrm>
              <a:off x="3389705" y="1945183"/>
              <a:ext cx="6221036" cy="4679766"/>
            </a:xfrm>
            <a:prstGeom prst="rect">
              <a:avLst/>
            </a:prstGeom>
          </p:spPr>
        </p:pic>
      </p:grpSp>
      <p:sp>
        <p:nvSpPr>
          <p:cNvPr id="7" name="Tekstvak 6">
            <a:extLst>
              <a:ext uri="{FF2B5EF4-FFF2-40B4-BE49-F238E27FC236}">
                <a16:creationId xmlns:a16="http://schemas.microsoft.com/office/drawing/2014/main" id="{6DA7C87B-3364-422A-9FA3-EF9FBD6A5FD6}"/>
              </a:ext>
            </a:extLst>
          </p:cNvPr>
          <p:cNvSpPr txBox="1"/>
          <p:nvPr/>
        </p:nvSpPr>
        <p:spPr>
          <a:xfrm>
            <a:off x="3800872" y="233052"/>
            <a:ext cx="5832646" cy="1700466"/>
          </a:xfrm>
          <a:prstGeom prst="rect">
            <a:avLst/>
          </a:prstGeom>
          <a:noFill/>
          <a:ln>
            <a:solidFill>
              <a:srgbClr val="B8BA30"/>
            </a:solidFill>
          </a:ln>
        </p:spPr>
        <p:txBody>
          <a:bodyPr wrap="square" rtlCol="0">
            <a:spAutoFit/>
          </a:bodyPr>
          <a:lstStyle/>
          <a:p>
            <a:pPr marL="171450" indent="-171450" algn="l">
              <a:buFont typeface="Arial" panose="020B0604020202020204" pitchFamily="34" charset="0"/>
              <a:buChar char="•"/>
            </a:pPr>
            <a:r>
              <a:rPr lang="nl-NL" sz="1100" b="0"/>
              <a:t>Controleer voorafgaand aan de uitwerking van de Kesselringmethode of een concept kan voldoen aan alle vaste eisen. Als het niet mogelijk is te voldoen aan een van deze vaste eisen dan valt het concept direct af.</a:t>
            </a:r>
          </a:p>
          <a:p>
            <a:pPr marL="171450" indent="-171450" algn="l">
              <a:buFont typeface="Arial" panose="020B0604020202020204" pitchFamily="34" charset="0"/>
              <a:buChar char="•"/>
            </a:pPr>
            <a:r>
              <a:rPr lang="nl-NL" sz="1100" b="0"/>
              <a:t>Eisen </a:t>
            </a:r>
            <a:r>
              <a:rPr lang="nl-NL" sz="1100" b="0" dirty="0"/>
              <a:t>die je toetst met JA/NEE zijn vaste eisen. Eisen die je een SCORE kunt geven zijn variabele eisen</a:t>
            </a:r>
          </a:p>
          <a:p>
            <a:pPr marL="628650" lvl="1" indent="-171450" algn="l">
              <a:buFont typeface="Arial" panose="020B0604020202020204" pitchFamily="34" charset="0"/>
              <a:buChar char="•"/>
            </a:pPr>
            <a:r>
              <a:rPr lang="nl-NL" sz="1100" b="0" dirty="0"/>
              <a:t>Vaste eisen kun je herformuleren als variabele eisen en andersom.</a:t>
            </a:r>
          </a:p>
          <a:p>
            <a:pPr marL="628650" lvl="1" indent="-171450" algn="l">
              <a:buFont typeface="Arial" panose="020B0604020202020204" pitchFamily="34" charset="0"/>
              <a:buChar char="•"/>
            </a:pPr>
            <a:r>
              <a:rPr lang="nl-NL" sz="1100" b="0" dirty="0"/>
              <a:t>De vraag is dus hoe je elke eis zou willen testen. Formuleer de eis op een passende manier.</a:t>
            </a:r>
          </a:p>
        </p:txBody>
      </p:sp>
      <p:sp>
        <p:nvSpPr>
          <p:cNvPr id="8" name="Tekstvak 7">
            <a:extLst>
              <a:ext uri="{FF2B5EF4-FFF2-40B4-BE49-F238E27FC236}">
                <a16:creationId xmlns:a16="http://schemas.microsoft.com/office/drawing/2014/main" id="{86F679C8-7A25-49BE-6642-64583C86C619}"/>
              </a:ext>
            </a:extLst>
          </p:cNvPr>
          <p:cNvSpPr txBox="1"/>
          <p:nvPr/>
        </p:nvSpPr>
        <p:spPr>
          <a:xfrm>
            <a:off x="1352600" y="2708920"/>
            <a:ext cx="6120680" cy="338554"/>
          </a:xfrm>
          <a:prstGeom prst="rect">
            <a:avLst/>
          </a:prstGeom>
          <a:noFill/>
        </p:spPr>
        <p:txBody>
          <a:bodyPr wrap="square" rtlCol="0">
            <a:spAutoFit/>
          </a:bodyPr>
          <a:lstStyle/>
          <a:p>
            <a:pPr algn="l"/>
            <a:r>
              <a:rPr lang="en-GB" sz="800" b="0"/>
              <a:t>De vechtrobot moet voldoen aan de regels van de FRA, de Fighting Robot Association. In deze regels staat onder andere beschreven dat deze robot niet zwaarder mag zijn dan 102 kg.</a:t>
            </a:r>
            <a:endParaRPr lang="nl-NL" sz="800" b="0"/>
          </a:p>
        </p:txBody>
      </p:sp>
      <p:sp>
        <p:nvSpPr>
          <p:cNvPr id="9" name="Tekstvak 8">
            <a:extLst>
              <a:ext uri="{FF2B5EF4-FFF2-40B4-BE49-F238E27FC236}">
                <a16:creationId xmlns:a16="http://schemas.microsoft.com/office/drawing/2014/main" id="{A50C36E8-7A72-A02D-7426-E09E4B0A32FE}"/>
              </a:ext>
            </a:extLst>
          </p:cNvPr>
          <p:cNvSpPr txBox="1"/>
          <p:nvPr/>
        </p:nvSpPr>
        <p:spPr>
          <a:xfrm>
            <a:off x="1352600" y="3066031"/>
            <a:ext cx="6120680" cy="338554"/>
          </a:xfrm>
          <a:prstGeom prst="rect">
            <a:avLst/>
          </a:prstGeom>
          <a:noFill/>
        </p:spPr>
        <p:txBody>
          <a:bodyPr wrap="square" rtlCol="0">
            <a:spAutoFit/>
          </a:bodyPr>
          <a:lstStyle/>
          <a:p>
            <a:pPr algn="l"/>
            <a:r>
              <a:rPr lang="en-GB" sz="800" b="0"/>
              <a:t>De vechtrobot moet gemaakt kunnen worden met koopdelen uit de hobbywinkel of metaalwinkel, en standard gereedschap zoals boor, lasapparaat en haakse slijper.</a:t>
            </a:r>
            <a:endParaRPr lang="nl-NL" sz="800" b="0"/>
          </a:p>
        </p:txBody>
      </p:sp>
      <p:sp>
        <p:nvSpPr>
          <p:cNvPr id="10" name="Tekstvak 9">
            <a:extLst>
              <a:ext uri="{FF2B5EF4-FFF2-40B4-BE49-F238E27FC236}">
                <a16:creationId xmlns:a16="http://schemas.microsoft.com/office/drawing/2014/main" id="{B7766AA0-61F8-71A9-B66F-874463E9826B}"/>
              </a:ext>
            </a:extLst>
          </p:cNvPr>
          <p:cNvSpPr txBox="1"/>
          <p:nvPr/>
        </p:nvSpPr>
        <p:spPr>
          <a:xfrm>
            <a:off x="1352600" y="3378478"/>
            <a:ext cx="6120680" cy="215444"/>
          </a:xfrm>
          <a:prstGeom prst="rect">
            <a:avLst/>
          </a:prstGeom>
          <a:noFill/>
        </p:spPr>
        <p:txBody>
          <a:bodyPr wrap="square" rtlCol="0">
            <a:spAutoFit/>
          </a:bodyPr>
          <a:lstStyle/>
          <a:p>
            <a:pPr algn="l"/>
            <a:r>
              <a:rPr lang="en-GB" sz="800" b="0"/>
              <a:t>De vechtrobot is sterk. Het moet een slagwapen kunnen weerstaan.</a:t>
            </a:r>
            <a:endParaRPr lang="nl-NL" sz="800" b="0"/>
          </a:p>
        </p:txBody>
      </p:sp>
      <p:sp>
        <p:nvSpPr>
          <p:cNvPr id="11" name="Tekstvak 10">
            <a:extLst>
              <a:ext uri="{FF2B5EF4-FFF2-40B4-BE49-F238E27FC236}">
                <a16:creationId xmlns:a16="http://schemas.microsoft.com/office/drawing/2014/main" id="{774A3816-73FE-BF78-F1FE-3A4BA2EBC563}"/>
              </a:ext>
            </a:extLst>
          </p:cNvPr>
          <p:cNvSpPr txBox="1"/>
          <p:nvPr/>
        </p:nvSpPr>
        <p:spPr>
          <a:xfrm>
            <a:off x="1352600" y="3717032"/>
            <a:ext cx="6120680" cy="215444"/>
          </a:xfrm>
          <a:prstGeom prst="rect">
            <a:avLst/>
          </a:prstGeom>
          <a:noFill/>
        </p:spPr>
        <p:txBody>
          <a:bodyPr wrap="square" rtlCol="0">
            <a:spAutoFit/>
          </a:bodyPr>
          <a:lstStyle/>
          <a:p>
            <a:pPr algn="l"/>
            <a:r>
              <a:rPr lang="en-GB" sz="800" b="0"/>
              <a:t>De robot moet door de tegenstander niet vastgezet kunnen worden.</a:t>
            </a:r>
            <a:endParaRPr lang="nl-NL" sz="800" b="0"/>
          </a:p>
        </p:txBody>
      </p:sp>
      <p:sp>
        <p:nvSpPr>
          <p:cNvPr id="12" name="Tekstvak 11">
            <a:extLst>
              <a:ext uri="{FF2B5EF4-FFF2-40B4-BE49-F238E27FC236}">
                <a16:creationId xmlns:a16="http://schemas.microsoft.com/office/drawing/2014/main" id="{B1D77E4D-E406-C038-DC2F-41DE3F10217E}"/>
              </a:ext>
            </a:extLst>
          </p:cNvPr>
          <p:cNvSpPr txBox="1"/>
          <p:nvPr/>
        </p:nvSpPr>
        <p:spPr>
          <a:xfrm>
            <a:off x="1352600" y="4026550"/>
            <a:ext cx="6120680" cy="338554"/>
          </a:xfrm>
          <a:prstGeom prst="rect">
            <a:avLst/>
          </a:prstGeom>
          <a:noFill/>
        </p:spPr>
        <p:txBody>
          <a:bodyPr wrap="square" rtlCol="0">
            <a:spAutoFit/>
          </a:bodyPr>
          <a:lstStyle/>
          <a:p>
            <a:pPr algn="l"/>
            <a:r>
              <a:rPr lang="en-GB" sz="800" b="0"/>
              <a:t>De robot moet een wapen hebben die een andere robot uit kan schakelen. Bijvoorbeeld een wapen om te gooien of vast te klemmen of slagwapen.</a:t>
            </a:r>
            <a:endParaRPr lang="nl-NL" sz="800" b="0"/>
          </a:p>
        </p:txBody>
      </p:sp>
      <p:sp>
        <p:nvSpPr>
          <p:cNvPr id="13" name="Tekstvak 12">
            <a:extLst>
              <a:ext uri="{FF2B5EF4-FFF2-40B4-BE49-F238E27FC236}">
                <a16:creationId xmlns:a16="http://schemas.microsoft.com/office/drawing/2014/main" id="{320EBB4A-3057-45DB-B90E-757B53BEA70E}"/>
              </a:ext>
            </a:extLst>
          </p:cNvPr>
          <p:cNvSpPr txBox="1"/>
          <p:nvPr/>
        </p:nvSpPr>
        <p:spPr>
          <a:xfrm>
            <a:off x="1352600" y="4360483"/>
            <a:ext cx="6120680" cy="215444"/>
          </a:xfrm>
          <a:prstGeom prst="rect">
            <a:avLst/>
          </a:prstGeom>
          <a:noFill/>
        </p:spPr>
        <p:txBody>
          <a:bodyPr wrap="square" rtlCol="0">
            <a:spAutoFit/>
          </a:bodyPr>
          <a:lstStyle/>
          <a:p>
            <a:pPr algn="l"/>
            <a:r>
              <a:rPr lang="en-GB" sz="800" b="0"/>
              <a:t>De robot heft een stoere uitstraling.</a:t>
            </a:r>
            <a:endParaRPr lang="nl-NL" sz="800" b="0"/>
          </a:p>
        </p:txBody>
      </p:sp>
      <p:sp>
        <p:nvSpPr>
          <p:cNvPr id="14" name="Tekstvak 13">
            <a:extLst>
              <a:ext uri="{FF2B5EF4-FFF2-40B4-BE49-F238E27FC236}">
                <a16:creationId xmlns:a16="http://schemas.microsoft.com/office/drawing/2014/main" id="{D93C7D50-9B20-3487-1398-9252758EB324}"/>
              </a:ext>
            </a:extLst>
          </p:cNvPr>
          <p:cNvSpPr txBox="1"/>
          <p:nvPr/>
        </p:nvSpPr>
        <p:spPr>
          <a:xfrm>
            <a:off x="1352600" y="4670001"/>
            <a:ext cx="6120680" cy="215444"/>
          </a:xfrm>
          <a:prstGeom prst="rect">
            <a:avLst/>
          </a:prstGeom>
          <a:noFill/>
        </p:spPr>
        <p:txBody>
          <a:bodyPr wrap="square" rtlCol="0">
            <a:spAutoFit/>
          </a:bodyPr>
          <a:lstStyle/>
          <a:p>
            <a:pPr algn="l"/>
            <a:r>
              <a:rPr lang="en-GB" sz="800" b="0"/>
              <a:t>De robot is snel te maken. Binnen zes maanden.</a:t>
            </a:r>
            <a:endParaRPr lang="nl-NL" sz="800" b="0"/>
          </a:p>
        </p:txBody>
      </p:sp>
      <p:sp>
        <p:nvSpPr>
          <p:cNvPr id="15" name="Tekstvak 14">
            <a:extLst>
              <a:ext uri="{FF2B5EF4-FFF2-40B4-BE49-F238E27FC236}">
                <a16:creationId xmlns:a16="http://schemas.microsoft.com/office/drawing/2014/main" id="{9FAAFD68-ABB5-65DF-3713-1D72E2C3C644}"/>
              </a:ext>
            </a:extLst>
          </p:cNvPr>
          <p:cNvSpPr txBox="1"/>
          <p:nvPr/>
        </p:nvSpPr>
        <p:spPr>
          <a:xfrm>
            <a:off x="1352600" y="5003934"/>
            <a:ext cx="6120680" cy="215444"/>
          </a:xfrm>
          <a:prstGeom prst="rect">
            <a:avLst/>
          </a:prstGeom>
          <a:noFill/>
        </p:spPr>
        <p:txBody>
          <a:bodyPr wrap="square" rtlCol="0">
            <a:spAutoFit/>
          </a:bodyPr>
          <a:lstStyle/>
          <a:p>
            <a:pPr algn="l"/>
            <a:r>
              <a:rPr lang="en-GB" sz="800" b="0"/>
              <a:t>De vechtrobot is goedkoop. Het mag niet meer dan ... eur kosten.</a:t>
            </a:r>
            <a:endParaRPr lang="nl-NL" sz="800" b="0"/>
          </a:p>
        </p:txBody>
      </p:sp>
      <p:sp>
        <p:nvSpPr>
          <p:cNvPr id="16" name="Tekstvak 15">
            <a:extLst>
              <a:ext uri="{FF2B5EF4-FFF2-40B4-BE49-F238E27FC236}">
                <a16:creationId xmlns:a16="http://schemas.microsoft.com/office/drawing/2014/main" id="{F7A3BD87-4120-4839-7131-C7EF35DE4150}"/>
              </a:ext>
            </a:extLst>
          </p:cNvPr>
          <p:cNvSpPr txBox="1"/>
          <p:nvPr/>
        </p:nvSpPr>
        <p:spPr>
          <a:xfrm>
            <a:off x="1352600" y="5342488"/>
            <a:ext cx="6120680" cy="215444"/>
          </a:xfrm>
          <a:prstGeom prst="rect">
            <a:avLst/>
          </a:prstGeom>
          <a:noFill/>
        </p:spPr>
        <p:txBody>
          <a:bodyPr wrap="square" rtlCol="0">
            <a:spAutoFit/>
          </a:bodyPr>
          <a:lstStyle/>
          <a:p>
            <a:pPr algn="l"/>
            <a:r>
              <a:rPr lang="en-GB" sz="800" b="0"/>
              <a:t>De robot is snel en wendbaar</a:t>
            </a:r>
            <a:endParaRPr lang="nl-NL" sz="800" b="0"/>
          </a:p>
        </p:txBody>
      </p:sp>
      <p:sp>
        <p:nvSpPr>
          <p:cNvPr id="17" name="Tekstvak 16">
            <a:extLst>
              <a:ext uri="{FF2B5EF4-FFF2-40B4-BE49-F238E27FC236}">
                <a16:creationId xmlns:a16="http://schemas.microsoft.com/office/drawing/2014/main" id="{B58A44E0-3806-5755-0B14-45D5524CAF27}"/>
              </a:ext>
            </a:extLst>
          </p:cNvPr>
          <p:cNvSpPr txBox="1"/>
          <p:nvPr/>
        </p:nvSpPr>
        <p:spPr>
          <a:xfrm>
            <a:off x="1352600" y="5647385"/>
            <a:ext cx="6120680" cy="215444"/>
          </a:xfrm>
          <a:prstGeom prst="rect">
            <a:avLst/>
          </a:prstGeom>
          <a:noFill/>
        </p:spPr>
        <p:txBody>
          <a:bodyPr wrap="square" rtlCol="0">
            <a:spAutoFit/>
          </a:bodyPr>
          <a:lstStyle/>
          <a:p>
            <a:pPr algn="l"/>
            <a:r>
              <a:rPr lang="en-GB" sz="800" b="0"/>
              <a:t>[ruimte voor uitbreiding eisen]</a:t>
            </a:r>
            <a:endParaRPr lang="nl-NL" sz="800" b="0"/>
          </a:p>
        </p:txBody>
      </p:sp>
      <p:sp>
        <p:nvSpPr>
          <p:cNvPr id="18" name="Tekstvak 17">
            <a:extLst>
              <a:ext uri="{FF2B5EF4-FFF2-40B4-BE49-F238E27FC236}">
                <a16:creationId xmlns:a16="http://schemas.microsoft.com/office/drawing/2014/main" id="{4A54995A-B080-27D3-78B1-8F7889C8BAC9}"/>
              </a:ext>
            </a:extLst>
          </p:cNvPr>
          <p:cNvSpPr txBox="1"/>
          <p:nvPr/>
        </p:nvSpPr>
        <p:spPr>
          <a:xfrm>
            <a:off x="1353025" y="5970766"/>
            <a:ext cx="6120680" cy="215444"/>
          </a:xfrm>
          <a:prstGeom prst="rect">
            <a:avLst/>
          </a:prstGeom>
          <a:noFill/>
        </p:spPr>
        <p:txBody>
          <a:bodyPr wrap="square" rtlCol="0">
            <a:spAutoFit/>
          </a:bodyPr>
          <a:lstStyle/>
          <a:p>
            <a:pPr algn="l"/>
            <a:r>
              <a:rPr lang="en-GB" sz="800" b="0"/>
              <a:t>[ruimte voor uitbreiding eisen]</a:t>
            </a:r>
            <a:endParaRPr lang="nl-NL" sz="800" b="0"/>
          </a:p>
        </p:txBody>
      </p:sp>
      <p:sp>
        <p:nvSpPr>
          <p:cNvPr id="19" name="Tekstvak 18">
            <a:extLst>
              <a:ext uri="{FF2B5EF4-FFF2-40B4-BE49-F238E27FC236}">
                <a16:creationId xmlns:a16="http://schemas.microsoft.com/office/drawing/2014/main" id="{6799BB5C-1B22-C6E1-5BDE-648B74639801}"/>
              </a:ext>
            </a:extLst>
          </p:cNvPr>
          <p:cNvSpPr txBox="1"/>
          <p:nvPr/>
        </p:nvSpPr>
        <p:spPr>
          <a:xfrm>
            <a:off x="1352600" y="6294147"/>
            <a:ext cx="6120680" cy="215444"/>
          </a:xfrm>
          <a:prstGeom prst="rect">
            <a:avLst/>
          </a:prstGeom>
          <a:noFill/>
        </p:spPr>
        <p:txBody>
          <a:bodyPr wrap="square" rtlCol="0">
            <a:spAutoFit/>
          </a:bodyPr>
          <a:lstStyle/>
          <a:p>
            <a:pPr algn="l"/>
            <a:r>
              <a:rPr lang="en-GB" sz="800" b="0"/>
              <a:t>[ruimte voor uitbreiding eisen]</a:t>
            </a:r>
            <a:endParaRPr lang="nl-NL" sz="800" b="0"/>
          </a:p>
        </p:txBody>
      </p:sp>
      <p:sp>
        <p:nvSpPr>
          <p:cNvPr id="20" name="Tekstvak 19">
            <a:extLst>
              <a:ext uri="{FF2B5EF4-FFF2-40B4-BE49-F238E27FC236}">
                <a16:creationId xmlns:a16="http://schemas.microsoft.com/office/drawing/2014/main" id="{2E4003FB-1F8A-7A2F-C84D-E3AA24FDD44A}"/>
              </a:ext>
            </a:extLst>
          </p:cNvPr>
          <p:cNvSpPr txBox="1"/>
          <p:nvPr/>
        </p:nvSpPr>
        <p:spPr>
          <a:xfrm>
            <a:off x="486564" y="2756757"/>
            <a:ext cx="360040" cy="307777"/>
          </a:xfrm>
          <a:prstGeom prst="rect">
            <a:avLst/>
          </a:prstGeom>
          <a:noFill/>
        </p:spPr>
        <p:txBody>
          <a:bodyPr wrap="square" rtlCol="0">
            <a:spAutoFit/>
          </a:bodyPr>
          <a:lstStyle/>
          <a:p>
            <a:r>
              <a:rPr lang="en-GB"/>
              <a:t>V</a:t>
            </a:r>
            <a:endParaRPr lang="nl-NL"/>
          </a:p>
        </p:txBody>
      </p:sp>
      <p:sp>
        <p:nvSpPr>
          <p:cNvPr id="21" name="Tekstvak 20">
            <a:extLst>
              <a:ext uri="{FF2B5EF4-FFF2-40B4-BE49-F238E27FC236}">
                <a16:creationId xmlns:a16="http://schemas.microsoft.com/office/drawing/2014/main" id="{D344EADB-DE62-0E5E-10B0-9E788591D2D6}"/>
              </a:ext>
            </a:extLst>
          </p:cNvPr>
          <p:cNvSpPr txBox="1"/>
          <p:nvPr/>
        </p:nvSpPr>
        <p:spPr>
          <a:xfrm>
            <a:off x="920552" y="3086393"/>
            <a:ext cx="360040" cy="307777"/>
          </a:xfrm>
          <a:prstGeom prst="rect">
            <a:avLst/>
          </a:prstGeom>
          <a:noFill/>
        </p:spPr>
        <p:txBody>
          <a:bodyPr wrap="square" rtlCol="0">
            <a:spAutoFit/>
          </a:bodyPr>
          <a:lstStyle/>
          <a:p>
            <a:r>
              <a:rPr lang="en-GB"/>
              <a:t>V</a:t>
            </a:r>
            <a:endParaRPr lang="nl-NL"/>
          </a:p>
        </p:txBody>
      </p:sp>
      <p:sp>
        <p:nvSpPr>
          <p:cNvPr id="22" name="Tekstvak 21">
            <a:extLst>
              <a:ext uri="{FF2B5EF4-FFF2-40B4-BE49-F238E27FC236}">
                <a16:creationId xmlns:a16="http://schemas.microsoft.com/office/drawing/2014/main" id="{478F3C5F-A79B-7CAD-666F-25EA18467A66}"/>
              </a:ext>
            </a:extLst>
          </p:cNvPr>
          <p:cNvSpPr txBox="1"/>
          <p:nvPr/>
        </p:nvSpPr>
        <p:spPr>
          <a:xfrm>
            <a:off x="486564" y="3394170"/>
            <a:ext cx="360040" cy="307777"/>
          </a:xfrm>
          <a:prstGeom prst="rect">
            <a:avLst/>
          </a:prstGeom>
          <a:noFill/>
        </p:spPr>
        <p:txBody>
          <a:bodyPr wrap="square" rtlCol="0">
            <a:spAutoFit/>
          </a:bodyPr>
          <a:lstStyle/>
          <a:p>
            <a:r>
              <a:rPr lang="en-GB"/>
              <a:t>V</a:t>
            </a:r>
            <a:endParaRPr lang="nl-NL"/>
          </a:p>
        </p:txBody>
      </p:sp>
      <p:sp>
        <p:nvSpPr>
          <p:cNvPr id="23" name="Tekstvak 22">
            <a:extLst>
              <a:ext uri="{FF2B5EF4-FFF2-40B4-BE49-F238E27FC236}">
                <a16:creationId xmlns:a16="http://schemas.microsoft.com/office/drawing/2014/main" id="{2FE1467A-A303-4A81-0C96-E720AA3BF9FF}"/>
              </a:ext>
            </a:extLst>
          </p:cNvPr>
          <p:cNvSpPr txBox="1"/>
          <p:nvPr/>
        </p:nvSpPr>
        <p:spPr>
          <a:xfrm>
            <a:off x="486564" y="3739433"/>
            <a:ext cx="360040" cy="307777"/>
          </a:xfrm>
          <a:prstGeom prst="rect">
            <a:avLst/>
          </a:prstGeom>
          <a:noFill/>
        </p:spPr>
        <p:txBody>
          <a:bodyPr wrap="square" rtlCol="0">
            <a:spAutoFit/>
          </a:bodyPr>
          <a:lstStyle/>
          <a:p>
            <a:r>
              <a:rPr lang="en-GB"/>
              <a:t>V</a:t>
            </a:r>
            <a:endParaRPr lang="nl-NL"/>
          </a:p>
        </p:txBody>
      </p:sp>
      <p:sp>
        <p:nvSpPr>
          <p:cNvPr id="24" name="Tekstvak 23">
            <a:extLst>
              <a:ext uri="{FF2B5EF4-FFF2-40B4-BE49-F238E27FC236}">
                <a16:creationId xmlns:a16="http://schemas.microsoft.com/office/drawing/2014/main" id="{E16AB223-F10F-9DEC-4E9B-8CFB21A0F534}"/>
              </a:ext>
            </a:extLst>
          </p:cNvPr>
          <p:cNvSpPr txBox="1"/>
          <p:nvPr/>
        </p:nvSpPr>
        <p:spPr>
          <a:xfrm>
            <a:off x="486564" y="4069069"/>
            <a:ext cx="360040" cy="307777"/>
          </a:xfrm>
          <a:prstGeom prst="rect">
            <a:avLst/>
          </a:prstGeom>
          <a:noFill/>
        </p:spPr>
        <p:txBody>
          <a:bodyPr wrap="square" rtlCol="0">
            <a:spAutoFit/>
          </a:bodyPr>
          <a:lstStyle/>
          <a:p>
            <a:r>
              <a:rPr lang="en-GB"/>
              <a:t>V</a:t>
            </a:r>
            <a:endParaRPr lang="nl-NL"/>
          </a:p>
        </p:txBody>
      </p:sp>
      <p:sp>
        <p:nvSpPr>
          <p:cNvPr id="25" name="Tekstvak 24">
            <a:extLst>
              <a:ext uri="{FF2B5EF4-FFF2-40B4-BE49-F238E27FC236}">
                <a16:creationId xmlns:a16="http://schemas.microsoft.com/office/drawing/2014/main" id="{2C1A8633-402F-83A7-3B9C-FD2C239E885C}"/>
              </a:ext>
            </a:extLst>
          </p:cNvPr>
          <p:cNvSpPr txBox="1"/>
          <p:nvPr/>
        </p:nvSpPr>
        <p:spPr>
          <a:xfrm>
            <a:off x="486564" y="4376846"/>
            <a:ext cx="360040" cy="307777"/>
          </a:xfrm>
          <a:prstGeom prst="rect">
            <a:avLst/>
          </a:prstGeom>
          <a:noFill/>
        </p:spPr>
        <p:txBody>
          <a:bodyPr wrap="square" rtlCol="0">
            <a:spAutoFit/>
          </a:bodyPr>
          <a:lstStyle/>
          <a:p>
            <a:r>
              <a:rPr lang="en-GB"/>
              <a:t>V</a:t>
            </a:r>
            <a:endParaRPr lang="nl-NL"/>
          </a:p>
        </p:txBody>
      </p:sp>
      <p:sp>
        <p:nvSpPr>
          <p:cNvPr id="26" name="Tekstvak 25">
            <a:extLst>
              <a:ext uri="{FF2B5EF4-FFF2-40B4-BE49-F238E27FC236}">
                <a16:creationId xmlns:a16="http://schemas.microsoft.com/office/drawing/2014/main" id="{0FD8BACA-F53D-AFE7-1CDA-9266EF9701B6}"/>
              </a:ext>
            </a:extLst>
          </p:cNvPr>
          <p:cNvSpPr txBox="1"/>
          <p:nvPr/>
        </p:nvSpPr>
        <p:spPr>
          <a:xfrm>
            <a:off x="920552" y="4696157"/>
            <a:ext cx="360040" cy="307777"/>
          </a:xfrm>
          <a:prstGeom prst="rect">
            <a:avLst/>
          </a:prstGeom>
          <a:noFill/>
        </p:spPr>
        <p:txBody>
          <a:bodyPr wrap="square" rtlCol="0">
            <a:spAutoFit/>
          </a:bodyPr>
          <a:lstStyle/>
          <a:p>
            <a:r>
              <a:rPr lang="en-GB"/>
              <a:t>V</a:t>
            </a:r>
            <a:endParaRPr lang="nl-NL"/>
          </a:p>
        </p:txBody>
      </p:sp>
      <p:sp>
        <p:nvSpPr>
          <p:cNvPr id="27" name="Tekstvak 26">
            <a:extLst>
              <a:ext uri="{FF2B5EF4-FFF2-40B4-BE49-F238E27FC236}">
                <a16:creationId xmlns:a16="http://schemas.microsoft.com/office/drawing/2014/main" id="{6FA2C22C-0B00-B07C-FB14-8D4B39635D85}"/>
              </a:ext>
            </a:extLst>
          </p:cNvPr>
          <p:cNvSpPr txBox="1"/>
          <p:nvPr/>
        </p:nvSpPr>
        <p:spPr>
          <a:xfrm>
            <a:off x="920552" y="5003934"/>
            <a:ext cx="360040" cy="307777"/>
          </a:xfrm>
          <a:prstGeom prst="rect">
            <a:avLst/>
          </a:prstGeom>
          <a:noFill/>
        </p:spPr>
        <p:txBody>
          <a:bodyPr wrap="square" rtlCol="0">
            <a:spAutoFit/>
          </a:bodyPr>
          <a:lstStyle/>
          <a:p>
            <a:r>
              <a:rPr lang="en-GB"/>
              <a:t>V</a:t>
            </a:r>
            <a:endParaRPr lang="nl-NL"/>
          </a:p>
        </p:txBody>
      </p:sp>
      <p:sp>
        <p:nvSpPr>
          <p:cNvPr id="28" name="Tekstvak 27">
            <a:extLst>
              <a:ext uri="{FF2B5EF4-FFF2-40B4-BE49-F238E27FC236}">
                <a16:creationId xmlns:a16="http://schemas.microsoft.com/office/drawing/2014/main" id="{2016BB7C-5DF1-6332-29B5-F988E7E6B44E}"/>
              </a:ext>
            </a:extLst>
          </p:cNvPr>
          <p:cNvSpPr txBox="1"/>
          <p:nvPr/>
        </p:nvSpPr>
        <p:spPr>
          <a:xfrm>
            <a:off x="486564" y="5350700"/>
            <a:ext cx="360040" cy="307777"/>
          </a:xfrm>
          <a:prstGeom prst="rect">
            <a:avLst/>
          </a:prstGeom>
          <a:noFill/>
        </p:spPr>
        <p:txBody>
          <a:bodyPr wrap="square" rtlCol="0">
            <a:spAutoFit/>
          </a:bodyPr>
          <a:lstStyle/>
          <a:p>
            <a:r>
              <a:rPr lang="en-GB"/>
              <a:t>V</a:t>
            </a:r>
            <a:endParaRPr lang="nl-NL"/>
          </a:p>
        </p:txBody>
      </p:sp>
      <p:sp>
        <p:nvSpPr>
          <p:cNvPr id="29" name="Tekstvak 28">
            <a:extLst>
              <a:ext uri="{FF2B5EF4-FFF2-40B4-BE49-F238E27FC236}">
                <a16:creationId xmlns:a16="http://schemas.microsoft.com/office/drawing/2014/main" id="{68578482-D1E2-C82C-0146-3720BD04C466}"/>
              </a:ext>
            </a:extLst>
          </p:cNvPr>
          <p:cNvSpPr txBox="1"/>
          <p:nvPr/>
        </p:nvSpPr>
        <p:spPr>
          <a:xfrm>
            <a:off x="7545288" y="2756757"/>
            <a:ext cx="360040" cy="307777"/>
          </a:xfrm>
          <a:prstGeom prst="rect">
            <a:avLst/>
          </a:prstGeom>
          <a:noFill/>
        </p:spPr>
        <p:txBody>
          <a:bodyPr wrap="square" rtlCol="0">
            <a:spAutoFit/>
          </a:bodyPr>
          <a:lstStyle/>
          <a:p>
            <a:r>
              <a:rPr lang="en-GB"/>
              <a:t>V</a:t>
            </a:r>
            <a:endParaRPr lang="nl-NL"/>
          </a:p>
        </p:txBody>
      </p:sp>
      <p:sp>
        <p:nvSpPr>
          <p:cNvPr id="30" name="Tekstvak 29">
            <a:extLst>
              <a:ext uri="{FF2B5EF4-FFF2-40B4-BE49-F238E27FC236}">
                <a16:creationId xmlns:a16="http://schemas.microsoft.com/office/drawing/2014/main" id="{029ED185-B0EF-CFA7-E62C-E23A630614A8}"/>
              </a:ext>
            </a:extLst>
          </p:cNvPr>
          <p:cNvSpPr txBox="1"/>
          <p:nvPr/>
        </p:nvSpPr>
        <p:spPr>
          <a:xfrm>
            <a:off x="7979276" y="3086393"/>
            <a:ext cx="360040" cy="307777"/>
          </a:xfrm>
          <a:prstGeom prst="rect">
            <a:avLst/>
          </a:prstGeom>
          <a:noFill/>
        </p:spPr>
        <p:txBody>
          <a:bodyPr wrap="square" rtlCol="0">
            <a:spAutoFit/>
          </a:bodyPr>
          <a:lstStyle/>
          <a:p>
            <a:r>
              <a:rPr lang="en-GB"/>
              <a:t>V</a:t>
            </a:r>
            <a:endParaRPr lang="nl-NL"/>
          </a:p>
        </p:txBody>
      </p:sp>
      <p:sp>
        <p:nvSpPr>
          <p:cNvPr id="31" name="Tekstvak 30">
            <a:extLst>
              <a:ext uri="{FF2B5EF4-FFF2-40B4-BE49-F238E27FC236}">
                <a16:creationId xmlns:a16="http://schemas.microsoft.com/office/drawing/2014/main" id="{47237411-DE82-E6F7-0EE0-D8F4B8518506}"/>
              </a:ext>
            </a:extLst>
          </p:cNvPr>
          <p:cNvSpPr txBox="1"/>
          <p:nvPr/>
        </p:nvSpPr>
        <p:spPr>
          <a:xfrm>
            <a:off x="7979276" y="3394170"/>
            <a:ext cx="360040" cy="307777"/>
          </a:xfrm>
          <a:prstGeom prst="rect">
            <a:avLst/>
          </a:prstGeom>
          <a:noFill/>
        </p:spPr>
        <p:txBody>
          <a:bodyPr wrap="square" rtlCol="0">
            <a:spAutoFit/>
          </a:bodyPr>
          <a:lstStyle/>
          <a:p>
            <a:r>
              <a:rPr lang="en-GB"/>
              <a:t>V</a:t>
            </a:r>
            <a:endParaRPr lang="nl-NL"/>
          </a:p>
        </p:txBody>
      </p:sp>
      <p:sp>
        <p:nvSpPr>
          <p:cNvPr id="32" name="Tekstvak 31">
            <a:extLst>
              <a:ext uri="{FF2B5EF4-FFF2-40B4-BE49-F238E27FC236}">
                <a16:creationId xmlns:a16="http://schemas.microsoft.com/office/drawing/2014/main" id="{534E846D-4FAA-C0CE-8861-46FB1C8A3E5E}"/>
              </a:ext>
            </a:extLst>
          </p:cNvPr>
          <p:cNvSpPr txBox="1"/>
          <p:nvPr/>
        </p:nvSpPr>
        <p:spPr>
          <a:xfrm>
            <a:off x="7979276" y="3739433"/>
            <a:ext cx="360040" cy="307777"/>
          </a:xfrm>
          <a:prstGeom prst="rect">
            <a:avLst/>
          </a:prstGeom>
          <a:noFill/>
        </p:spPr>
        <p:txBody>
          <a:bodyPr wrap="square" rtlCol="0">
            <a:spAutoFit/>
          </a:bodyPr>
          <a:lstStyle/>
          <a:p>
            <a:r>
              <a:rPr lang="en-GB"/>
              <a:t>V</a:t>
            </a:r>
            <a:endParaRPr lang="nl-NL"/>
          </a:p>
        </p:txBody>
      </p:sp>
      <p:sp>
        <p:nvSpPr>
          <p:cNvPr id="33" name="Tekstvak 32">
            <a:extLst>
              <a:ext uri="{FF2B5EF4-FFF2-40B4-BE49-F238E27FC236}">
                <a16:creationId xmlns:a16="http://schemas.microsoft.com/office/drawing/2014/main" id="{80C01FB9-0C50-5D51-B3D3-918372C5CD6A}"/>
              </a:ext>
            </a:extLst>
          </p:cNvPr>
          <p:cNvSpPr txBox="1"/>
          <p:nvPr/>
        </p:nvSpPr>
        <p:spPr>
          <a:xfrm>
            <a:off x="7979276" y="4069069"/>
            <a:ext cx="360040" cy="307777"/>
          </a:xfrm>
          <a:prstGeom prst="rect">
            <a:avLst/>
          </a:prstGeom>
          <a:noFill/>
        </p:spPr>
        <p:txBody>
          <a:bodyPr wrap="square" rtlCol="0">
            <a:spAutoFit/>
          </a:bodyPr>
          <a:lstStyle/>
          <a:p>
            <a:r>
              <a:rPr lang="en-GB"/>
              <a:t>V</a:t>
            </a:r>
            <a:endParaRPr lang="nl-NL"/>
          </a:p>
        </p:txBody>
      </p:sp>
      <p:sp>
        <p:nvSpPr>
          <p:cNvPr id="34" name="Tekstvak 33">
            <a:extLst>
              <a:ext uri="{FF2B5EF4-FFF2-40B4-BE49-F238E27FC236}">
                <a16:creationId xmlns:a16="http://schemas.microsoft.com/office/drawing/2014/main" id="{9FA5F27C-37C0-35D7-8675-43F9988DB825}"/>
              </a:ext>
            </a:extLst>
          </p:cNvPr>
          <p:cNvSpPr txBox="1"/>
          <p:nvPr/>
        </p:nvSpPr>
        <p:spPr>
          <a:xfrm>
            <a:off x="8431098" y="4376846"/>
            <a:ext cx="360040" cy="307777"/>
          </a:xfrm>
          <a:prstGeom prst="rect">
            <a:avLst/>
          </a:prstGeom>
          <a:noFill/>
        </p:spPr>
        <p:txBody>
          <a:bodyPr wrap="square" rtlCol="0">
            <a:spAutoFit/>
          </a:bodyPr>
          <a:lstStyle/>
          <a:p>
            <a:r>
              <a:rPr lang="en-GB"/>
              <a:t>V</a:t>
            </a:r>
            <a:endParaRPr lang="nl-NL"/>
          </a:p>
        </p:txBody>
      </p:sp>
      <p:sp>
        <p:nvSpPr>
          <p:cNvPr id="35" name="Tekstvak 34">
            <a:extLst>
              <a:ext uri="{FF2B5EF4-FFF2-40B4-BE49-F238E27FC236}">
                <a16:creationId xmlns:a16="http://schemas.microsoft.com/office/drawing/2014/main" id="{751ACE5B-F0A8-091B-505A-18FDC8099ADD}"/>
              </a:ext>
            </a:extLst>
          </p:cNvPr>
          <p:cNvSpPr txBox="1"/>
          <p:nvPr/>
        </p:nvSpPr>
        <p:spPr>
          <a:xfrm>
            <a:off x="7979276" y="4696157"/>
            <a:ext cx="360040" cy="307777"/>
          </a:xfrm>
          <a:prstGeom prst="rect">
            <a:avLst/>
          </a:prstGeom>
          <a:noFill/>
        </p:spPr>
        <p:txBody>
          <a:bodyPr wrap="square" rtlCol="0">
            <a:spAutoFit/>
          </a:bodyPr>
          <a:lstStyle/>
          <a:p>
            <a:r>
              <a:rPr lang="en-GB"/>
              <a:t>V</a:t>
            </a:r>
            <a:endParaRPr lang="nl-NL"/>
          </a:p>
        </p:txBody>
      </p:sp>
      <p:sp>
        <p:nvSpPr>
          <p:cNvPr id="36" name="Tekstvak 35">
            <a:extLst>
              <a:ext uri="{FF2B5EF4-FFF2-40B4-BE49-F238E27FC236}">
                <a16:creationId xmlns:a16="http://schemas.microsoft.com/office/drawing/2014/main" id="{A98924C2-6EFD-CF72-31C5-16CB6C0ADE77}"/>
              </a:ext>
            </a:extLst>
          </p:cNvPr>
          <p:cNvSpPr txBox="1"/>
          <p:nvPr/>
        </p:nvSpPr>
        <p:spPr>
          <a:xfrm>
            <a:off x="7979276" y="5003934"/>
            <a:ext cx="360040" cy="307777"/>
          </a:xfrm>
          <a:prstGeom prst="rect">
            <a:avLst/>
          </a:prstGeom>
          <a:noFill/>
        </p:spPr>
        <p:txBody>
          <a:bodyPr wrap="square" rtlCol="0">
            <a:spAutoFit/>
          </a:bodyPr>
          <a:lstStyle/>
          <a:p>
            <a:r>
              <a:rPr lang="en-GB"/>
              <a:t>V</a:t>
            </a:r>
            <a:endParaRPr lang="nl-NL"/>
          </a:p>
        </p:txBody>
      </p:sp>
      <p:sp>
        <p:nvSpPr>
          <p:cNvPr id="37" name="Tekstvak 36">
            <a:extLst>
              <a:ext uri="{FF2B5EF4-FFF2-40B4-BE49-F238E27FC236}">
                <a16:creationId xmlns:a16="http://schemas.microsoft.com/office/drawing/2014/main" id="{04C27B8A-1844-29DD-16CF-D20AB52EF0EA}"/>
              </a:ext>
            </a:extLst>
          </p:cNvPr>
          <p:cNvSpPr txBox="1"/>
          <p:nvPr/>
        </p:nvSpPr>
        <p:spPr>
          <a:xfrm>
            <a:off x="7979276" y="5350700"/>
            <a:ext cx="360040" cy="307777"/>
          </a:xfrm>
          <a:prstGeom prst="rect">
            <a:avLst/>
          </a:prstGeom>
          <a:noFill/>
        </p:spPr>
        <p:txBody>
          <a:bodyPr wrap="square" rtlCol="0">
            <a:spAutoFit/>
          </a:bodyPr>
          <a:lstStyle/>
          <a:p>
            <a:r>
              <a:rPr lang="en-GB"/>
              <a:t>V</a:t>
            </a:r>
            <a:endParaRPr lang="nl-NL"/>
          </a:p>
        </p:txBody>
      </p:sp>
    </p:spTree>
    <p:extLst>
      <p:ext uri="{BB962C8B-B14F-4D97-AF65-F5344CB8AC3E}">
        <p14:creationId xmlns:p14="http://schemas.microsoft.com/office/powerpoint/2010/main" val="2441901884"/>
      </p:ext>
    </p:extLst>
  </p:cSld>
  <p:clrMapOvr>
    <a:masterClrMapping/>
  </p:clrMapOvr>
  <mc:AlternateContent xmlns:mc="http://schemas.openxmlformats.org/markup-compatibility/2006" xmlns:p14="http://schemas.microsoft.com/office/powerpoint/2010/main">
    <mc:Choice Requires="p14">
      <p:transition spd="slow" p14:dur="2000" advTm="46100"/>
    </mc:Choice>
    <mc:Fallback xmlns="">
      <p:transition spd="slow" advTm="46100"/>
    </mc:Fallback>
  </mc:AlternateConten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2F2581-28F3-4474-A6F3-1163026807A4}"/>
              </a:ext>
            </a:extLst>
          </p:cNvPr>
          <p:cNvSpPr>
            <a:spLocks noGrp="1"/>
          </p:cNvSpPr>
          <p:nvPr>
            <p:ph type="title"/>
          </p:nvPr>
        </p:nvSpPr>
        <p:spPr/>
        <p:txBody>
          <a:bodyPr/>
          <a:lstStyle/>
          <a:p>
            <a:r>
              <a:rPr lang="nl-NL" sz="4000"/>
              <a:t>Kesselringmethode</a:t>
            </a:r>
            <a:endParaRPr lang="nl-NL" sz="4000" dirty="0"/>
          </a:p>
        </p:txBody>
      </p:sp>
      <p:sp>
        <p:nvSpPr>
          <p:cNvPr id="3" name="Tijdelijke aanduiding voor tekst 2">
            <a:extLst>
              <a:ext uri="{FF2B5EF4-FFF2-40B4-BE49-F238E27FC236}">
                <a16:creationId xmlns:a16="http://schemas.microsoft.com/office/drawing/2014/main" id="{745B6F49-4EB2-4E56-8CC4-AFA354A962A3}"/>
              </a:ext>
            </a:extLst>
          </p:cNvPr>
          <p:cNvSpPr>
            <a:spLocks noGrp="1"/>
          </p:cNvSpPr>
          <p:nvPr>
            <p:ph type="body" idx="1"/>
          </p:nvPr>
        </p:nvSpPr>
        <p:spPr>
          <a:xfrm>
            <a:off x="344488" y="945648"/>
            <a:ext cx="8136904" cy="5147647"/>
          </a:xfrm>
        </p:spPr>
        <p:txBody>
          <a:bodyPr/>
          <a:lstStyle/>
          <a:p>
            <a:pPr marL="0" indent="0">
              <a:buNone/>
            </a:pPr>
            <a:r>
              <a:rPr lang="nl-NL" b="1"/>
              <a:t>Weegfactoren bepalen </a:t>
            </a:r>
            <a:r>
              <a:rPr lang="nl-NL"/>
              <a:t>(per </a:t>
            </a:r>
            <a:r>
              <a:rPr lang="nl-NL" u="sng"/>
              <a:t>variabele eis </a:t>
            </a:r>
            <a:r>
              <a:rPr lang="nl-NL"/>
              <a:t>bepalen welke belangrijker is)</a:t>
            </a:r>
            <a:endParaRPr lang="nl-NL" dirty="0"/>
          </a:p>
          <a:p>
            <a:pPr marL="0" indent="0">
              <a:buNone/>
            </a:pPr>
            <a:endParaRPr lang="nl-NL" dirty="0"/>
          </a:p>
        </p:txBody>
      </p:sp>
      <p:pic>
        <p:nvPicPr>
          <p:cNvPr id="4" name="Afbeelding 3">
            <a:extLst>
              <a:ext uri="{FF2B5EF4-FFF2-40B4-BE49-F238E27FC236}">
                <a16:creationId xmlns:a16="http://schemas.microsoft.com/office/drawing/2014/main" id="{CECA06ED-9CFA-6319-6799-53CAF6BA5604}"/>
              </a:ext>
            </a:extLst>
          </p:cNvPr>
          <p:cNvPicPr>
            <a:picLocks noGrp="1" noRot="1" noChangeAspect="1" noMove="1" noResize="1" noEditPoints="1" noAdjustHandles="1" noChangeArrowheads="1" noChangeShapeType="1" noCrop="1"/>
          </p:cNvPicPr>
          <p:nvPr/>
        </p:nvPicPr>
        <p:blipFill>
          <a:blip r:embed="rId2"/>
          <a:stretch>
            <a:fillRect/>
          </a:stretch>
        </p:blipFill>
        <p:spPr>
          <a:xfrm>
            <a:off x="395925" y="1412776"/>
            <a:ext cx="9231998" cy="4935483"/>
          </a:xfrm>
          <a:prstGeom prst="rect">
            <a:avLst/>
          </a:prstGeom>
        </p:spPr>
      </p:pic>
      <p:sp>
        <p:nvSpPr>
          <p:cNvPr id="5" name="Tekstvak 4">
            <a:extLst>
              <a:ext uri="{FF2B5EF4-FFF2-40B4-BE49-F238E27FC236}">
                <a16:creationId xmlns:a16="http://schemas.microsoft.com/office/drawing/2014/main" id="{01377024-A312-AC44-1C5F-A56BB01A1B88}"/>
              </a:ext>
            </a:extLst>
          </p:cNvPr>
          <p:cNvSpPr txBox="1"/>
          <p:nvPr/>
        </p:nvSpPr>
        <p:spPr>
          <a:xfrm>
            <a:off x="632520" y="2348880"/>
            <a:ext cx="5328592" cy="215444"/>
          </a:xfrm>
          <a:prstGeom prst="rect">
            <a:avLst/>
          </a:prstGeom>
          <a:noFill/>
        </p:spPr>
        <p:txBody>
          <a:bodyPr wrap="square" rtlCol="0">
            <a:spAutoFit/>
          </a:bodyPr>
          <a:lstStyle/>
          <a:p>
            <a:pPr algn="l"/>
            <a:r>
              <a:rPr lang="nl-NL" sz="800" b="0" dirty="0"/>
              <a:t>De robot moet kunnen rijden</a:t>
            </a:r>
          </a:p>
        </p:txBody>
      </p:sp>
      <p:sp>
        <p:nvSpPr>
          <p:cNvPr id="7" name="Tekstvak 6">
            <a:extLst>
              <a:ext uri="{FF2B5EF4-FFF2-40B4-BE49-F238E27FC236}">
                <a16:creationId xmlns:a16="http://schemas.microsoft.com/office/drawing/2014/main" id="{4D9CF013-FB01-0A5D-0DD0-A64BAB985628}"/>
              </a:ext>
            </a:extLst>
          </p:cNvPr>
          <p:cNvSpPr txBox="1"/>
          <p:nvPr/>
        </p:nvSpPr>
        <p:spPr>
          <a:xfrm>
            <a:off x="632520" y="2637492"/>
            <a:ext cx="5328592" cy="215444"/>
          </a:xfrm>
          <a:prstGeom prst="rect">
            <a:avLst/>
          </a:prstGeom>
          <a:noFill/>
        </p:spPr>
        <p:txBody>
          <a:bodyPr wrap="square" rtlCol="0">
            <a:spAutoFit/>
          </a:bodyPr>
          <a:lstStyle/>
          <a:p>
            <a:pPr algn="l"/>
            <a:r>
              <a:rPr lang="en-GB" sz="800" b="0" dirty="0"/>
              <a:t>De robot </a:t>
            </a:r>
            <a:r>
              <a:rPr lang="en-GB" sz="800" b="0" dirty="0" err="1"/>
              <a:t>moet</a:t>
            </a:r>
            <a:r>
              <a:rPr lang="en-GB" sz="800" b="0" dirty="0"/>
              <a:t> </a:t>
            </a:r>
            <a:r>
              <a:rPr lang="en-GB" sz="800" b="0" dirty="0" err="1"/>
              <a:t>kunnen</a:t>
            </a:r>
            <a:r>
              <a:rPr lang="en-GB" sz="800" b="0" dirty="0"/>
              <a:t> </a:t>
            </a:r>
            <a:r>
              <a:rPr lang="en-GB" sz="800" b="0" dirty="0" err="1"/>
              <a:t>draaien</a:t>
            </a:r>
            <a:endParaRPr lang="nl-NL" sz="800" b="0" dirty="0"/>
          </a:p>
        </p:txBody>
      </p:sp>
      <p:sp>
        <p:nvSpPr>
          <p:cNvPr id="8" name="Tekstvak 7">
            <a:extLst>
              <a:ext uri="{FF2B5EF4-FFF2-40B4-BE49-F238E27FC236}">
                <a16:creationId xmlns:a16="http://schemas.microsoft.com/office/drawing/2014/main" id="{CD757BE8-239B-3EA5-953E-11081AD955DC}"/>
              </a:ext>
            </a:extLst>
          </p:cNvPr>
          <p:cNvSpPr txBox="1"/>
          <p:nvPr/>
        </p:nvSpPr>
        <p:spPr>
          <a:xfrm>
            <a:off x="632520" y="2905817"/>
            <a:ext cx="5328592" cy="215444"/>
          </a:xfrm>
          <a:prstGeom prst="rect">
            <a:avLst/>
          </a:prstGeom>
          <a:noFill/>
        </p:spPr>
        <p:txBody>
          <a:bodyPr wrap="square" rtlCol="0">
            <a:spAutoFit/>
          </a:bodyPr>
          <a:lstStyle/>
          <a:p>
            <a:pPr algn="l"/>
            <a:r>
              <a:rPr lang="en-GB" sz="800" b="0" dirty="0"/>
              <a:t>De robot </a:t>
            </a:r>
            <a:r>
              <a:rPr lang="en-GB" sz="800" b="0" dirty="0" err="1"/>
              <a:t>moet</a:t>
            </a:r>
            <a:r>
              <a:rPr lang="en-GB" sz="800" b="0" dirty="0"/>
              <a:t> </a:t>
            </a:r>
            <a:r>
              <a:rPr lang="en-GB" sz="800" b="0" dirty="0" err="1"/>
              <a:t>kunnen</a:t>
            </a:r>
            <a:r>
              <a:rPr lang="en-GB" sz="800" b="0" dirty="0"/>
              <a:t> </a:t>
            </a:r>
            <a:r>
              <a:rPr lang="en-GB" sz="800" b="0" dirty="0" err="1"/>
              <a:t>aanvallen</a:t>
            </a:r>
            <a:endParaRPr lang="nl-NL" sz="800" b="0" dirty="0"/>
          </a:p>
        </p:txBody>
      </p:sp>
      <p:sp>
        <p:nvSpPr>
          <p:cNvPr id="21" name="Tekstvak 20">
            <a:extLst>
              <a:ext uri="{FF2B5EF4-FFF2-40B4-BE49-F238E27FC236}">
                <a16:creationId xmlns:a16="http://schemas.microsoft.com/office/drawing/2014/main" id="{0426CA6F-092D-DC08-0398-758381AA94CB}"/>
              </a:ext>
            </a:extLst>
          </p:cNvPr>
          <p:cNvSpPr txBox="1"/>
          <p:nvPr/>
        </p:nvSpPr>
        <p:spPr>
          <a:xfrm>
            <a:off x="638233" y="3179803"/>
            <a:ext cx="5328592" cy="215444"/>
          </a:xfrm>
          <a:prstGeom prst="rect">
            <a:avLst/>
          </a:prstGeom>
          <a:noFill/>
        </p:spPr>
        <p:txBody>
          <a:bodyPr wrap="square" rtlCol="0">
            <a:spAutoFit/>
          </a:bodyPr>
          <a:lstStyle/>
          <a:p>
            <a:pPr algn="l"/>
            <a:r>
              <a:rPr lang="en-GB" sz="800" b="0" dirty="0"/>
              <a:t>De robot </a:t>
            </a:r>
            <a:r>
              <a:rPr lang="en-GB" sz="800" b="0" dirty="0" err="1"/>
              <a:t>moet</a:t>
            </a:r>
            <a:r>
              <a:rPr lang="en-GB" sz="800" b="0" dirty="0"/>
              <a:t> </a:t>
            </a:r>
            <a:r>
              <a:rPr lang="en-GB" sz="800" b="0" dirty="0" err="1"/>
              <a:t>kunnen</a:t>
            </a:r>
            <a:r>
              <a:rPr lang="en-GB" sz="800" b="0" dirty="0"/>
              <a:t> </a:t>
            </a:r>
            <a:r>
              <a:rPr lang="en-GB" sz="800" b="0" dirty="0" err="1"/>
              <a:t>incaseren</a:t>
            </a:r>
            <a:endParaRPr lang="nl-NL" sz="800" b="0" dirty="0"/>
          </a:p>
        </p:txBody>
      </p:sp>
      <p:sp>
        <p:nvSpPr>
          <p:cNvPr id="22" name="Tekstvak 21">
            <a:extLst>
              <a:ext uri="{FF2B5EF4-FFF2-40B4-BE49-F238E27FC236}">
                <a16:creationId xmlns:a16="http://schemas.microsoft.com/office/drawing/2014/main" id="{A55084D5-7FA0-30E3-4B09-6B5232CDA937}"/>
              </a:ext>
            </a:extLst>
          </p:cNvPr>
          <p:cNvSpPr txBox="1"/>
          <p:nvPr/>
        </p:nvSpPr>
        <p:spPr>
          <a:xfrm>
            <a:off x="632520" y="3448655"/>
            <a:ext cx="5328592" cy="215444"/>
          </a:xfrm>
          <a:prstGeom prst="rect">
            <a:avLst/>
          </a:prstGeom>
          <a:noFill/>
        </p:spPr>
        <p:txBody>
          <a:bodyPr wrap="square" rtlCol="0">
            <a:spAutoFit/>
          </a:bodyPr>
          <a:lstStyle/>
          <a:p>
            <a:pPr algn="l"/>
            <a:r>
              <a:rPr lang="en-GB" sz="800" b="0" dirty="0"/>
              <a:t>De robot </a:t>
            </a:r>
            <a:r>
              <a:rPr lang="en-GB" sz="800" b="0" dirty="0" err="1"/>
              <a:t>moet</a:t>
            </a:r>
            <a:r>
              <a:rPr lang="en-GB" sz="800" b="0" dirty="0"/>
              <a:t> </a:t>
            </a:r>
            <a:r>
              <a:rPr lang="en-GB" sz="800" b="0" dirty="0" err="1"/>
              <a:t>bestuurbaar</a:t>
            </a:r>
            <a:r>
              <a:rPr lang="en-GB" sz="800" b="0" dirty="0"/>
              <a:t> </a:t>
            </a:r>
            <a:r>
              <a:rPr lang="en-GB" sz="800" b="0" dirty="0" err="1"/>
              <a:t>zijn</a:t>
            </a:r>
            <a:endParaRPr lang="nl-NL" sz="800" b="0" dirty="0"/>
          </a:p>
        </p:txBody>
      </p:sp>
      <p:sp>
        <p:nvSpPr>
          <p:cNvPr id="23" name="Tekstvak 22">
            <a:extLst>
              <a:ext uri="{FF2B5EF4-FFF2-40B4-BE49-F238E27FC236}">
                <a16:creationId xmlns:a16="http://schemas.microsoft.com/office/drawing/2014/main" id="{9BC86AD4-53CB-E458-15A4-C1BF5C0F7066}"/>
              </a:ext>
            </a:extLst>
          </p:cNvPr>
          <p:cNvSpPr txBox="1"/>
          <p:nvPr/>
        </p:nvSpPr>
        <p:spPr>
          <a:xfrm>
            <a:off x="632520" y="3703619"/>
            <a:ext cx="5328592" cy="215444"/>
          </a:xfrm>
          <a:prstGeom prst="rect">
            <a:avLst/>
          </a:prstGeom>
          <a:noFill/>
        </p:spPr>
        <p:txBody>
          <a:bodyPr wrap="square" rtlCol="0">
            <a:spAutoFit/>
          </a:bodyPr>
          <a:lstStyle/>
          <a:p>
            <a:pPr algn="l"/>
            <a:r>
              <a:rPr lang="en-GB" sz="800" b="0" dirty="0"/>
              <a:t>De robot </a:t>
            </a:r>
            <a:r>
              <a:rPr lang="en-GB" sz="800" b="0" dirty="0" err="1"/>
              <a:t>moet</a:t>
            </a:r>
            <a:r>
              <a:rPr lang="en-GB" sz="800" b="0" dirty="0"/>
              <a:t> </a:t>
            </a:r>
            <a:r>
              <a:rPr lang="en-GB" sz="800" b="0" dirty="0" err="1"/>
              <a:t>zonder</a:t>
            </a:r>
            <a:r>
              <a:rPr lang="en-GB" sz="800" b="0" dirty="0"/>
              <a:t> externe </a:t>
            </a:r>
            <a:r>
              <a:rPr lang="en-GB" sz="800" b="0" dirty="0" err="1"/>
              <a:t>stroom</a:t>
            </a:r>
            <a:r>
              <a:rPr lang="en-GB" sz="800" b="0" dirty="0"/>
              <a:t> </a:t>
            </a:r>
            <a:r>
              <a:rPr lang="en-GB" sz="800" b="0" dirty="0" err="1"/>
              <a:t>werken</a:t>
            </a:r>
            <a:endParaRPr lang="nl-NL" sz="800" b="0" dirty="0"/>
          </a:p>
        </p:txBody>
      </p:sp>
      <p:sp>
        <p:nvSpPr>
          <p:cNvPr id="24" name="Tekstvak 23">
            <a:extLst>
              <a:ext uri="{FF2B5EF4-FFF2-40B4-BE49-F238E27FC236}">
                <a16:creationId xmlns:a16="http://schemas.microsoft.com/office/drawing/2014/main" id="{0BCF0DCA-D32E-1C03-68B5-D544696FC5C9}"/>
              </a:ext>
            </a:extLst>
          </p:cNvPr>
          <p:cNvSpPr txBox="1"/>
          <p:nvPr/>
        </p:nvSpPr>
        <p:spPr>
          <a:xfrm>
            <a:off x="632520" y="3961804"/>
            <a:ext cx="5328592" cy="215444"/>
          </a:xfrm>
          <a:prstGeom prst="rect">
            <a:avLst/>
          </a:prstGeom>
          <a:noFill/>
        </p:spPr>
        <p:txBody>
          <a:bodyPr wrap="square" rtlCol="0">
            <a:spAutoFit/>
          </a:bodyPr>
          <a:lstStyle/>
          <a:p>
            <a:pPr algn="l"/>
            <a:r>
              <a:rPr lang="en-GB" sz="800" b="0" dirty="0"/>
              <a:t>De robot </a:t>
            </a:r>
            <a:r>
              <a:rPr lang="en-GB" sz="800" b="0" dirty="0" err="1"/>
              <a:t>moet</a:t>
            </a:r>
            <a:r>
              <a:rPr lang="en-GB" sz="800" b="0" dirty="0"/>
              <a:t> </a:t>
            </a:r>
            <a:r>
              <a:rPr lang="en-GB" sz="800" b="0" dirty="0" err="1"/>
              <a:t>stabiel</a:t>
            </a:r>
            <a:r>
              <a:rPr lang="en-GB" sz="800" b="0" dirty="0"/>
              <a:t> </a:t>
            </a:r>
            <a:r>
              <a:rPr lang="en-GB" sz="800" b="0" dirty="0" err="1"/>
              <a:t>blijven</a:t>
            </a:r>
            <a:r>
              <a:rPr lang="en-GB" sz="800" b="0" dirty="0"/>
              <a:t> </a:t>
            </a:r>
            <a:r>
              <a:rPr lang="en-GB" sz="800" b="0" dirty="0" err="1"/>
              <a:t>staan</a:t>
            </a:r>
            <a:endParaRPr lang="nl-NL" sz="800" b="0" dirty="0"/>
          </a:p>
        </p:txBody>
      </p:sp>
      <p:sp>
        <p:nvSpPr>
          <p:cNvPr id="25" name="Tekstvak 24">
            <a:extLst>
              <a:ext uri="{FF2B5EF4-FFF2-40B4-BE49-F238E27FC236}">
                <a16:creationId xmlns:a16="http://schemas.microsoft.com/office/drawing/2014/main" id="{3B4CB164-DB08-977C-582C-33F2FD0EEB58}"/>
              </a:ext>
            </a:extLst>
          </p:cNvPr>
          <p:cNvSpPr txBox="1"/>
          <p:nvPr/>
        </p:nvSpPr>
        <p:spPr>
          <a:xfrm>
            <a:off x="632520" y="4480371"/>
            <a:ext cx="5328592" cy="215444"/>
          </a:xfrm>
          <a:prstGeom prst="rect">
            <a:avLst/>
          </a:prstGeom>
          <a:noFill/>
        </p:spPr>
        <p:txBody>
          <a:bodyPr wrap="square" rtlCol="0">
            <a:spAutoFit/>
          </a:bodyPr>
          <a:lstStyle/>
          <a:p>
            <a:pPr algn="l"/>
            <a:r>
              <a:rPr lang="en-GB" sz="800" b="0" dirty="0"/>
              <a:t>De robot </a:t>
            </a:r>
            <a:r>
              <a:rPr lang="en-GB" sz="800" b="0" dirty="0" err="1"/>
              <a:t>moet</a:t>
            </a:r>
            <a:r>
              <a:rPr lang="en-GB" sz="800" b="0" dirty="0"/>
              <a:t> </a:t>
            </a:r>
            <a:r>
              <a:rPr lang="en-GB" sz="800" b="0" dirty="0" err="1"/>
              <a:t>een</a:t>
            </a:r>
            <a:r>
              <a:rPr lang="en-GB" sz="800" b="0" dirty="0"/>
              <a:t> </a:t>
            </a:r>
            <a:r>
              <a:rPr lang="en-GB" sz="800" b="0" dirty="0" err="1"/>
              <a:t>sterk</a:t>
            </a:r>
            <a:r>
              <a:rPr lang="en-GB" sz="800" b="0" dirty="0"/>
              <a:t> </a:t>
            </a:r>
            <a:r>
              <a:rPr lang="en-GB" sz="800" b="0" dirty="0" err="1"/>
              <a:t>exterieur</a:t>
            </a:r>
            <a:r>
              <a:rPr lang="en-GB" sz="800" b="0" dirty="0"/>
              <a:t> </a:t>
            </a:r>
            <a:r>
              <a:rPr lang="en-GB" sz="800" b="0" dirty="0" err="1"/>
              <a:t>hebben</a:t>
            </a:r>
            <a:endParaRPr lang="nl-NL" sz="800" b="0" dirty="0"/>
          </a:p>
        </p:txBody>
      </p:sp>
      <p:sp>
        <p:nvSpPr>
          <p:cNvPr id="26" name="Tekstvak 25">
            <a:extLst>
              <a:ext uri="{FF2B5EF4-FFF2-40B4-BE49-F238E27FC236}">
                <a16:creationId xmlns:a16="http://schemas.microsoft.com/office/drawing/2014/main" id="{9A4D3EF3-D62D-8843-C4FA-949F639C8E68}"/>
              </a:ext>
            </a:extLst>
          </p:cNvPr>
          <p:cNvSpPr txBox="1"/>
          <p:nvPr/>
        </p:nvSpPr>
        <p:spPr>
          <a:xfrm>
            <a:off x="632520" y="4768983"/>
            <a:ext cx="5328592" cy="215444"/>
          </a:xfrm>
          <a:prstGeom prst="rect">
            <a:avLst/>
          </a:prstGeom>
          <a:noFill/>
        </p:spPr>
        <p:txBody>
          <a:bodyPr wrap="square" rtlCol="0">
            <a:spAutoFit/>
          </a:bodyPr>
          <a:lstStyle/>
          <a:p>
            <a:pPr algn="l"/>
            <a:r>
              <a:rPr lang="nl-NL" sz="800" b="0" dirty="0"/>
              <a:t>De robot moet wielen hebben</a:t>
            </a:r>
          </a:p>
        </p:txBody>
      </p:sp>
      <p:sp>
        <p:nvSpPr>
          <p:cNvPr id="27" name="Tekstvak 26">
            <a:extLst>
              <a:ext uri="{FF2B5EF4-FFF2-40B4-BE49-F238E27FC236}">
                <a16:creationId xmlns:a16="http://schemas.microsoft.com/office/drawing/2014/main" id="{4357E160-50AA-C365-CD2F-F50300902C08}"/>
              </a:ext>
            </a:extLst>
          </p:cNvPr>
          <p:cNvSpPr txBox="1"/>
          <p:nvPr/>
        </p:nvSpPr>
        <p:spPr>
          <a:xfrm>
            <a:off x="632520" y="5037308"/>
            <a:ext cx="5328592" cy="215444"/>
          </a:xfrm>
          <a:prstGeom prst="rect">
            <a:avLst/>
          </a:prstGeom>
          <a:noFill/>
        </p:spPr>
        <p:txBody>
          <a:bodyPr wrap="square" rtlCol="0">
            <a:spAutoFit/>
          </a:bodyPr>
          <a:lstStyle/>
          <a:p>
            <a:pPr algn="l"/>
            <a:r>
              <a:rPr lang="en-GB" sz="800" b="0" dirty="0"/>
              <a:t>De robot </a:t>
            </a:r>
            <a:r>
              <a:rPr lang="en-GB" sz="800" b="0" dirty="0" err="1"/>
              <a:t>moet</a:t>
            </a:r>
            <a:r>
              <a:rPr lang="en-GB" sz="800" b="0" dirty="0"/>
              <a:t> </a:t>
            </a:r>
            <a:r>
              <a:rPr lang="en-GB" sz="800" b="0" dirty="0" err="1"/>
              <a:t>één</a:t>
            </a:r>
            <a:r>
              <a:rPr lang="en-GB" sz="800" b="0" dirty="0"/>
              <a:t> of </a:t>
            </a:r>
            <a:r>
              <a:rPr lang="en-GB" sz="800" b="0" dirty="0" err="1"/>
              <a:t>meer</a:t>
            </a:r>
            <a:r>
              <a:rPr lang="en-GB" sz="800" b="0" dirty="0"/>
              <a:t> </a:t>
            </a:r>
            <a:r>
              <a:rPr lang="en-GB" sz="800" b="0" dirty="0" err="1"/>
              <a:t>wapen</a:t>
            </a:r>
            <a:r>
              <a:rPr lang="en-GB" sz="800" b="0" dirty="0"/>
              <a:t>(s) </a:t>
            </a:r>
            <a:r>
              <a:rPr lang="en-GB" sz="800" b="0" dirty="0" err="1"/>
              <a:t>hebben</a:t>
            </a:r>
            <a:endParaRPr lang="nl-NL" sz="800" b="0" dirty="0"/>
          </a:p>
        </p:txBody>
      </p:sp>
      <p:sp>
        <p:nvSpPr>
          <p:cNvPr id="28" name="Tekstvak 27">
            <a:extLst>
              <a:ext uri="{FF2B5EF4-FFF2-40B4-BE49-F238E27FC236}">
                <a16:creationId xmlns:a16="http://schemas.microsoft.com/office/drawing/2014/main" id="{C2B32E99-EA92-5612-1F26-E4990F058097}"/>
              </a:ext>
            </a:extLst>
          </p:cNvPr>
          <p:cNvSpPr txBox="1"/>
          <p:nvPr/>
        </p:nvSpPr>
        <p:spPr>
          <a:xfrm>
            <a:off x="638233" y="5311294"/>
            <a:ext cx="5328592" cy="215444"/>
          </a:xfrm>
          <a:prstGeom prst="rect">
            <a:avLst/>
          </a:prstGeom>
          <a:noFill/>
        </p:spPr>
        <p:txBody>
          <a:bodyPr wrap="square" rtlCol="0">
            <a:spAutoFit/>
          </a:bodyPr>
          <a:lstStyle/>
          <a:p>
            <a:pPr algn="l"/>
            <a:r>
              <a:rPr lang="en-GB" sz="800" b="0" dirty="0"/>
              <a:t>De robot </a:t>
            </a:r>
            <a:r>
              <a:rPr lang="en-GB" sz="800" b="0" dirty="0" err="1"/>
              <a:t>moet</a:t>
            </a:r>
            <a:r>
              <a:rPr lang="en-GB" sz="800" b="0" dirty="0"/>
              <a:t> </a:t>
            </a:r>
            <a:r>
              <a:rPr lang="en-GB" sz="800" b="0" dirty="0" err="1"/>
              <a:t>een</a:t>
            </a:r>
            <a:r>
              <a:rPr lang="en-GB" sz="800" b="0" dirty="0"/>
              <a:t> microcontroller </a:t>
            </a:r>
            <a:r>
              <a:rPr lang="en-GB" sz="800" b="0" dirty="0" err="1"/>
              <a:t>hebben</a:t>
            </a:r>
            <a:endParaRPr lang="nl-NL" sz="800" b="0" dirty="0"/>
          </a:p>
        </p:txBody>
      </p:sp>
      <p:sp>
        <p:nvSpPr>
          <p:cNvPr id="29" name="Tekstvak 28">
            <a:extLst>
              <a:ext uri="{FF2B5EF4-FFF2-40B4-BE49-F238E27FC236}">
                <a16:creationId xmlns:a16="http://schemas.microsoft.com/office/drawing/2014/main" id="{F79D77B7-D370-9323-884C-9FD871C93586}"/>
              </a:ext>
            </a:extLst>
          </p:cNvPr>
          <p:cNvSpPr txBox="1"/>
          <p:nvPr/>
        </p:nvSpPr>
        <p:spPr>
          <a:xfrm>
            <a:off x="632520" y="5580146"/>
            <a:ext cx="5328592" cy="215444"/>
          </a:xfrm>
          <a:prstGeom prst="rect">
            <a:avLst/>
          </a:prstGeom>
          <a:noFill/>
        </p:spPr>
        <p:txBody>
          <a:bodyPr wrap="square" rtlCol="0">
            <a:spAutoFit/>
          </a:bodyPr>
          <a:lstStyle/>
          <a:p>
            <a:pPr algn="l"/>
            <a:r>
              <a:rPr lang="en-GB" sz="800" b="0" dirty="0"/>
              <a:t>De robot </a:t>
            </a:r>
            <a:r>
              <a:rPr lang="en-GB" sz="800" b="0" dirty="0" err="1"/>
              <a:t>moet</a:t>
            </a:r>
            <a:r>
              <a:rPr lang="en-GB" sz="800" b="0" dirty="0"/>
              <a:t> </a:t>
            </a:r>
            <a:r>
              <a:rPr lang="en-GB" sz="800" b="0" dirty="0" err="1"/>
              <a:t>ruosbanden</a:t>
            </a:r>
            <a:r>
              <a:rPr lang="en-GB" sz="800" b="0" dirty="0"/>
              <a:t> </a:t>
            </a:r>
            <a:r>
              <a:rPr lang="en-GB" sz="800" b="0" dirty="0" err="1"/>
              <a:t>hebben</a:t>
            </a:r>
            <a:endParaRPr lang="nl-NL" sz="800" b="0" dirty="0"/>
          </a:p>
        </p:txBody>
      </p:sp>
      <p:sp>
        <p:nvSpPr>
          <p:cNvPr id="30" name="Tekstvak 29">
            <a:extLst>
              <a:ext uri="{FF2B5EF4-FFF2-40B4-BE49-F238E27FC236}">
                <a16:creationId xmlns:a16="http://schemas.microsoft.com/office/drawing/2014/main" id="{9264924E-72A3-5E75-5A27-7DD4F00DE803}"/>
              </a:ext>
            </a:extLst>
          </p:cNvPr>
          <p:cNvSpPr txBox="1"/>
          <p:nvPr/>
        </p:nvSpPr>
        <p:spPr>
          <a:xfrm>
            <a:off x="632520" y="5835110"/>
            <a:ext cx="5328592" cy="215444"/>
          </a:xfrm>
          <a:prstGeom prst="rect">
            <a:avLst/>
          </a:prstGeom>
          <a:noFill/>
        </p:spPr>
        <p:txBody>
          <a:bodyPr wrap="square" rtlCol="0">
            <a:spAutoFit/>
          </a:bodyPr>
          <a:lstStyle/>
          <a:p>
            <a:pPr algn="l"/>
            <a:r>
              <a:rPr lang="en-GB" sz="800" b="0" dirty="0"/>
              <a:t>De robot </a:t>
            </a:r>
            <a:r>
              <a:rPr lang="en-GB" sz="800" b="0" dirty="0" err="1"/>
              <a:t>moet</a:t>
            </a:r>
            <a:r>
              <a:rPr lang="en-GB" sz="800" b="0" dirty="0"/>
              <a:t> </a:t>
            </a:r>
            <a:r>
              <a:rPr lang="en-GB" sz="800" b="0" dirty="0" err="1"/>
              <a:t>een</a:t>
            </a:r>
            <a:r>
              <a:rPr lang="en-GB" sz="800" b="0" dirty="0"/>
              <a:t> motor </a:t>
            </a:r>
            <a:r>
              <a:rPr lang="en-GB" sz="800" b="0" dirty="0" err="1"/>
              <a:t>hebben</a:t>
            </a:r>
            <a:endParaRPr lang="nl-NL" sz="800" b="0" dirty="0"/>
          </a:p>
        </p:txBody>
      </p:sp>
      <p:sp>
        <p:nvSpPr>
          <p:cNvPr id="31" name="Tekstvak 30">
            <a:extLst>
              <a:ext uri="{FF2B5EF4-FFF2-40B4-BE49-F238E27FC236}">
                <a16:creationId xmlns:a16="http://schemas.microsoft.com/office/drawing/2014/main" id="{DF5515EC-47B5-AAED-4F5C-DFBDC3F5BFFD}"/>
              </a:ext>
            </a:extLst>
          </p:cNvPr>
          <p:cNvSpPr txBox="1"/>
          <p:nvPr/>
        </p:nvSpPr>
        <p:spPr>
          <a:xfrm>
            <a:off x="632520" y="6093295"/>
            <a:ext cx="5328592" cy="215444"/>
          </a:xfrm>
          <a:prstGeom prst="rect">
            <a:avLst/>
          </a:prstGeom>
          <a:noFill/>
        </p:spPr>
        <p:txBody>
          <a:bodyPr wrap="square" rtlCol="0">
            <a:spAutoFit/>
          </a:bodyPr>
          <a:lstStyle/>
          <a:p>
            <a:pPr algn="l"/>
            <a:r>
              <a:rPr lang="en-GB" sz="800" b="0" dirty="0"/>
              <a:t>De robot </a:t>
            </a:r>
            <a:r>
              <a:rPr lang="en-GB" sz="800" b="0" dirty="0" err="1"/>
              <a:t>moet</a:t>
            </a:r>
            <a:r>
              <a:rPr lang="en-GB" sz="800" b="0" dirty="0"/>
              <a:t> </a:t>
            </a:r>
            <a:r>
              <a:rPr lang="en-GB" sz="800" b="0" dirty="0" err="1"/>
              <a:t>een</a:t>
            </a:r>
            <a:r>
              <a:rPr lang="en-GB" sz="800" b="0" dirty="0"/>
              <a:t> </a:t>
            </a:r>
            <a:r>
              <a:rPr lang="en-GB" sz="800" b="0" dirty="0" err="1"/>
              <a:t>batterij</a:t>
            </a:r>
            <a:r>
              <a:rPr lang="en-GB" sz="800" b="0" dirty="0"/>
              <a:t> </a:t>
            </a:r>
            <a:r>
              <a:rPr lang="en-GB" sz="800" b="0" dirty="0" err="1"/>
              <a:t>hebben</a:t>
            </a:r>
            <a:endParaRPr lang="nl-NL" sz="800" b="0" dirty="0"/>
          </a:p>
        </p:txBody>
      </p:sp>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9270C838-3773-92BE-585E-94EFCDBAFF06}"/>
                  </a:ext>
                </a:extLst>
              </p14:cNvPr>
              <p14:cNvContentPartPr/>
              <p14:nvPr/>
            </p14:nvContentPartPr>
            <p14:xfrm>
              <a:off x="6082231" y="2648695"/>
              <a:ext cx="168120" cy="106920"/>
            </p14:xfrm>
          </p:contentPart>
        </mc:Choice>
        <mc:Fallback>
          <p:pic>
            <p:nvPicPr>
              <p:cNvPr id="9" name="Ink 8">
                <a:extLst>
                  <a:ext uri="{FF2B5EF4-FFF2-40B4-BE49-F238E27FC236}">
                    <a16:creationId xmlns:a16="http://schemas.microsoft.com/office/drawing/2014/main" id="{9270C838-3773-92BE-585E-94EFCDBAFF06}"/>
                  </a:ext>
                </a:extLst>
              </p:cNvPr>
              <p:cNvPicPr/>
              <p:nvPr/>
            </p:nvPicPr>
            <p:blipFill>
              <a:blip r:embed="rId4"/>
              <a:stretch>
                <a:fillRect/>
              </a:stretch>
            </p:blipFill>
            <p:spPr>
              <a:xfrm>
                <a:off x="6076111" y="2642575"/>
                <a:ext cx="18036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1" name="Ink 10">
                <a:extLst>
                  <a:ext uri="{FF2B5EF4-FFF2-40B4-BE49-F238E27FC236}">
                    <a16:creationId xmlns:a16="http://schemas.microsoft.com/office/drawing/2014/main" id="{44B8A3D2-CC5B-0E36-39F2-507C89A6DD90}"/>
                  </a:ext>
                </a:extLst>
              </p14:cNvPr>
              <p14:cNvContentPartPr/>
              <p14:nvPr/>
            </p14:nvContentPartPr>
            <p14:xfrm>
              <a:off x="6136231" y="2905015"/>
              <a:ext cx="5400" cy="177840"/>
            </p14:xfrm>
          </p:contentPart>
        </mc:Choice>
        <mc:Fallback>
          <p:pic>
            <p:nvPicPr>
              <p:cNvPr id="11" name="Ink 10">
                <a:extLst>
                  <a:ext uri="{FF2B5EF4-FFF2-40B4-BE49-F238E27FC236}">
                    <a16:creationId xmlns:a16="http://schemas.microsoft.com/office/drawing/2014/main" id="{44B8A3D2-CC5B-0E36-39F2-507C89A6DD90}"/>
                  </a:ext>
                </a:extLst>
              </p:cNvPr>
              <p:cNvPicPr/>
              <p:nvPr/>
            </p:nvPicPr>
            <p:blipFill>
              <a:blip r:embed="rId6"/>
              <a:stretch>
                <a:fillRect/>
              </a:stretch>
            </p:blipFill>
            <p:spPr>
              <a:xfrm>
                <a:off x="6130111" y="2898895"/>
                <a:ext cx="1764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2" name="Ink 11">
                <a:extLst>
                  <a:ext uri="{FF2B5EF4-FFF2-40B4-BE49-F238E27FC236}">
                    <a16:creationId xmlns:a16="http://schemas.microsoft.com/office/drawing/2014/main" id="{72346836-2A41-C532-7B49-852BF37018C5}"/>
                  </a:ext>
                </a:extLst>
              </p14:cNvPr>
              <p14:cNvContentPartPr/>
              <p14:nvPr/>
            </p14:nvContentPartPr>
            <p14:xfrm>
              <a:off x="6132991" y="3176815"/>
              <a:ext cx="15480" cy="153360"/>
            </p14:xfrm>
          </p:contentPart>
        </mc:Choice>
        <mc:Fallback>
          <p:pic>
            <p:nvPicPr>
              <p:cNvPr id="12" name="Ink 11">
                <a:extLst>
                  <a:ext uri="{FF2B5EF4-FFF2-40B4-BE49-F238E27FC236}">
                    <a16:creationId xmlns:a16="http://schemas.microsoft.com/office/drawing/2014/main" id="{72346836-2A41-C532-7B49-852BF37018C5}"/>
                  </a:ext>
                </a:extLst>
              </p:cNvPr>
              <p:cNvPicPr/>
              <p:nvPr/>
            </p:nvPicPr>
            <p:blipFill>
              <a:blip r:embed="rId8"/>
              <a:stretch>
                <a:fillRect/>
              </a:stretch>
            </p:blipFill>
            <p:spPr>
              <a:xfrm>
                <a:off x="6126871" y="3170695"/>
                <a:ext cx="2772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3" name="Ink 12">
                <a:extLst>
                  <a:ext uri="{FF2B5EF4-FFF2-40B4-BE49-F238E27FC236}">
                    <a16:creationId xmlns:a16="http://schemas.microsoft.com/office/drawing/2014/main" id="{C57995EA-4EC1-B31C-8BCE-0793F2612A80}"/>
                  </a:ext>
                </a:extLst>
              </p14:cNvPr>
              <p14:cNvContentPartPr/>
              <p14:nvPr/>
            </p14:nvContentPartPr>
            <p14:xfrm>
              <a:off x="6139831" y="3438175"/>
              <a:ext cx="8280" cy="141840"/>
            </p14:xfrm>
          </p:contentPart>
        </mc:Choice>
        <mc:Fallback>
          <p:pic>
            <p:nvPicPr>
              <p:cNvPr id="13" name="Ink 12">
                <a:extLst>
                  <a:ext uri="{FF2B5EF4-FFF2-40B4-BE49-F238E27FC236}">
                    <a16:creationId xmlns:a16="http://schemas.microsoft.com/office/drawing/2014/main" id="{C57995EA-4EC1-B31C-8BCE-0793F2612A80}"/>
                  </a:ext>
                </a:extLst>
              </p:cNvPr>
              <p:cNvPicPr/>
              <p:nvPr/>
            </p:nvPicPr>
            <p:blipFill>
              <a:blip r:embed="rId10"/>
              <a:stretch>
                <a:fillRect/>
              </a:stretch>
            </p:blipFill>
            <p:spPr>
              <a:xfrm>
                <a:off x="6133711" y="3432055"/>
                <a:ext cx="2052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4" name="Ink 13">
                <a:extLst>
                  <a:ext uri="{FF2B5EF4-FFF2-40B4-BE49-F238E27FC236}">
                    <a16:creationId xmlns:a16="http://schemas.microsoft.com/office/drawing/2014/main" id="{397E773C-3858-A91E-6016-97FA9B93A752}"/>
                  </a:ext>
                </a:extLst>
              </p14:cNvPr>
              <p14:cNvContentPartPr/>
              <p14:nvPr/>
            </p14:nvContentPartPr>
            <p14:xfrm>
              <a:off x="6140911" y="3691615"/>
              <a:ext cx="15480" cy="149040"/>
            </p14:xfrm>
          </p:contentPart>
        </mc:Choice>
        <mc:Fallback>
          <p:pic>
            <p:nvPicPr>
              <p:cNvPr id="14" name="Ink 13">
                <a:extLst>
                  <a:ext uri="{FF2B5EF4-FFF2-40B4-BE49-F238E27FC236}">
                    <a16:creationId xmlns:a16="http://schemas.microsoft.com/office/drawing/2014/main" id="{397E773C-3858-A91E-6016-97FA9B93A752}"/>
                  </a:ext>
                </a:extLst>
              </p:cNvPr>
              <p:cNvPicPr/>
              <p:nvPr/>
            </p:nvPicPr>
            <p:blipFill>
              <a:blip r:embed="rId12"/>
              <a:stretch>
                <a:fillRect/>
              </a:stretch>
            </p:blipFill>
            <p:spPr>
              <a:xfrm>
                <a:off x="6134791" y="3685495"/>
                <a:ext cx="2772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6" name="Ink 15">
                <a:extLst>
                  <a:ext uri="{FF2B5EF4-FFF2-40B4-BE49-F238E27FC236}">
                    <a16:creationId xmlns:a16="http://schemas.microsoft.com/office/drawing/2014/main" id="{B8D33848-F6C8-B6DB-BEF3-2283D12F4D11}"/>
                  </a:ext>
                </a:extLst>
              </p14:cNvPr>
              <p14:cNvContentPartPr/>
              <p14:nvPr/>
            </p14:nvContentPartPr>
            <p14:xfrm>
              <a:off x="6133351" y="3954055"/>
              <a:ext cx="28080" cy="179280"/>
            </p14:xfrm>
          </p:contentPart>
        </mc:Choice>
        <mc:Fallback>
          <p:pic>
            <p:nvPicPr>
              <p:cNvPr id="16" name="Ink 15">
                <a:extLst>
                  <a:ext uri="{FF2B5EF4-FFF2-40B4-BE49-F238E27FC236}">
                    <a16:creationId xmlns:a16="http://schemas.microsoft.com/office/drawing/2014/main" id="{B8D33848-F6C8-B6DB-BEF3-2283D12F4D11}"/>
                  </a:ext>
                </a:extLst>
              </p:cNvPr>
              <p:cNvPicPr/>
              <p:nvPr/>
            </p:nvPicPr>
            <p:blipFill>
              <a:blip r:embed="rId14"/>
              <a:stretch>
                <a:fillRect/>
              </a:stretch>
            </p:blipFill>
            <p:spPr>
              <a:xfrm>
                <a:off x="6127231" y="3947935"/>
                <a:ext cx="4032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7" name="Ink 16">
                <a:extLst>
                  <a:ext uri="{FF2B5EF4-FFF2-40B4-BE49-F238E27FC236}">
                    <a16:creationId xmlns:a16="http://schemas.microsoft.com/office/drawing/2014/main" id="{37F91FA2-66D6-B565-A730-11642403B9D2}"/>
                  </a:ext>
                </a:extLst>
              </p14:cNvPr>
              <p14:cNvContentPartPr/>
              <p14:nvPr/>
            </p14:nvContentPartPr>
            <p14:xfrm>
              <a:off x="6493711" y="2380495"/>
              <a:ext cx="21600" cy="174960"/>
            </p14:xfrm>
          </p:contentPart>
        </mc:Choice>
        <mc:Fallback>
          <p:pic>
            <p:nvPicPr>
              <p:cNvPr id="17" name="Ink 16">
                <a:extLst>
                  <a:ext uri="{FF2B5EF4-FFF2-40B4-BE49-F238E27FC236}">
                    <a16:creationId xmlns:a16="http://schemas.microsoft.com/office/drawing/2014/main" id="{37F91FA2-66D6-B565-A730-11642403B9D2}"/>
                  </a:ext>
                </a:extLst>
              </p:cNvPr>
              <p:cNvPicPr/>
              <p:nvPr/>
            </p:nvPicPr>
            <p:blipFill>
              <a:blip r:embed="rId16"/>
              <a:stretch>
                <a:fillRect/>
              </a:stretch>
            </p:blipFill>
            <p:spPr>
              <a:xfrm>
                <a:off x="6487591" y="2374375"/>
                <a:ext cx="33840" cy="1872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8" name="Ink 17">
                <a:extLst>
                  <a:ext uri="{FF2B5EF4-FFF2-40B4-BE49-F238E27FC236}">
                    <a16:creationId xmlns:a16="http://schemas.microsoft.com/office/drawing/2014/main" id="{A5F878D6-A839-F0F9-9576-95AE08EF0899}"/>
                  </a:ext>
                </a:extLst>
              </p14:cNvPr>
              <p14:cNvContentPartPr/>
              <p14:nvPr/>
            </p14:nvContentPartPr>
            <p14:xfrm>
              <a:off x="6872071" y="2385895"/>
              <a:ext cx="147600" cy="146520"/>
            </p14:xfrm>
          </p:contentPart>
        </mc:Choice>
        <mc:Fallback>
          <p:pic>
            <p:nvPicPr>
              <p:cNvPr id="18" name="Ink 17">
                <a:extLst>
                  <a:ext uri="{FF2B5EF4-FFF2-40B4-BE49-F238E27FC236}">
                    <a16:creationId xmlns:a16="http://schemas.microsoft.com/office/drawing/2014/main" id="{A5F878D6-A839-F0F9-9576-95AE08EF0899}"/>
                  </a:ext>
                </a:extLst>
              </p:cNvPr>
              <p:cNvPicPr/>
              <p:nvPr/>
            </p:nvPicPr>
            <p:blipFill>
              <a:blip r:embed="rId18"/>
              <a:stretch>
                <a:fillRect/>
              </a:stretch>
            </p:blipFill>
            <p:spPr>
              <a:xfrm>
                <a:off x="6865951" y="2379775"/>
                <a:ext cx="15984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9" name="Ink 18">
                <a:extLst>
                  <a:ext uri="{FF2B5EF4-FFF2-40B4-BE49-F238E27FC236}">
                    <a16:creationId xmlns:a16="http://schemas.microsoft.com/office/drawing/2014/main" id="{977355F1-BE2B-A934-0866-93D2D4769F8D}"/>
                  </a:ext>
                </a:extLst>
              </p14:cNvPr>
              <p14:cNvContentPartPr/>
              <p14:nvPr/>
            </p14:nvContentPartPr>
            <p14:xfrm>
              <a:off x="7235671" y="2419735"/>
              <a:ext cx="132120" cy="142560"/>
            </p14:xfrm>
          </p:contentPart>
        </mc:Choice>
        <mc:Fallback>
          <p:pic>
            <p:nvPicPr>
              <p:cNvPr id="19" name="Ink 18">
                <a:extLst>
                  <a:ext uri="{FF2B5EF4-FFF2-40B4-BE49-F238E27FC236}">
                    <a16:creationId xmlns:a16="http://schemas.microsoft.com/office/drawing/2014/main" id="{977355F1-BE2B-A934-0866-93D2D4769F8D}"/>
                  </a:ext>
                </a:extLst>
              </p:cNvPr>
              <p:cNvPicPr/>
              <p:nvPr/>
            </p:nvPicPr>
            <p:blipFill>
              <a:blip r:embed="rId20"/>
              <a:stretch>
                <a:fillRect/>
              </a:stretch>
            </p:blipFill>
            <p:spPr>
              <a:xfrm>
                <a:off x="7229551" y="2413615"/>
                <a:ext cx="14436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0" name="Ink 19">
                <a:extLst>
                  <a:ext uri="{FF2B5EF4-FFF2-40B4-BE49-F238E27FC236}">
                    <a16:creationId xmlns:a16="http://schemas.microsoft.com/office/drawing/2014/main" id="{52AA765C-2354-15F4-0FBF-9132F23D43B6}"/>
                  </a:ext>
                </a:extLst>
              </p14:cNvPr>
              <p14:cNvContentPartPr/>
              <p14:nvPr/>
            </p14:nvContentPartPr>
            <p14:xfrm>
              <a:off x="7616551" y="2399575"/>
              <a:ext cx="164520" cy="142560"/>
            </p14:xfrm>
          </p:contentPart>
        </mc:Choice>
        <mc:Fallback>
          <p:pic>
            <p:nvPicPr>
              <p:cNvPr id="20" name="Ink 19">
                <a:extLst>
                  <a:ext uri="{FF2B5EF4-FFF2-40B4-BE49-F238E27FC236}">
                    <a16:creationId xmlns:a16="http://schemas.microsoft.com/office/drawing/2014/main" id="{52AA765C-2354-15F4-0FBF-9132F23D43B6}"/>
                  </a:ext>
                </a:extLst>
              </p:cNvPr>
              <p:cNvPicPr/>
              <p:nvPr/>
            </p:nvPicPr>
            <p:blipFill>
              <a:blip r:embed="rId22"/>
              <a:stretch>
                <a:fillRect/>
              </a:stretch>
            </p:blipFill>
            <p:spPr>
              <a:xfrm>
                <a:off x="7610431" y="2393455"/>
                <a:ext cx="176760" cy="1548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32" name="Ink 31">
                <a:extLst>
                  <a:ext uri="{FF2B5EF4-FFF2-40B4-BE49-F238E27FC236}">
                    <a16:creationId xmlns:a16="http://schemas.microsoft.com/office/drawing/2014/main" id="{9C21C138-44F3-AC9A-BB08-A8E4E2ACE91D}"/>
                  </a:ext>
                </a:extLst>
              </p14:cNvPr>
              <p14:cNvContentPartPr/>
              <p14:nvPr/>
            </p14:nvContentPartPr>
            <p14:xfrm>
              <a:off x="8004631" y="2410375"/>
              <a:ext cx="127440" cy="124920"/>
            </p14:xfrm>
          </p:contentPart>
        </mc:Choice>
        <mc:Fallback>
          <p:pic>
            <p:nvPicPr>
              <p:cNvPr id="32" name="Ink 31">
                <a:extLst>
                  <a:ext uri="{FF2B5EF4-FFF2-40B4-BE49-F238E27FC236}">
                    <a16:creationId xmlns:a16="http://schemas.microsoft.com/office/drawing/2014/main" id="{9C21C138-44F3-AC9A-BB08-A8E4E2ACE91D}"/>
                  </a:ext>
                </a:extLst>
              </p:cNvPr>
              <p:cNvPicPr/>
              <p:nvPr/>
            </p:nvPicPr>
            <p:blipFill>
              <a:blip r:embed="rId24"/>
              <a:stretch>
                <a:fillRect/>
              </a:stretch>
            </p:blipFill>
            <p:spPr>
              <a:xfrm>
                <a:off x="7998511" y="2404255"/>
                <a:ext cx="13968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33" name="Ink 32">
                <a:extLst>
                  <a:ext uri="{FF2B5EF4-FFF2-40B4-BE49-F238E27FC236}">
                    <a16:creationId xmlns:a16="http://schemas.microsoft.com/office/drawing/2014/main" id="{C7C04B77-3285-A34C-63C2-242BC3139F98}"/>
                  </a:ext>
                </a:extLst>
              </p14:cNvPr>
              <p14:cNvContentPartPr/>
              <p14:nvPr/>
            </p14:nvContentPartPr>
            <p14:xfrm>
              <a:off x="8364271" y="2426935"/>
              <a:ext cx="155880" cy="135000"/>
            </p14:xfrm>
          </p:contentPart>
        </mc:Choice>
        <mc:Fallback>
          <p:pic>
            <p:nvPicPr>
              <p:cNvPr id="33" name="Ink 32">
                <a:extLst>
                  <a:ext uri="{FF2B5EF4-FFF2-40B4-BE49-F238E27FC236}">
                    <a16:creationId xmlns:a16="http://schemas.microsoft.com/office/drawing/2014/main" id="{C7C04B77-3285-A34C-63C2-242BC3139F98}"/>
                  </a:ext>
                </a:extLst>
              </p:cNvPr>
              <p:cNvPicPr/>
              <p:nvPr/>
            </p:nvPicPr>
            <p:blipFill>
              <a:blip r:embed="rId26"/>
              <a:stretch>
                <a:fillRect/>
              </a:stretch>
            </p:blipFill>
            <p:spPr>
              <a:xfrm>
                <a:off x="8358151" y="2420815"/>
                <a:ext cx="16812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4" name="Ink 33">
                <a:extLst>
                  <a:ext uri="{FF2B5EF4-FFF2-40B4-BE49-F238E27FC236}">
                    <a16:creationId xmlns:a16="http://schemas.microsoft.com/office/drawing/2014/main" id="{6314B744-DC60-3792-B2B4-3CCD13FE786F}"/>
                  </a:ext>
                </a:extLst>
              </p14:cNvPr>
              <p14:cNvContentPartPr/>
              <p14:nvPr/>
            </p14:nvContentPartPr>
            <p14:xfrm>
              <a:off x="8745151" y="2402815"/>
              <a:ext cx="178200" cy="148320"/>
            </p14:xfrm>
          </p:contentPart>
        </mc:Choice>
        <mc:Fallback>
          <p:pic>
            <p:nvPicPr>
              <p:cNvPr id="34" name="Ink 33">
                <a:extLst>
                  <a:ext uri="{FF2B5EF4-FFF2-40B4-BE49-F238E27FC236}">
                    <a16:creationId xmlns:a16="http://schemas.microsoft.com/office/drawing/2014/main" id="{6314B744-DC60-3792-B2B4-3CCD13FE786F}"/>
                  </a:ext>
                </a:extLst>
              </p:cNvPr>
              <p:cNvPicPr/>
              <p:nvPr/>
            </p:nvPicPr>
            <p:blipFill>
              <a:blip r:embed="rId28"/>
              <a:stretch>
                <a:fillRect/>
              </a:stretch>
            </p:blipFill>
            <p:spPr>
              <a:xfrm>
                <a:off x="8739031" y="2396695"/>
                <a:ext cx="19044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5" name="Ink 34">
                <a:extLst>
                  <a:ext uri="{FF2B5EF4-FFF2-40B4-BE49-F238E27FC236}">
                    <a16:creationId xmlns:a16="http://schemas.microsoft.com/office/drawing/2014/main" id="{E0D0A1B6-75DB-6D12-068A-BEF8ECEB005A}"/>
                  </a:ext>
                </a:extLst>
              </p14:cNvPr>
              <p14:cNvContentPartPr/>
              <p14:nvPr/>
            </p14:nvContentPartPr>
            <p14:xfrm>
              <a:off x="6496591" y="2916175"/>
              <a:ext cx="24480" cy="180360"/>
            </p14:xfrm>
          </p:contentPart>
        </mc:Choice>
        <mc:Fallback>
          <p:pic>
            <p:nvPicPr>
              <p:cNvPr id="35" name="Ink 34">
                <a:extLst>
                  <a:ext uri="{FF2B5EF4-FFF2-40B4-BE49-F238E27FC236}">
                    <a16:creationId xmlns:a16="http://schemas.microsoft.com/office/drawing/2014/main" id="{E0D0A1B6-75DB-6D12-068A-BEF8ECEB005A}"/>
                  </a:ext>
                </a:extLst>
              </p:cNvPr>
              <p:cNvPicPr/>
              <p:nvPr/>
            </p:nvPicPr>
            <p:blipFill>
              <a:blip r:embed="rId30"/>
              <a:stretch>
                <a:fillRect/>
              </a:stretch>
            </p:blipFill>
            <p:spPr>
              <a:xfrm>
                <a:off x="6490471" y="2910055"/>
                <a:ext cx="36720" cy="192600"/>
              </a:xfrm>
              <a:prstGeom prst="rect">
                <a:avLst/>
              </a:prstGeom>
            </p:spPr>
          </p:pic>
        </mc:Fallback>
      </mc:AlternateContent>
      <p:grpSp>
        <p:nvGrpSpPr>
          <p:cNvPr id="38" name="Group 37">
            <a:extLst>
              <a:ext uri="{FF2B5EF4-FFF2-40B4-BE49-F238E27FC236}">
                <a16:creationId xmlns:a16="http://schemas.microsoft.com/office/drawing/2014/main" id="{0A9E45B8-FE83-53D6-649D-926106F7B05A}"/>
              </a:ext>
            </a:extLst>
          </p:cNvPr>
          <p:cNvGrpSpPr/>
          <p:nvPr/>
        </p:nvGrpSpPr>
        <p:grpSpPr>
          <a:xfrm>
            <a:off x="6500551" y="3165655"/>
            <a:ext cx="26280" cy="416880"/>
            <a:chOff x="6500551" y="3165655"/>
            <a:chExt cx="26280" cy="416880"/>
          </a:xfrm>
        </p:grpSpPr>
        <mc:AlternateContent xmlns:mc="http://schemas.openxmlformats.org/markup-compatibility/2006">
          <mc:Choice xmlns:p14="http://schemas.microsoft.com/office/powerpoint/2010/main" Requires="p14">
            <p:contentPart p14:bwMode="auto" r:id="rId31">
              <p14:nvContentPartPr>
                <p14:cNvPr id="36" name="Ink 35">
                  <a:extLst>
                    <a:ext uri="{FF2B5EF4-FFF2-40B4-BE49-F238E27FC236}">
                      <a16:creationId xmlns:a16="http://schemas.microsoft.com/office/drawing/2014/main" id="{6F76C1E2-0D36-47B4-EF9D-260D5D4C9B37}"/>
                    </a:ext>
                  </a:extLst>
                </p14:cNvPr>
                <p14:cNvContentPartPr/>
                <p14:nvPr/>
              </p14:nvContentPartPr>
              <p14:xfrm>
                <a:off x="6518911" y="3165655"/>
                <a:ext cx="7920" cy="192600"/>
              </p14:xfrm>
            </p:contentPart>
          </mc:Choice>
          <mc:Fallback>
            <p:pic>
              <p:nvPicPr>
                <p:cNvPr id="36" name="Ink 35">
                  <a:extLst>
                    <a:ext uri="{FF2B5EF4-FFF2-40B4-BE49-F238E27FC236}">
                      <a16:creationId xmlns:a16="http://schemas.microsoft.com/office/drawing/2014/main" id="{6F76C1E2-0D36-47B4-EF9D-260D5D4C9B37}"/>
                    </a:ext>
                  </a:extLst>
                </p:cNvPr>
                <p:cNvPicPr/>
                <p:nvPr/>
              </p:nvPicPr>
              <p:blipFill>
                <a:blip r:embed="rId32"/>
                <a:stretch>
                  <a:fillRect/>
                </a:stretch>
              </p:blipFill>
              <p:spPr>
                <a:xfrm>
                  <a:off x="6512791" y="3159535"/>
                  <a:ext cx="2016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37" name="Ink 36">
                  <a:extLst>
                    <a:ext uri="{FF2B5EF4-FFF2-40B4-BE49-F238E27FC236}">
                      <a16:creationId xmlns:a16="http://schemas.microsoft.com/office/drawing/2014/main" id="{6CA661EC-32D0-4A94-EE11-B004132FD148}"/>
                    </a:ext>
                  </a:extLst>
                </p14:cNvPr>
                <p14:cNvContentPartPr/>
                <p14:nvPr/>
              </p14:nvContentPartPr>
              <p14:xfrm>
                <a:off x="6500551" y="3418375"/>
                <a:ext cx="21600" cy="164160"/>
              </p14:xfrm>
            </p:contentPart>
          </mc:Choice>
          <mc:Fallback>
            <p:pic>
              <p:nvPicPr>
                <p:cNvPr id="37" name="Ink 36">
                  <a:extLst>
                    <a:ext uri="{FF2B5EF4-FFF2-40B4-BE49-F238E27FC236}">
                      <a16:creationId xmlns:a16="http://schemas.microsoft.com/office/drawing/2014/main" id="{6CA661EC-32D0-4A94-EE11-B004132FD148}"/>
                    </a:ext>
                  </a:extLst>
                </p:cNvPr>
                <p:cNvPicPr/>
                <p:nvPr/>
              </p:nvPicPr>
              <p:blipFill>
                <a:blip r:embed="rId34"/>
                <a:stretch>
                  <a:fillRect/>
                </a:stretch>
              </p:blipFill>
              <p:spPr>
                <a:xfrm>
                  <a:off x="6494431" y="3412255"/>
                  <a:ext cx="33840" cy="176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5">
            <p14:nvContentPartPr>
              <p14:cNvPr id="39" name="Ink 38">
                <a:extLst>
                  <a:ext uri="{FF2B5EF4-FFF2-40B4-BE49-F238E27FC236}">
                    <a16:creationId xmlns:a16="http://schemas.microsoft.com/office/drawing/2014/main" id="{47DC4169-AEB5-E28E-D1B2-3CE3AEB3806E}"/>
                  </a:ext>
                </a:extLst>
              </p14:cNvPr>
              <p14:cNvContentPartPr/>
              <p14:nvPr/>
            </p14:nvContentPartPr>
            <p14:xfrm>
              <a:off x="6492991" y="3729055"/>
              <a:ext cx="5760" cy="149760"/>
            </p14:xfrm>
          </p:contentPart>
        </mc:Choice>
        <mc:Fallback>
          <p:pic>
            <p:nvPicPr>
              <p:cNvPr id="39" name="Ink 38">
                <a:extLst>
                  <a:ext uri="{FF2B5EF4-FFF2-40B4-BE49-F238E27FC236}">
                    <a16:creationId xmlns:a16="http://schemas.microsoft.com/office/drawing/2014/main" id="{47DC4169-AEB5-E28E-D1B2-3CE3AEB3806E}"/>
                  </a:ext>
                </a:extLst>
              </p:cNvPr>
              <p:cNvPicPr/>
              <p:nvPr/>
            </p:nvPicPr>
            <p:blipFill>
              <a:blip r:embed="rId36"/>
              <a:stretch>
                <a:fillRect/>
              </a:stretch>
            </p:blipFill>
            <p:spPr>
              <a:xfrm>
                <a:off x="6486871" y="3722935"/>
                <a:ext cx="1800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40" name="Ink 39">
                <a:extLst>
                  <a:ext uri="{FF2B5EF4-FFF2-40B4-BE49-F238E27FC236}">
                    <a16:creationId xmlns:a16="http://schemas.microsoft.com/office/drawing/2014/main" id="{E2431E85-68E0-5A31-4005-F1859C1A7713}"/>
                  </a:ext>
                </a:extLst>
              </p14:cNvPr>
              <p14:cNvContentPartPr/>
              <p14:nvPr/>
            </p14:nvContentPartPr>
            <p14:xfrm>
              <a:off x="6498391" y="3976375"/>
              <a:ext cx="7200" cy="157680"/>
            </p14:xfrm>
          </p:contentPart>
        </mc:Choice>
        <mc:Fallback>
          <p:pic>
            <p:nvPicPr>
              <p:cNvPr id="40" name="Ink 39">
                <a:extLst>
                  <a:ext uri="{FF2B5EF4-FFF2-40B4-BE49-F238E27FC236}">
                    <a16:creationId xmlns:a16="http://schemas.microsoft.com/office/drawing/2014/main" id="{E2431E85-68E0-5A31-4005-F1859C1A7713}"/>
                  </a:ext>
                </a:extLst>
              </p:cNvPr>
              <p:cNvPicPr/>
              <p:nvPr/>
            </p:nvPicPr>
            <p:blipFill>
              <a:blip r:embed="rId38"/>
              <a:stretch>
                <a:fillRect/>
              </a:stretch>
            </p:blipFill>
            <p:spPr>
              <a:xfrm>
                <a:off x="6492271" y="3970255"/>
                <a:ext cx="1944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41" name="Ink 40">
                <a:extLst>
                  <a:ext uri="{FF2B5EF4-FFF2-40B4-BE49-F238E27FC236}">
                    <a16:creationId xmlns:a16="http://schemas.microsoft.com/office/drawing/2014/main" id="{B3200B4E-F373-C832-CDE9-08A86F709ADC}"/>
                  </a:ext>
                </a:extLst>
              </p14:cNvPr>
              <p14:cNvContentPartPr/>
              <p14:nvPr/>
            </p14:nvContentPartPr>
            <p14:xfrm>
              <a:off x="6877831" y="2676415"/>
              <a:ext cx="109800" cy="133920"/>
            </p14:xfrm>
          </p:contentPart>
        </mc:Choice>
        <mc:Fallback>
          <p:pic>
            <p:nvPicPr>
              <p:cNvPr id="41" name="Ink 40">
                <a:extLst>
                  <a:ext uri="{FF2B5EF4-FFF2-40B4-BE49-F238E27FC236}">
                    <a16:creationId xmlns:a16="http://schemas.microsoft.com/office/drawing/2014/main" id="{B3200B4E-F373-C832-CDE9-08A86F709ADC}"/>
                  </a:ext>
                </a:extLst>
              </p:cNvPr>
              <p:cNvPicPr/>
              <p:nvPr/>
            </p:nvPicPr>
            <p:blipFill>
              <a:blip r:embed="rId40"/>
              <a:stretch>
                <a:fillRect/>
              </a:stretch>
            </p:blipFill>
            <p:spPr>
              <a:xfrm>
                <a:off x="6871711" y="2670295"/>
                <a:ext cx="12204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42" name="Ink 41">
                <a:extLst>
                  <a:ext uri="{FF2B5EF4-FFF2-40B4-BE49-F238E27FC236}">
                    <a16:creationId xmlns:a16="http://schemas.microsoft.com/office/drawing/2014/main" id="{5ADAAFC1-0201-748F-7FF5-F915C461ABC8}"/>
                  </a:ext>
                </a:extLst>
              </p14:cNvPr>
              <p14:cNvContentPartPr/>
              <p14:nvPr/>
            </p14:nvContentPartPr>
            <p14:xfrm>
              <a:off x="7255111" y="2693695"/>
              <a:ext cx="157320" cy="116640"/>
            </p14:xfrm>
          </p:contentPart>
        </mc:Choice>
        <mc:Fallback>
          <p:pic>
            <p:nvPicPr>
              <p:cNvPr id="42" name="Ink 41">
                <a:extLst>
                  <a:ext uri="{FF2B5EF4-FFF2-40B4-BE49-F238E27FC236}">
                    <a16:creationId xmlns:a16="http://schemas.microsoft.com/office/drawing/2014/main" id="{5ADAAFC1-0201-748F-7FF5-F915C461ABC8}"/>
                  </a:ext>
                </a:extLst>
              </p:cNvPr>
              <p:cNvPicPr/>
              <p:nvPr/>
            </p:nvPicPr>
            <p:blipFill>
              <a:blip r:embed="rId42"/>
              <a:stretch>
                <a:fillRect/>
              </a:stretch>
            </p:blipFill>
            <p:spPr>
              <a:xfrm>
                <a:off x="7248991" y="2687575"/>
                <a:ext cx="169560" cy="12888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43" name="Ink 42">
                <a:extLst>
                  <a:ext uri="{FF2B5EF4-FFF2-40B4-BE49-F238E27FC236}">
                    <a16:creationId xmlns:a16="http://schemas.microsoft.com/office/drawing/2014/main" id="{4AA5C612-04E4-3C40-0032-1CF692F569F5}"/>
                  </a:ext>
                </a:extLst>
              </p14:cNvPr>
              <p14:cNvContentPartPr/>
              <p14:nvPr/>
            </p14:nvContentPartPr>
            <p14:xfrm>
              <a:off x="7630951" y="2691895"/>
              <a:ext cx="131760" cy="106560"/>
            </p14:xfrm>
          </p:contentPart>
        </mc:Choice>
        <mc:Fallback>
          <p:pic>
            <p:nvPicPr>
              <p:cNvPr id="43" name="Ink 42">
                <a:extLst>
                  <a:ext uri="{FF2B5EF4-FFF2-40B4-BE49-F238E27FC236}">
                    <a16:creationId xmlns:a16="http://schemas.microsoft.com/office/drawing/2014/main" id="{4AA5C612-04E4-3C40-0032-1CF692F569F5}"/>
                  </a:ext>
                </a:extLst>
              </p:cNvPr>
              <p:cNvPicPr/>
              <p:nvPr/>
            </p:nvPicPr>
            <p:blipFill>
              <a:blip r:embed="rId44"/>
              <a:stretch>
                <a:fillRect/>
              </a:stretch>
            </p:blipFill>
            <p:spPr>
              <a:xfrm>
                <a:off x="7624831" y="2685775"/>
                <a:ext cx="14400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44" name="Ink 43">
                <a:extLst>
                  <a:ext uri="{FF2B5EF4-FFF2-40B4-BE49-F238E27FC236}">
                    <a16:creationId xmlns:a16="http://schemas.microsoft.com/office/drawing/2014/main" id="{F8127CB4-9887-038E-4A57-807948629117}"/>
                  </a:ext>
                </a:extLst>
              </p14:cNvPr>
              <p14:cNvContentPartPr/>
              <p14:nvPr/>
            </p14:nvContentPartPr>
            <p14:xfrm>
              <a:off x="7980871" y="2713495"/>
              <a:ext cx="133200" cy="90000"/>
            </p14:xfrm>
          </p:contentPart>
        </mc:Choice>
        <mc:Fallback>
          <p:pic>
            <p:nvPicPr>
              <p:cNvPr id="44" name="Ink 43">
                <a:extLst>
                  <a:ext uri="{FF2B5EF4-FFF2-40B4-BE49-F238E27FC236}">
                    <a16:creationId xmlns:a16="http://schemas.microsoft.com/office/drawing/2014/main" id="{F8127CB4-9887-038E-4A57-807948629117}"/>
                  </a:ext>
                </a:extLst>
              </p:cNvPr>
              <p:cNvPicPr/>
              <p:nvPr/>
            </p:nvPicPr>
            <p:blipFill>
              <a:blip r:embed="rId46"/>
              <a:stretch>
                <a:fillRect/>
              </a:stretch>
            </p:blipFill>
            <p:spPr>
              <a:xfrm>
                <a:off x="7974751" y="2707375"/>
                <a:ext cx="145440" cy="10224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45" name="Ink 44">
                <a:extLst>
                  <a:ext uri="{FF2B5EF4-FFF2-40B4-BE49-F238E27FC236}">
                    <a16:creationId xmlns:a16="http://schemas.microsoft.com/office/drawing/2014/main" id="{BF20E7C9-2812-F905-5EC5-358FA3934364}"/>
                  </a:ext>
                </a:extLst>
              </p14:cNvPr>
              <p14:cNvContentPartPr/>
              <p14:nvPr/>
            </p14:nvContentPartPr>
            <p14:xfrm>
              <a:off x="8415031" y="2707015"/>
              <a:ext cx="97920" cy="85320"/>
            </p14:xfrm>
          </p:contentPart>
        </mc:Choice>
        <mc:Fallback>
          <p:pic>
            <p:nvPicPr>
              <p:cNvPr id="45" name="Ink 44">
                <a:extLst>
                  <a:ext uri="{FF2B5EF4-FFF2-40B4-BE49-F238E27FC236}">
                    <a16:creationId xmlns:a16="http://schemas.microsoft.com/office/drawing/2014/main" id="{BF20E7C9-2812-F905-5EC5-358FA3934364}"/>
                  </a:ext>
                </a:extLst>
              </p:cNvPr>
              <p:cNvPicPr/>
              <p:nvPr/>
            </p:nvPicPr>
            <p:blipFill>
              <a:blip r:embed="rId48"/>
              <a:stretch>
                <a:fillRect/>
              </a:stretch>
            </p:blipFill>
            <p:spPr>
              <a:xfrm>
                <a:off x="8408911" y="2700895"/>
                <a:ext cx="11016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49" name="Ink 48">
                <a:extLst>
                  <a:ext uri="{FF2B5EF4-FFF2-40B4-BE49-F238E27FC236}">
                    <a16:creationId xmlns:a16="http://schemas.microsoft.com/office/drawing/2014/main" id="{84A1EF91-F84D-C670-34CB-75F3D11C7746}"/>
                  </a:ext>
                </a:extLst>
              </p14:cNvPr>
              <p14:cNvContentPartPr/>
              <p14:nvPr/>
            </p14:nvContentPartPr>
            <p14:xfrm>
              <a:off x="8813191" y="2650495"/>
              <a:ext cx="9360" cy="198360"/>
            </p14:xfrm>
          </p:contentPart>
        </mc:Choice>
        <mc:Fallback>
          <p:pic>
            <p:nvPicPr>
              <p:cNvPr id="49" name="Ink 48">
                <a:extLst>
                  <a:ext uri="{FF2B5EF4-FFF2-40B4-BE49-F238E27FC236}">
                    <a16:creationId xmlns:a16="http://schemas.microsoft.com/office/drawing/2014/main" id="{84A1EF91-F84D-C670-34CB-75F3D11C7746}"/>
                  </a:ext>
                </a:extLst>
              </p:cNvPr>
              <p:cNvPicPr/>
              <p:nvPr/>
            </p:nvPicPr>
            <p:blipFill>
              <a:blip r:embed="rId50"/>
              <a:stretch>
                <a:fillRect/>
              </a:stretch>
            </p:blipFill>
            <p:spPr>
              <a:xfrm>
                <a:off x="8807071" y="2644375"/>
                <a:ext cx="2160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51" name="Ink 50">
                <a:extLst>
                  <a:ext uri="{FF2B5EF4-FFF2-40B4-BE49-F238E27FC236}">
                    <a16:creationId xmlns:a16="http://schemas.microsoft.com/office/drawing/2014/main" id="{A016053F-5CBA-6698-E82C-386EA2F6E82A}"/>
                  </a:ext>
                </a:extLst>
              </p14:cNvPr>
              <p14:cNvContentPartPr/>
              <p14:nvPr/>
            </p14:nvContentPartPr>
            <p14:xfrm>
              <a:off x="6802591" y="3181495"/>
              <a:ext cx="163080" cy="128880"/>
            </p14:xfrm>
          </p:contentPart>
        </mc:Choice>
        <mc:Fallback>
          <p:pic>
            <p:nvPicPr>
              <p:cNvPr id="51" name="Ink 50">
                <a:extLst>
                  <a:ext uri="{FF2B5EF4-FFF2-40B4-BE49-F238E27FC236}">
                    <a16:creationId xmlns:a16="http://schemas.microsoft.com/office/drawing/2014/main" id="{A016053F-5CBA-6698-E82C-386EA2F6E82A}"/>
                  </a:ext>
                </a:extLst>
              </p:cNvPr>
              <p:cNvPicPr/>
              <p:nvPr/>
            </p:nvPicPr>
            <p:blipFill>
              <a:blip r:embed="rId52"/>
              <a:stretch>
                <a:fillRect/>
              </a:stretch>
            </p:blipFill>
            <p:spPr>
              <a:xfrm>
                <a:off x="6796471" y="3175375"/>
                <a:ext cx="17532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52" name="Ink 51">
                <a:extLst>
                  <a:ext uri="{FF2B5EF4-FFF2-40B4-BE49-F238E27FC236}">
                    <a16:creationId xmlns:a16="http://schemas.microsoft.com/office/drawing/2014/main" id="{3F9C8B5A-C06E-C6F9-E010-178CA84CE007}"/>
                  </a:ext>
                </a:extLst>
              </p14:cNvPr>
              <p14:cNvContentPartPr/>
              <p14:nvPr/>
            </p14:nvContentPartPr>
            <p14:xfrm>
              <a:off x="6912751" y="3442135"/>
              <a:ext cx="16200" cy="114480"/>
            </p14:xfrm>
          </p:contentPart>
        </mc:Choice>
        <mc:Fallback>
          <p:pic>
            <p:nvPicPr>
              <p:cNvPr id="52" name="Ink 51">
                <a:extLst>
                  <a:ext uri="{FF2B5EF4-FFF2-40B4-BE49-F238E27FC236}">
                    <a16:creationId xmlns:a16="http://schemas.microsoft.com/office/drawing/2014/main" id="{3F9C8B5A-C06E-C6F9-E010-178CA84CE007}"/>
                  </a:ext>
                </a:extLst>
              </p:cNvPr>
              <p:cNvPicPr/>
              <p:nvPr/>
            </p:nvPicPr>
            <p:blipFill>
              <a:blip r:embed="rId54"/>
              <a:stretch>
                <a:fillRect/>
              </a:stretch>
            </p:blipFill>
            <p:spPr>
              <a:xfrm>
                <a:off x="6906631" y="3436015"/>
                <a:ext cx="28440" cy="1267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53" name="Ink 52">
                <a:extLst>
                  <a:ext uri="{FF2B5EF4-FFF2-40B4-BE49-F238E27FC236}">
                    <a16:creationId xmlns:a16="http://schemas.microsoft.com/office/drawing/2014/main" id="{40748B67-BE62-EC9E-147D-B41BB8E90204}"/>
                  </a:ext>
                </a:extLst>
              </p14:cNvPr>
              <p14:cNvContentPartPr/>
              <p14:nvPr/>
            </p14:nvContentPartPr>
            <p14:xfrm>
              <a:off x="6910951" y="3711415"/>
              <a:ext cx="8640" cy="114840"/>
            </p14:xfrm>
          </p:contentPart>
        </mc:Choice>
        <mc:Fallback>
          <p:pic>
            <p:nvPicPr>
              <p:cNvPr id="53" name="Ink 52">
                <a:extLst>
                  <a:ext uri="{FF2B5EF4-FFF2-40B4-BE49-F238E27FC236}">
                    <a16:creationId xmlns:a16="http://schemas.microsoft.com/office/drawing/2014/main" id="{40748B67-BE62-EC9E-147D-B41BB8E90204}"/>
                  </a:ext>
                </a:extLst>
              </p:cNvPr>
              <p:cNvPicPr/>
              <p:nvPr/>
            </p:nvPicPr>
            <p:blipFill>
              <a:blip r:embed="rId56"/>
              <a:stretch>
                <a:fillRect/>
              </a:stretch>
            </p:blipFill>
            <p:spPr>
              <a:xfrm>
                <a:off x="6904831" y="3705295"/>
                <a:ext cx="2088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54" name="Ink 53">
                <a:extLst>
                  <a:ext uri="{FF2B5EF4-FFF2-40B4-BE49-F238E27FC236}">
                    <a16:creationId xmlns:a16="http://schemas.microsoft.com/office/drawing/2014/main" id="{F828FBDE-984D-783F-4465-F098B18A4158}"/>
                  </a:ext>
                </a:extLst>
              </p14:cNvPr>
              <p14:cNvContentPartPr/>
              <p14:nvPr/>
            </p14:nvContentPartPr>
            <p14:xfrm>
              <a:off x="6832831" y="3946495"/>
              <a:ext cx="145080" cy="113400"/>
            </p14:xfrm>
          </p:contentPart>
        </mc:Choice>
        <mc:Fallback>
          <p:pic>
            <p:nvPicPr>
              <p:cNvPr id="54" name="Ink 53">
                <a:extLst>
                  <a:ext uri="{FF2B5EF4-FFF2-40B4-BE49-F238E27FC236}">
                    <a16:creationId xmlns:a16="http://schemas.microsoft.com/office/drawing/2014/main" id="{F828FBDE-984D-783F-4465-F098B18A4158}"/>
                  </a:ext>
                </a:extLst>
              </p:cNvPr>
              <p:cNvPicPr/>
              <p:nvPr/>
            </p:nvPicPr>
            <p:blipFill>
              <a:blip r:embed="rId58"/>
              <a:stretch>
                <a:fillRect/>
              </a:stretch>
            </p:blipFill>
            <p:spPr>
              <a:xfrm>
                <a:off x="6826711" y="3940375"/>
                <a:ext cx="15732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55" name="Ink 54">
                <a:extLst>
                  <a:ext uri="{FF2B5EF4-FFF2-40B4-BE49-F238E27FC236}">
                    <a16:creationId xmlns:a16="http://schemas.microsoft.com/office/drawing/2014/main" id="{8FEF998B-B10F-0256-BE99-28AAE38ADA8E}"/>
                  </a:ext>
                </a:extLst>
              </p14:cNvPr>
              <p14:cNvContentPartPr/>
              <p14:nvPr/>
            </p14:nvContentPartPr>
            <p14:xfrm>
              <a:off x="7332151" y="2962615"/>
              <a:ext cx="12600" cy="134640"/>
            </p14:xfrm>
          </p:contentPart>
        </mc:Choice>
        <mc:Fallback>
          <p:pic>
            <p:nvPicPr>
              <p:cNvPr id="55" name="Ink 54">
                <a:extLst>
                  <a:ext uri="{FF2B5EF4-FFF2-40B4-BE49-F238E27FC236}">
                    <a16:creationId xmlns:a16="http://schemas.microsoft.com/office/drawing/2014/main" id="{8FEF998B-B10F-0256-BE99-28AAE38ADA8E}"/>
                  </a:ext>
                </a:extLst>
              </p:cNvPr>
              <p:cNvPicPr/>
              <p:nvPr/>
            </p:nvPicPr>
            <p:blipFill>
              <a:blip r:embed="rId60"/>
              <a:stretch>
                <a:fillRect/>
              </a:stretch>
            </p:blipFill>
            <p:spPr>
              <a:xfrm>
                <a:off x="7326031" y="2956495"/>
                <a:ext cx="24840" cy="14688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56" name="Ink 55">
                <a:extLst>
                  <a:ext uri="{FF2B5EF4-FFF2-40B4-BE49-F238E27FC236}">
                    <a16:creationId xmlns:a16="http://schemas.microsoft.com/office/drawing/2014/main" id="{B3AFC9D3-B7EF-75D6-1F21-CB5B699071EB}"/>
                  </a:ext>
                </a:extLst>
              </p14:cNvPr>
              <p14:cNvContentPartPr/>
              <p14:nvPr/>
            </p14:nvContentPartPr>
            <p14:xfrm>
              <a:off x="7641751" y="2961175"/>
              <a:ext cx="93600" cy="110880"/>
            </p14:xfrm>
          </p:contentPart>
        </mc:Choice>
        <mc:Fallback>
          <p:pic>
            <p:nvPicPr>
              <p:cNvPr id="56" name="Ink 55">
                <a:extLst>
                  <a:ext uri="{FF2B5EF4-FFF2-40B4-BE49-F238E27FC236}">
                    <a16:creationId xmlns:a16="http://schemas.microsoft.com/office/drawing/2014/main" id="{B3AFC9D3-B7EF-75D6-1F21-CB5B699071EB}"/>
                  </a:ext>
                </a:extLst>
              </p:cNvPr>
              <p:cNvPicPr/>
              <p:nvPr/>
            </p:nvPicPr>
            <p:blipFill>
              <a:blip r:embed="rId62"/>
              <a:stretch>
                <a:fillRect/>
              </a:stretch>
            </p:blipFill>
            <p:spPr>
              <a:xfrm>
                <a:off x="7635631" y="2955055"/>
                <a:ext cx="10584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57" name="Ink 56">
                <a:extLst>
                  <a:ext uri="{FF2B5EF4-FFF2-40B4-BE49-F238E27FC236}">
                    <a16:creationId xmlns:a16="http://schemas.microsoft.com/office/drawing/2014/main" id="{AFC31B8D-98EF-00B5-A008-9E595F36B70C}"/>
                  </a:ext>
                </a:extLst>
              </p14:cNvPr>
              <p14:cNvContentPartPr/>
              <p14:nvPr/>
            </p14:nvContentPartPr>
            <p14:xfrm>
              <a:off x="7995631" y="2987815"/>
              <a:ext cx="96480" cy="112320"/>
            </p14:xfrm>
          </p:contentPart>
        </mc:Choice>
        <mc:Fallback>
          <p:pic>
            <p:nvPicPr>
              <p:cNvPr id="57" name="Ink 56">
                <a:extLst>
                  <a:ext uri="{FF2B5EF4-FFF2-40B4-BE49-F238E27FC236}">
                    <a16:creationId xmlns:a16="http://schemas.microsoft.com/office/drawing/2014/main" id="{AFC31B8D-98EF-00B5-A008-9E595F36B70C}"/>
                  </a:ext>
                </a:extLst>
              </p:cNvPr>
              <p:cNvPicPr/>
              <p:nvPr/>
            </p:nvPicPr>
            <p:blipFill>
              <a:blip r:embed="rId64"/>
              <a:stretch>
                <a:fillRect/>
              </a:stretch>
            </p:blipFill>
            <p:spPr>
              <a:xfrm>
                <a:off x="7989511" y="2981695"/>
                <a:ext cx="108720" cy="12456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58" name="Ink 57">
                <a:extLst>
                  <a:ext uri="{FF2B5EF4-FFF2-40B4-BE49-F238E27FC236}">
                    <a16:creationId xmlns:a16="http://schemas.microsoft.com/office/drawing/2014/main" id="{58979E7C-0987-17E6-B1F6-A05D19939A8D}"/>
                  </a:ext>
                </a:extLst>
              </p14:cNvPr>
              <p14:cNvContentPartPr/>
              <p14:nvPr/>
            </p14:nvContentPartPr>
            <p14:xfrm>
              <a:off x="8415751" y="2901775"/>
              <a:ext cx="2880" cy="162000"/>
            </p14:xfrm>
          </p:contentPart>
        </mc:Choice>
        <mc:Fallback>
          <p:pic>
            <p:nvPicPr>
              <p:cNvPr id="58" name="Ink 57">
                <a:extLst>
                  <a:ext uri="{FF2B5EF4-FFF2-40B4-BE49-F238E27FC236}">
                    <a16:creationId xmlns:a16="http://schemas.microsoft.com/office/drawing/2014/main" id="{58979E7C-0987-17E6-B1F6-A05D19939A8D}"/>
                  </a:ext>
                </a:extLst>
              </p:cNvPr>
              <p:cNvPicPr/>
              <p:nvPr/>
            </p:nvPicPr>
            <p:blipFill>
              <a:blip r:embed="rId66"/>
              <a:stretch>
                <a:fillRect/>
              </a:stretch>
            </p:blipFill>
            <p:spPr>
              <a:xfrm>
                <a:off x="8409631" y="2895655"/>
                <a:ext cx="1512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61" name="Ink 60">
                <a:extLst>
                  <a:ext uri="{FF2B5EF4-FFF2-40B4-BE49-F238E27FC236}">
                    <a16:creationId xmlns:a16="http://schemas.microsoft.com/office/drawing/2014/main" id="{BC0901DE-2D9D-BBCD-32BB-DC0C7D36550E}"/>
                  </a:ext>
                </a:extLst>
              </p14:cNvPr>
              <p14:cNvContentPartPr/>
              <p14:nvPr/>
            </p14:nvContentPartPr>
            <p14:xfrm>
              <a:off x="8750551" y="2908615"/>
              <a:ext cx="159480" cy="171360"/>
            </p14:xfrm>
          </p:contentPart>
        </mc:Choice>
        <mc:Fallback>
          <p:pic>
            <p:nvPicPr>
              <p:cNvPr id="61" name="Ink 60">
                <a:extLst>
                  <a:ext uri="{FF2B5EF4-FFF2-40B4-BE49-F238E27FC236}">
                    <a16:creationId xmlns:a16="http://schemas.microsoft.com/office/drawing/2014/main" id="{BC0901DE-2D9D-BBCD-32BB-DC0C7D36550E}"/>
                  </a:ext>
                </a:extLst>
              </p:cNvPr>
              <p:cNvPicPr/>
              <p:nvPr/>
            </p:nvPicPr>
            <p:blipFill>
              <a:blip r:embed="rId68"/>
              <a:stretch>
                <a:fillRect/>
              </a:stretch>
            </p:blipFill>
            <p:spPr>
              <a:xfrm>
                <a:off x="8744431" y="2902495"/>
                <a:ext cx="171720" cy="18360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62" name="Ink 61">
                <a:extLst>
                  <a:ext uri="{FF2B5EF4-FFF2-40B4-BE49-F238E27FC236}">
                    <a16:creationId xmlns:a16="http://schemas.microsoft.com/office/drawing/2014/main" id="{B11A2BD7-6614-234F-F2B7-59F16E8C48E9}"/>
                  </a:ext>
                </a:extLst>
              </p14:cNvPr>
              <p14:cNvContentPartPr/>
              <p14:nvPr/>
            </p14:nvContentPartPr>
            <p14:xfrm>
              <a:off x="7298671" y="3443935"/>
              <a:ext cx="6480" cy="142200"/>
            </p14:xfrm>
          </p:contentPart>
        </mc:Choice>
        <mc:Fallback>
          <p:pic>
            <p:nvPicPr>
              <p:cNvPr id="62" name="Ink 61">
                <a:extLst>
                  <a:ext uri="{FF2B5EF4-FFF2-40B4-BE49-F238E27FC236}">
                    <a16:creationId xmlns:a16="http://schemas.microsoft.com/office/drawing/2014/main" id="{B11A2BD7-6614-234F-F2B7-59F16E8C48E9}"/>
                  </a:ext>
                </a:extLst>
              </p:cNvPr>
              <p:cNvPicPr/>
              <p:nvPr/>
            </p:nvPicPr>
            <p:blipFill>
              <a:blip r:embed="rId70"/>
              <a:stretch>
                <a:fillRect/>
              </a:stretch>
            </p:blipFill>
            <p:spPr>
              <a:xfrm>
                <a:off x="7292551" y="3437815"/>
                <a:ext cx="1872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63" name="Ink 62">
                <a:extLst>
                  <a:ext uri="{FF2B5EF4-FFF2-40B4-BE49-F238E27FC236}">
                    <a16:creationId xmlns:a16="http://schemas.microsoft.com/office/drawing/2014/main" id="{322E5A10-F5BE-5660-FCFB-A0F9D9126BDD}"/>
                  </a:ext>
                </a:extLst>
              </p14:cNvPr>
              <p14:cNvContentPartPr/>
              <p14:nvPr/>
            </p14:nvContentPartPr>
            <p14:xfrm>
              <a:off x="7318831" y="3718975"/>
              <a:ext cx="3960" cy="122760"/>
            </p14:xfrm>
          </p:contentPart>
        </mc:Choice>
        <mc:Fallback>
          <p:pic>
            <p:nvPicPr>
              <p:cNvPr id="63" name="Ink 62">
                <a:extLst>
                  <a:ext uri="{FF2B5EF4-FFF2-40B4-BE49-F238E27FC236}">
                    <a16:creationId xmlns:a16="http://schemas.microsoft.com/office/drawing/2014/main" id="{322E5A10-F5BE-5660-FCFB-A0F9D9126BDD}"/>
                  </a:ext>
                </a:extLst>
              </p:cNvPr>
              <p:cNvPicPr/>
              <p:nvPr/>
            </p:nvPicPr>
            <p:blipFill>
              <a:blip r:embed="rId72"/>
              <a:stretch>
                <a:fillRect/>
              </a:stretch>
            </p:blipFill>
            <p:spPr>
              <a:xfrm>
                <a:off x="7312711" y="3712855"/>
                <a:ext cx="16200" cy="1350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64" name="Ink 63">
                <a:extLst>
                  <a:ext uri="{FF2B5EF4-FFF2-40B4-BE49-F238E27FC236}">
                    <a16:creationId xmlns:a16="http://schemas.microsoft.com/office/drawing/2014/main" id="{F92AB0A5-64FD-E030-95E4-822A6D4DD87E}"/>
                  </a:ext>
                </a:extLst>
              </p14:cNvPr>
              <p14:cNvContentPartPr/>
              <p14:nvPr/>
            </p14:nvContentPartPr>
            <p14:xfrm>
              <a:off x="7234591" y="3971335"/>
              <a:ext cx="133560" cy="108720"/>
            </p14:xfrm>
          </p:contentPart>
        </mc:Choice>
        <mc:Fallback>
          <p:pic>
            <p:nvPicPr>
              <p:cNvPr id="64" name="Ink 63">
                <a:extLst>
                  <a:ext uri="{FF2B5EF4-FFF2-40B4-BE49-F238E27FC236}">
                    <a16:creationId xmlns:a16="http://schemas.microsoft.com/office/drawing/2014/main" id="{F92AB0A5-64FD-E030-95E4-822A6D4DD87E}"/>
                  </a:ext>
                </a:extLst>
              </p:cNvPr>
              <p:cNvPicPr/>
              <p:nvPr/>
            </p:nvPicPr>
            <p:blipFill>
              <a:blip r:embed="rId74"/>
              <a:stretch>
                <a:fillRect/>
              </a:stretch>
            </p:blipFill>
            <p:spPr>
              <a:xfrm>
                <a:off x="7228471" y="3965215"/>
                <a:ext cx="14580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65" name="Ink 64">
                <a:extLst>
                  <a:ext uri="{FF2B5EF4-FFF2-40B4-BE49-F238E27FC236}">
                    <a16:creationId xmlns:a16="http://schemas.microsoft.com/office/drawing/2014/main" id="{4F146C13-A5F7-9D9F-32E6-F2F2E9002D25}"/>
                  </a:ext>
                </a:extLst>
              </p14:cNvPr>
              <p14:cNvContentPartPr/>
              <p14:nvPr/>
            </p14:nvContentPartPr>
            <p14:xfrm>
              <a:off x="7677391" y="3220375"/>
              <a:ext cx="76320" cy="81720"/>
            </p14:xfrm>
          </p:contentPart>
        </mc:Choice>
        <mc:Fallback>
          <p:pic>
            <p:nvPicPr>
              <p:cNvPr id="65" name="Ink 64">
                <a:extLst>
                  <a:ext uri="{FF2B5EF4-FFF2-40B4-BE49-F238E27FC236}">
                    <a16:creationId xmlns:a16="http://schemas.microsoft.com/office/drawing/2014/main" id="{4F146C13-A5F7-9D9F-32E6-F2F2E9002D25}"/>
                  </a:ext>
                </a:extLst>
              </p:cNvPr>
              <p:cNvPicPr/>
              <p:nvPr/>
            </p:nvPicPr>
            <p:blipFill>
              <a:blip r:embed="rId76"/>
              <a:stretch>
                <a:fillRect/>
              </a:stretch>
            </p:blipFill>
            <p:spPr>
              <a:xfrm>
                <a:off x="7671271" y="3214255"/>
                <a:ext cx="8856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66" name="Ink 65">
                <a:extLst>
                  <a:ext uri="{FF2B5EF4-FFF2-40B4-BE49-F238E27FC236}">
                    <a16:creationId xmlns:a16="http://schemas.microsoft.com/office/drawing/2014/main" id="{0DD5FFAB-AD34-B802-1A10-5AFF9C13D924}"/>
                  </a:ext>
                </a:extLst>
              </p14:cNvPr>
              <p14:cNvContentPartPr/>
              <p14:nvPr/>
            </p14:nvContentPartPr>
            <p14:xfrm>
              <a:off x="8002111" y="3241255"/>
              <a:ext cx="116640" cy="95760"/>
            </p14:xfrm>
          </p:contentPart>
        </mc:Choice>
        <mc:Fallback>
          <p:pic>
            <p:nvPicPr>
              <p:cNvPr id="66" name="Ink 65">
                <a:extLst>
                  <a:ext uri="{FF2B5EF4-FFF2-40B4-BE49-F238E27FC236}">
                    <a16:creationId xmlns:a16="http://schemas.microsoft.com/office/drawing/2014/main" id="{0DD5FFAB-AD34-B802-1A10-5AFF9C13D924}"/>
                  </a:ext>
                </a:extLst>
              </p:cNvPr>
              <p:cNvPicPr/>
              <p:nvPr/>
            </p:nvPicPr>
            <p:blipFill>
              <a:blip r:embed="rId78"/>
              <a:stretch>
                <a:fillRect/>
              </a:stretch>
            </p:blipFill>
            <p:spPr>
              <a:xfrm>
                <a:off x="7995991" y="3235135"/>
                <a:ext cx="128880" cy="10800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67" name="Ink 66">
                <a:extLst>
                  <a:ext uri="{FF2B5EF4-FFF2-40B4-BE49-F238E27FC236}">
                    <a16:creationId xmlns:a16="http://schemas.microsoft.com/office/drawing/2014/main" id="{B6A2C574-EDFC-1F2D-7847-2D614E4F1E91}"/>
                  </a:ext>
                </a:extLst>
              </p14:cNvPr>
              <p14:cNvContentPartPr/>
              <p14:nvPr/>
            </p14:nvContentPartPr>
            <p14:xfrm>
              <a:off x="8422591" y="3191215"/>
              <a:ext cx="9360" cy="131400"/>
            </p14:xfrm>
          </p:contentPart>
        </mc:Choice>
        <mc:Fallback>
          <p:pic>
            <p:nvPicPr>
              <p:cNvPr id="67" name="Ink 66">
                <a:extLst>
                  <a:ext uri="{FF2B5EF4-FFF2-40B4-BE49-F238E27FC236}">
                    <a16:creationId xmlns:a16="http://schemas.microsoft.com/office/drawing/2014/main" id="{B6A2C574-EDFC-1F2D-7847-2D614E4F1E91}"/>
                  </a:ext>
                </a:extLst>
              </p:cNvPr>
              <p:cNvPicPr/>
              <p:nvPr/>
            </p:nvPicPr>
            <p:blipFill>
              <a:blip r:embed="rId80"/>
              <a:stretch>
                <a:fillRect/>
              </a:stretch>
            </p:blipFill>
            <p:spPr>
              <a:xfrm>
                <a:off x="8416471" y="3185095"/>
                <a:ext cx="21600" cy="143640"/>
              </a:xfrm>
              <a:prstGeom prst="rect">
                <a:avLst/>
              </a:prstGeom>
            </p:spPr>
          </p:pic>
        </mc:Fallback>
      </mc:AlternateContent>
      <p:grpSp>
        <p:nvGrpSpPr>
          <p:cNvPr id="70" name="Group 69">
            <a:extLst>
              <a:ext uri="{FF2B5EF4-FFF2-40B4-BE49-F238E27FC236}">
                <a16:creationId xmlns:a16="http://schemas.microsoft.com/office/drawing/2014/main" id="{8720C098-6CB7-067B-E787-6A5D82FD5701}"/>
              </a:ext>
            </a:extLst>
          </p:cNvPr>
          <p:cNvGrpSpPr/>
          <p:nvPr/>
        </p:nvGrpSpPr>
        <p:grpSpPr>
          <a:xfrm>
            <a:off x="8792311" y="3159895"/>
            <a:ext cx="137160" cy="165960"/>
            <a:chOff x="8792311" y="3159895"/>
            <a:chExt cx="137160" cy="165960"/>
          </a:xfrm>
        </p:grpSpPr>
        <mc:AlternateContent xmlns:mc="http://schemas.openxmlformats.org/markup-compatibility/2006">
          <mc:Choice xmlns:p14="http://schemas.microsoft.com/office/powerpoint/2010/main" Requires="p14">
            <p:contentPart p14:bwMode="auto" r:id="rId81">
              <p14:nvContentPartPr>
                <p14:cNvPr id="68" name="Ink 67">
                  <a:extLst>
                    <a:ext uri="{FF2B5EF4-FFF2-40B4-BE49-F238E27FC236}">
                      <a16:creationId xmlns:a16="http://schemas.microsoft.com/office/drawing/2014/main" id="{164F5A55-5BE4-FCF3-B76C-906BCD2FBD90}"/>
                    </a:ext>
                  </a:extLst>
                </p14:cNvPr>
                <p14:cNvContentPartPr/>
                <p14:nvPr/>
              </p14:nvContentPartPr>
              <p14:xfrm>
                <a:off x="8840911" y="3196975"/>
                <a:ext cx="41400" cy="128880"/>
              </p14:xfrm>
            </p:contentPart>
          </mc:Choice>
          <mc:Fallback>
            <p:pic>
              <p:nvPicPr>
                <p:cNvPr id="68" name="Ink 67">
                  <a:extLst>
                    <a:ext uri="{FF2B5EF4-FFF2-40B4-BE49-F238E27FC236}">
                      <a16:creationId xmlns:a16="http://schemas.microsoft.com/office/drawing/2014/main" id="{164F5A55-5BE4-FCF3-B76C-906BCD2FBD90}"/>
                    </a:ext>
                  </a:extLst>
                </p:cNvPr>
                <p:cNvPicPr/>
                <p:nvPr/>
              </p:nvPicPr>
              <p:blipFill>
                <a:blip r:embed="rId82"/>
                <a:stretch>
                  <a:fillRect/>
                </a:stretch>
              </p:blipFill>
              <p:spPr>
                <a:xfrm>
                  <a:off x="8834791" y="3190855"/>
                  <a:ext cx="5364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69" name="Ink 68">
                  <a:extLst>
                    <a:ext uri="{FF2B5EF4-FFF2-40B4-BE49-F238E27FC236}">
                      <a16:creationId xmlns:a16="http://schemas.microsoft.com/office/drawing/2014/main" id="{6CDBF6BC-E877-6879-4ED4-EC639111DCBB}"/>
                    </a:ext>
                  </a:extLst>
                </p14:cNvPr>
                <p14:cNvContentPartPr/>
                <p14:nvPr/>
              </p14:nvContentPartPr>
              <p14:xfrm>
                <a:off x="8792311" y="3159895"/>
                <a:ext cx="137160" cy="139320"/>
              </p14:xfrm>
            </p:contentPart>
          </mc:Choice>
          <mc:Fallback>
            <p:pic>
              <p:nvPicPr>
                <p:cNvPr id="69" name="Ink 68">
                  <a:extLst>
                    <a:ext uri="{FF2B5EF4-FFF2-40B4-BE49-F238E27FC236}">
                      <a16:creationId xmlns:a16="http://schemas.microsoft.com/office/drawing/2014/main" id="{6CDBF6BC-E877-6879-4ED4-EC639111DCBB}"/>
                    </a:ext>
                  </a:extLst>
                </p:cNvPr>
                <p:cNvPicPr/>
                <p:nvPr/>
              </p:nvPicPr>
              <p:blipFill>
                <a:blip r:embed="rId84"/>
                <a:stretch>
                  <a:fillRect/>
                </a:stretch>
              </p:blipFill>
              <p:spPr>
                <a:xfrm>
                  <a:off x="8786191" y="3153775"/>
                  <a:ext cx="149400" cy="1515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5">
            <p14:nvContentPartPr>
              <p14:cNvPr id="72" name="Ink 71">
                <a:extLst>
                  <a:ext uri="{FF2B5EF4-FFF2-40B4-BE49-F238E27FC236}">
                    <a16:creationId xmlns:a16="http://schemas.microsoft.com/office/drawing/2014/main" id="{1079C228-1564-7AA1-EB1D-DD92F65244D0}"/>
                  </a:ext>
                </a:extLst>
              </p14:cNvPr>
              <p14:cNvContentPartPr/>
              <p14:nvPr/>
            </p14:nvContentPartPr>
            <p14:xfrm>
              <a:off x="7684231" y="3714655"/>
              <a:ext cx="19800" cy="114120"/>
            </p14:xfrm>
          </p:contentPart>
        </mc:Choice>
        <mc:Fallback>
          <p:pic>
            <p:nvPicPr>
              <p:cNvPr id="72" name="Ink 71">
                <a:extLst>
                  <a:ext uri="{FF2B5EF4-FFF2-40B4-BE49-F238E27FC236}">
                    <a16:creationId xmlns:a16="http://schemas.microsoft.com/office/drawing/2014/main" id="{1079C228-1564-7AA1-EB1D-DD92F65244D0}"/>
                  </a:ext>
                </a:extLst>
              </p:cNvPr>
              <p:cNvPicPr/>
              <p:nvPr/>
            </p:nvPicPr>
            <p:blipFill>
              <a:blip r:embed="rId86"/>
              <a:stretch>
                <a:fillRect/>
              </a:stretch>
            </p:blipFill>
            <p:spPr>
              <a:xfrm>
                <a:off x="7678111" y="3708535"/>
                <a:ext cx="3204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73" name="Ink 72">
                <a:extLst>
                  <a:ext uri="{FF2B5EF4-FFF2-40B4-BE49-F238E27FC236}">
                    <a16:creationId xmlns:a16="http://schemas.microsoft.com/office/drawing/2014/main" id="{1340F7BD-346C-87B2-E96A-059E2583B91B}"/>
                  </a:ext>
                </a:extLst>
              </p14:cNvPr>
              <p14:cNvContentPartPr/>
              <p14:nvPr/>
            </p14:nvContentPartPr>
            <p14:xfrm>
              <a:off x="7693231" y="3942895"/>
              <a:ext cx="7200" cy="109080"/>
            </p14:xfrm>
          </p:contentPart>
        </mc:Choice>
        <mc:Fallback>
          <p:pic>
            <p:nvPicPr>
              <p:cNvPr id="73" name="Ink 72">
                <a:extLst>
                  <a:ext uri="{FF2B5EF4-FFF2-40B4-BE49-F238E27FC236}">
                    <a16:creationId xmlns:a16="http://schemas.microsoft.com/office/drawing/2014/main" id="{1340F7BD-346C-87B2-E96A-059E2583B91B}"/>
                  </a:ext>
                </a:extLst>
              </p:cNvPr>
              <p:cNvPicPr/>
              <p:nvPr/>
            </p:nvPicPr>
            <p:blipFill>
              <a:blip r:embed="rId88"/>
              <a:stretch>
                <a:fillRect/>
              </a:stretch>
            </p:blipFill>
            <p:spPr>
              <a:xfrm>
                <a:off x="7687111" y="3936775"/>
                <a:ext cx="1944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74" name="Ink 73">
                <a:extLst>
                  <a:ext uri="{FF2B5EF4-FFF2-40B4-BE49-F238E27FC236}">
                    <a16:creationId xmlns:a16="http://schemas.microsoft.com/office/drawing/2014/main" id="{616343DC-5733-AF9D-5AA3-5EFB4C81F3B1}"/>
                  </a:ext>
                </a:extLst>
              </p14:cNvPr>
              <p14:cNvContentPartPr/>
              <p14:nvPr/>
            </p14:nvContentPartPr>
            <p14:xfrm>
              <a:off x="8004271" y="3499375"/>
              <a:ext cx="121320" cy="102600"/>
            </p14:xfrm>
          </p:contentPart>
        </mc:Choice>
        <mc:Fallback>
          <p:pic>
            <p:nvPicPr>
              <p:cNvPr id="74" name="Ink 73">
                <a:extLst>
                  <a:ext uri="{FF2B5EF4-FFF2-40B4-BE49-F238E27FC236}">
                    <a16:creationId xmlns:a16="http://schemas.microsoft.com/office/drawing/2014/main" id="{616343DC-5733-AF9D-5AA3-5EFB4C81F3B1}"/>
                  </a:ext>
                </a:extLst>
              </p:cNvPr>
              <p:cNvPicPr/>
              <p:nvPr/>
            </p:nvPicPr>
            <p:blipFill>
              <a:blip r:embed="rId90"/>
              <a:stretch>
                <a:fillRect/>
              </a:stretch>
            </p:blipFill>
            <p:spPr>
              <a:xfrm>
                <a:off x="7998151" y="3493255"/>
                <a:ext cx="13356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75" name="Ink 74">
                <a:extLst>
                  <a:ext uri="{FF2B5EF4-FFF2-40B4-BE49-F238E27FC236}">
                    <a16:creationId xmlns:a16="http://schemas.microsoft.com/office/drawing/2014/main" id="{91000934-351F-24FD-8300-B5CD8D35E285}"/>
                  </a:ext>
                </a:extLst>
              </p14:cNvPr>
              <p14:cNvContentPartPr/>
              <p14:nvPr/>
            </p14:nvContentPartPr>
            <p14:xfrm>
              <a:off x="8388751" y="3465535"/>
              <a:ext cx="109440" cy="98280"/>
            </p14:xfrm>
          </p:contentPart>
        </mc:Choice>
        <mc:Fallback>
          <p:pic>
            <p:nvPicPr>
              <p:cNvPr id="75" name="Ink 74">
                <a:extLst>
                  <a:ext uri="{FF2B5EF4-FFF2-40B4-BE49-F238E27FC236}">
                    <a16:creationId xmlns:a16="http://schemas.microsoft.com/office/drawing/2014/main" id="{91000934-351F-24FD-8300-B5CD8D35E285}"/>
                  </a:ext>
                </a:extLst>
              </p:cNvPr>
              <p:cNvPicPr/>
              <p:nvPr/>
            </p:nvPicPr>
            <p:blipFill>
              <a:blip r:embed="rId92"/>
              <a:stretch>
                <a:fillRect/>
              </a:stretch>
            </p:blipFill>
            <p:spPr>
              <a:xfrm>
                <a:off x="8382631" y="3459415"/>
                <a:ext cx="121680" cy="110520"/>
              </a:xfrm>
              <a:prstGeom prst="rect">
                <a:avLst/>
              </a:prstGeom>
            </p:spPr>
          </p:pic>
        </mc:Fallback>
      </mc:AlternateContent>
      <p:grpSp>
        <p:nvGrpSpPr>
          <p:cNvPr id="78" name="Group 77">
            <a:extLst>
              <a:ext uri="{FF2B5EF4-FFF2-40B4-BE49-F238E27FC236}">
                <a16:creationId xmlns:a16="http://schemas.microsoft.com/office/drawing/2014/main" id="{FDD99075-A2B7-8622-AD35-498B27F91740}"/>
              </a:ext>
            </a:extLst>
          </p:cNvPr>
          <p:cNvGrpSpPr/>
          <p:nvPr/>
        </p:nvGrpSpPr>
        <p:grpSpPr>
          <a:xfrm>
            <a:off x="8749111" y="3457975"/>
            <a:ext cx="149760" cy="135360"/>
            <a:chOff x="8749111" y="3457975"/>
            <a:chExt cx="149760" cy="135360"/>
          </a:xfrm>
        </p:grpSpPr>
        <mc:AlternateContent xmlns:mc="http://schemas.openxmlformats.org/markup-compatibility/2006">
          <mc:Choice xmlns:p14="http://schemas.microsoft.com/office/powerpoint/2010/main" Requires="p14">
            <p:contentPart p14:bwMode="auto" r:id="rId93">
              <p14:nvContentPartPr>
                <p14:cNvPr id="76" name="Ink 75">
                  <a:extLst>
                    <a:ext uri="{FF2B5EF4-FFF2-40B4-BE49-F238E27FC236}">
                      <a16:creationId xmlns:a16="http://schemas.microsoft.com/office/drawing/2014/main" id="{27C9EDD2-D085-6BB9-D02B-D9D6F138B1CF}"/>
                    </a:ext>
                  </a:extLst>
                </p14:cNvPr>
                <p14:cNvContentPartPr/>
                <p14:nvPr/>
              </p14:nvContentPartPr>
              <p14:xfrm>
                <a:off x="8749111" y="3457975"/>
                <a:ext cx="84960" cy="135360"/>
              </p14:xfrm>
            </p:contentPart>
          </mc:Choice>
          <mc:Fallback>
            <p:pic>
              <p:nvPicPr>
                <p:cNvPr id="76" name="Ink 75">
                  <a:extLst>
                    <a:ext uri="{FF2B5EF4-FFF2-40B4-BE49-F238E27FC236}">
                      <a16:creationId xmlns:a16="http://schemas.microsoft.com/office/drawing/2014/main" id="{27C9EDD2-D085-6BB9-D02B-D9D6F138B1CF}"/>
                    </a:ext>
                  </a:extLst>
                </p:cNvPr>
                <p:cNvPicPr/>
                <p:nvPr/>
              </p:nvPicPr>
              <p:blipFill>
                <a:blip r:embed="rId94"/>
                <a:stretch>
                  <a:fillRect/>
                </a:stretch>
              </p:blipFill>
              <p:spPr>
                <a:xfrm>
                  <a:off x="8742991" y="3451855"/>
                  <a:ext cx="9720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77" name="Ink 76">
                  <a:extLst>
                    <a:ext uri="{FF2B5EF4-FFF2-40B4-BE49-F238E27FC236}">
                      <a16:creationId xmlns:a16="http://schemas.microsoft.com/office/drawing/2014/main" id="{EA1E0108-0174-C770-E020-5EAD8F618680}"/>
                    </a:ext>
                  </a:extLst>
                </p14:cNvPr>
                <p14:cNvContentPartPr/>
                <p14:nvPr/>
              </p14:nvContentPartPr>
              <p14:xfrm>
                <a:off x="8799871" y="3461935"/>
                <a:ext cx="99000" cy="28440"/>
              </p14:xfrm>
            </p:contentPart>
          </mc:Choice>
          <mc:Fallback>
            <p:pic>
              <p:nvPicPr>
                <p:cNvPr id="77" name="Ink 76">
                  <a:extLst>
                    <a:ext uri="{FF2B5EF4-FFF2-40B4-BE49-F238E27FC236}">
                      <a16:creationId xmlns:a16="http://schemas.microsoft.com/office/drawing/2014/main" id="{EA1E0108-0174-C770-E020-5EAD8F618680}"/>
                    </a:ext>
                  </a:extLst>
                </p:cNvPr>
                <p:cNvPicPr/>
                <p:nvPr/>
              </p:nvPicPr>
              <p:blipFill>
                <a:blip r:embed="rId96"/>
                <a:stretch>
                  <a:fillRect/>
                </a:stretch>
              </p:blipFill>
              <p:spPr>
                <a:xfrm>
                  <a:off x="8793751" y="3455815"/>
                  <a:ext cx="111240" cy="406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7">
            <p14:nvContentPartPr>
              <p14:cNvPr id="79" name="Ink 78">
                <a:extLst>
                  <a:ext uri="{FF2B5EF4-FFF2-40B4-BE49-F238E27FC236}">
                    <a16:creationId xmlns:a16="http://schemas.microsoft.com/office/drawing/2014/main" id="{F3BEF234-ED60-8ABF-16BC-6719878F8FFC}"/>
                  </a:ext>
                </a:extLst>
              </p14:cNvPr>
              <p14:cNvContentPartPr/>
              <p14:nvPr/>
            </p14:nvContentPartPr>
            <p14:xfrm>
              <a:off x="8027311" y="3972775"/>
              <a:ext cx="109440" cy="108000"/>
            </p14:xfrm>
          </p:contentPart>
        </mc:Choice>
        <mc:Fallback>
          <p:pic>
            <p:nvPicPr>
              <p:cNvPr id="79" name="Ink 78">
                <a:extLst>
                  <a:ext uri="{FF2B5EF4-FFF2-40B4-BE49-F238E27FC236}">
                    <a16:creationId xmlns:a16="http://schemas.microsoft.com/office/drawing/2014/main" id="{F3BEF234-ED60-8ABF-16BC-6719878F8FFC}"/>
                  </a:ext>
                </a:extLst>
              </p:cNvPr>
              <p:cNvPicPr/>
              <p:nvPr/>
            </p:nvPicPr>
            <p:blipFill>
              <a:blip r:embed="rId98"/>
              <a:stretch>
                <a:fillRect/>
              </a:stretch>
            </p:blipFill>
            <p:spPr>
              <a:xfrm>
                <a:off x="8021191" y="3966655"/>
                <a:ext cx="12168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80" name="Ink 79">
                <a:extLst>
                  <a:ext uri="{FF2B5EF4-FFF2-40B4-BE49-F238E27FC236}">
                    <a16:creationId xmlns:a16="http://schemas.microsoft.com/office/drawing/2014/main" id="{541C7381-3B9F-A1D0-9F6E-2989AD58A9FB}"/>
                  </a:ext>
                </a:extLst>
              </p14:cNvPr>
              <p14:cNvContentPartPr/>
              <p14:nvPr/>
            </p14:nvContentPartPr>
            <p14:xfrm>
              <a:off x="8421151" y="3738415"/>
              <a:ext cx="9360" cy="86760"/>
            </p14:xfrm>
          </p:contentPart>
        </mc:Choice>
        <mc:Fallback>
          <p:pic>
            <p:nvPicPr>
              <p:cNvPr id="80" name="Ink 79">
                <a:extLst>
                  <a:ext uri="{FF2B5EF4-FFF2-40B4-BE49-F238E27FC236}">
                    <a16:creationId xmlns:a16="http://schemas.microsoft.com/office/drawing/2014/main" id="{541C7381-3B9F-A1D0-9F6E-2989AD58A9FB}"/>
                  </a:ext>
                </a:extLst>
              </p:cNvPr>
              <p:cNvPicPr/>
              <p:nvPr/>
            </p:nvPicPr>
            <p:blipFill>
              <a:blip r:embed="rId100"/>
              <a:stretch>
                <a:fillRect/>
              </a:stretch>
            </p:blipFill>
            <p:spPr>
              <a:xfrm>
                <a:off x="8415031" y="3732295"/>
                <a:ext cx="21600" cy="99000"/>
              </a:xfrm>
              <a:prstGeom prst="rect">
                <a:avLst/>
              </a:prstGeom>
            </p:spPr>
          </p:pic>
        </mc:Fallback>
      </mc:AlternateContent>
      <p:grpSp>
        <p:nvGrpSpPr>
          <p:cNvPr id="83" name="Group 82">
            <a:extLst>
              <a:ext uri="{FF2B5EF4-FFF2-40B4-BE49-F238E27FC236}">
                <a16:creationId xmlns:a16="http://schemas.microsoft.com/office/drawing/2014/main" id="{FFEBE54F-E316-A45C-4248-506D5E70F267}"/>
              </a:ext>
            </a:extLst>
          </p:cNvPr>
          <p:cNvGrpSpPr/>
          <p:nvPr/>
        </p:nvGrpSpPr>
        <p:grpSpPr>
          <a:xfrm>
            <a:off x="8772511" y="3698455"/>
            <a:ext cx="90360" cy="160560"/>
            <a:chOff x="8772511" y="3698455"/>
            <a:chExt cx="90360" cy="160560"/>
          </a:xfrm>
        </p:grpSpPr>
        <mc:AlternateContent xmlns:mc="http://schemas.openxmlformats.org/markup-compatibility/2006">
          <mc:Choice xmlns:p14="http://schemas.microsoft.com/office/powerpoint/2010/main" Requires="p14">
            <p:contentPart p14:bwMode="auto" r:id="rId101">
              <p14:nvContentPartPr>
                <p14:cNvPr id="81" name="Ink 80">
                  <a:extLst>
                    <a:ext uri="{FF2B5EF4-FFF2-40B4-BE49-F238E27FC236}">
                      <a16:creationId xmlns:a16="http://schemas.microsoft.com/office/drawing/2014/main" id="{32452412-F968-D934-4E53-5885002EAD2C}"/>
                    </a:ext>
                  </a:extLst>
                </p14:cNvPr>
                <p14:cNvContentPartPr/>
                <p14:nvPr/>
              </p14:nvContentPartPr>
              <p14:xfrm>
                <a:off x="8775031" y="3698455"/>
                <a:ext cx="71280" cy="160560"/>
              </p14:xfrm>
            </p:contentPart>
          </mc:Choice>
          <mc:Fallback>
            <p:pic>
              <p:nvPicPr>
                <p:cNvPr id="81" name="Ink 80">
                  <a:extLst>
                    <a:ext uri="{FF2B5EF4-FFF2-40B4-BE49-F238E27FC236}">
                      <a16:creationId xmlns:a16="http://schemas.microsoft.com/office/drawing/2014/main" id="{32452412-F968-D934-4E53-5885002EAD2C}"/>
                    </a:ext>
                  </a:extLst>
                </p:cNvPr>
                <p:cNvPicPr/>
                <p:nvPr/>
              </p:nvPicPr>
              <p:blipFill>
                <a:blip r:embed="rId102"/>
                <a:stretch>
                  <a:fillRect/>
                </a:stretch>
              </p:blipFill>
              <p:spPr>
                <a:xfrm>
                  <a:off x="8768911" y="3692335"/>
                  <a:ext cx="8352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82" name="Ink 81">
                  <a:extLst>
                    <a:ext uri="{FF2B5EF4-FFF2-40B4-BE49-F238E27FC236}">
                      <a16:creationId xmlns:a16="http://schemas.microsoft.com/office/drawing/2014/main" id="{E8623A42-B6C9-8E57-624D-676A3CD463E6}"/>
                    </a:ext>
                  </a:extLst>
                </p14:cNvPr>
                <p14:cNvContentPartPr/>
                <p14:nvPr/>
              </p14:nvContentPartPr>
              <p14:xfrm>
                <a:off x="8772511" y="3787015"/>
                <a:ext cx="90360" cy="10080"/>
              </p14:xfrm>
            </p:contentPart>
          </mc:Choice>
          <mc:Fallback>
            <p:pic>
              <p:nvPicPr>
                <p:cNvPr id="82" name="Ink 81">
                  <a:extLst>
                    <a:ext uri="{FF2B5EF4-FFF2-40B4-BE49-F238E27FC236}">
                      <a16:creationId xmlns:a16="http://schemas.microsoft.com/office/drawing/2014/main" id="{E8623A42-B6C9-8E57-624D-676A3CD463E6}"/>
                    </a:ext>
                  </a:extLst>
                </p:cNvPr>
                <p:cNvPicPr/>
                <p:nvPr/>
              </p:nvPicPr>
              <p:blipFill>
                <a:blip r:embed="rId104"/>
                <a:stretch>
                  <a:fillRect/>
                </a:stretch>
              </p:blipFill>
              <p:spPr>
                <a:xfrm>
                  <a:off x="8766391" y="3780895"/>
                  <a:ext cx="102600" cy="22320"/>
                </a:xfrm>
                <a:prstGeom prst="rect">
                  <a:avLst/>
                </a:prstGeom>
              </p:spPr>
            </p:pic>
          </mc:Fallback>
        </mc:AlternateContent>
      </p:grpSp>
      <p:grpSp>
        <p:nvGrpSpPr>
          <p:cNvPr id="86" name="Group 85">
            <a:extLst>
              <a:ext uri="{FF2B5EF4-FFF2-40B4-BE49-F238E27FC236}">
                <a16:creationId xmlns:a16="http://schemas.microsoft.com/office/drawing/2014/main" id="{9E28584D-707A-6381-9889-17C32BEFDF98}"/>
              </a:ext>
            </a:extLst>
          </p:cNvPr>
          <p:cNvGrpSpPr/>
          <p:nvPr/>
        </p:nvGrpSpPr>
        <p:grpSpPr>
          <a:xfrm>
            <a:off x="8780071" y="3943975"/>
            <a:ext cx="97920" cy="154800"/>
            <a:chOff x="8780071" y="3943975"/>
            <a:chExt cx="97920" cy="154800"/>
          </a:xfrm>
        </p:grpSpPr>
        <mc:AlternateContent xmlns:mc="http://schemas.openxmlformats.org/markup-compatibility/2006">
          <mc:Choice xmlns:p14="http://schemas.microsoft.com/office/powerpoint/2010/main" Requires="p14">
            <p:contentPart p14:bwMode="auto" r:id="rId105">
              <p14:nvContentPartPr>
                <p14:cNvPr id="84" name="Ink 83">
                  <a:extLst>
                    <a:ext uri="{FF2B5EF4-FFF2-40B4-BE49-F238E27FC236}">
                      <a16:creationId xmlns:a16="http://schemas.microsoft.com/office/drawing/2014/main" id="{528BD5C1-0992-EE82-A0D9-0A1BC080F9F8}"/>
                    </a:ext>
                  </a:extLst>
                </p14:cNvPr>
                <p14:cNvContentPartPr/>
                <p14:nvPr/>
              </p14:nvContentPartPr>
              <p14:xfrm>
                <a:off x="8820391" y="3971695"/>
                <a:ext cx="11880" cy="127080"/>
              </p14:xfrm>
            </p:contentPart>
          </mc:Choice>
          <mc:Fallback>
            <p:pic>
              <p:nvPicPr>
                <p:cNvPr id="84" name="Ink 83">
                  <a:extLst>
                    <a:ext uri="{FF2B5EF4-FFF2-40B4-BE49-F238E27FC236}">
                      <a16:creationId xmlns:a16="http://schemas.microsoft.com/office/drawing/2014/main" id="{528BD5C1-0992-EE82-A0D9-0A1BC080F9F8}"/>
                    </a:ext>
                  </a:extLst>
                </p:cNvPr>
                <p:cNvPicPr/>
                <p:nvPr/>
              </p:nvPicPr>
              <p:blipFill>
                <a:blip r:embed="rId106"/>
                <a:stretch>
                  <a:fillRect/>
                </a:stretch>
              </p:blipFill>
              <p:spPr>
                <a:xfrm>
                  <a:off x="8814271" y="3965575"/>
                  <a:ext cx="2412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85" name="Ink 84">
                  <a:extLst>
                    <a:ext uri="{FF2B5EF4-FFF2-40B4-BE49-F238E27FC236}">
                      <a16:creationId xmlns:a16="http://schemas.microsoft.com/office/drawing/2014/main" id="{9224A082-13DF-65A5-FCE5-7BCC6CDF29B8}"/>
                    </a:ext>
                  </a:extLst>
                </p14:cNvPr>
                <p14:cNvContentPartPr/>
                <p14:nvPr/>
              </p14:nvContentPartPr>
              <p14:xfrm>
                <a:off x="8780071" y="3943975"/>
                <a:ext cx="97920" cy="98640"/>
              </p14:xfrm>
            </p:contentPart>
          </mc:Choice>
          <mc:Fallback>
            <p:pic>
              <p:nvPicPr>
                <p:cNvPr id="85" name="Ink 84">
                  <a:extLst>
                    <a:ext uri="{FF2B5EF4-FFF2-40B4-BE49-F238E27FC236}">
                      <a16:creationId xmlns:a16="http://schemas.microsoft.com/office/drawing/2014/main" id="{9224A082-13DF-65A5-FCE5-7BCC6CDF29B8}"/>
                    </a:ext>
                  </a:extLst>
                </p:cNvPr>
                <p:cNvPicPr/>
                <p:nvPr/>
              </p:nvPicPr>
              <p:blipFill>
                <a:blip r:embed="rId108"/>
                <a:stretch>
                  <a:fillRect/>
                </a:stretch>
              </p:blipFill>
              <p:spPr>
                <a:xfrm>
                  <a:off x="8773951" y="3937855"/>
                  <a:ext cx="110160" cy="1108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9">
            <p14:nvContentPartPr>
              <p14:cNvPr id="87" name="Ink 86">
                <a:extLst>
                  <a:ext uri="{FF2B5EF4-FFF2-40B4-BE49-F238E27FC236}">
                    <a16:creationId xmlns:a16="http://schemas.microsoft.com/office/drawing/2014/main" id="{31A531DC-0072-AE7C-D686-C2DEDE89297F}"/>
                  </a:ext>
                </a:extLst>
              </p14:cNvPr>
              <p14:cNvContentPartPr/>
              <p14:nvPr/>
            </p14:nvContentPartPr>
            <p14:xfrm>
              <a:off x="6064951" y="4800055"/>
              <a:ext cx="178560" cy="141840"/>
            </p14:xfrm>
          </p:contentPart>
        </mc:Choice>
        <mc:Fallback>
          <p:pic>
            <p:nvPicPr>
              <p:cNvPr id="87" name="Ink 86">
                <a:extLst>
                  <a:ext uri="{FF2B5EF4-FFF2-40B4-BE49-F238E27FC236}">
                    <a16:creationId xmlns:a16="http://schemas.microsoft.com/office/drawing/2014/main" id="{31A531DC-0072-AE7C-D686-C2DEDE89297F}"/>
                  </a:ext>
                </a:extLst>
              </p:cNvPr>
              <p:cNvPicPr/>
              <p:nvPr/>
            </p:nvPicPr>
            <p:blipFill>
              <a:blip r:embed="rId110"/>
              <a:stretch>
                <a:fillRect/>
              </a:stretch>
            </p:blipFill>
            <p:spPr>
              <a:xfrm>
                <a:off x="6058831" y="4793935"/>
                <a:ext cx="19080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89" name="Ink 88">
                <a:extLst>
                  <a:ext uri="{FF2B5EF4-FFF2-40B4-BE49-F238E27FC236}">
                    <a16:creationId xmlns:a16="http://schemas.microsoft.com/office/drawing/2014/main" id="{67415DA0-3BCC-0E1A-770F-F67CC58950C4}"/>
                  </a:ext>
                </a:extLst>
              </p14:cNvPr>
              <p14:cNvContentPartPr/>
              <p14:nvPr/>
            </p14:nvContentPartPr>
            <p14:xfrm>
              <a:off x="6121111" y="5043055"/>
              <a:ext cx="23400" cy="137880"/>
            </p14:xfrm>
          </p:contentPart>
        </mc:Choice>
        <mc:Fallback>
          <p:pic>
            <p:nvPicPr>
              <p:cNvPr id="89" name="Ink 88">
                <a:extLst>
                  <a:ext uri="{FF2B5EF4-FFF2-40B4-BE49-F238E27FC236}">
                    <a16:creationId xmlns:a16="http://schemas.microsoft.com/office/drawing/2014/main" id="{67415DA0-3BCC-0E1A-770F-F67CC58950C4}"/>
                  </a:ext>
                </a:extLst>
              </p:cNvPr>
              <p:cNvPicPr/>
              <p:nvPr/>
            </p:nvPicPr>
            <p:blipFill>
              <a:blip r:embed="rId112"/>
              <a:stretch>
                <a:fillRect/>
              </a:stretch>
            </p:blipFill>
            <p:spPr>
              <a:xfrm>
                <a:off x="6114991" y="5036935"/>
                <a:ext cx="35640" cy="15012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90" name="Ink 89">
                <a:extLst>
                  <a:ext uri="{FF2B5EF4-FFF2-40B4-BE49-F238E27FC236}">
                    <a16:creationId xmlns:a16="http://schemas.microsoft.com/office/drawing/2014/main" id="{94A847DB-DBC2-58F8-9C5A-C38606B7391E}"/>
                  </a:ext>
                </a:extLst>
              </p14:cNvPr>
              <p14:cNvContentPartPr/>
              <p14:nvPr/>
            </p14:nvContentPartPr>
            <p14:xfrm>
              <a:off x="6096991" y="5278135"/>
              <a:ext cx="19080" cy="171720"/>
            </p14:xfrm>
          </p:contentPart>
        </mc:Choice>
        <mc:Fallback>
          <p:pic>
            <p:nvPicPr>
              <p:cNvPr id="90" name="Ink 89">
                <a:extLst>
                  <a:ext uri="{FF2B5EF4-FFF2-40B4-BE49-F238E27FC236}">
                    <a16:creationId xmlns:a16="http://schemas.microsoft.com/office/drawing/2014/main" id="{94A847DB-DBC2-58F8-9C5A-C38606B7391E}"/>
                  </a:ext>
                </a:extLst>
              </p:cNvPr>
              <p:cNvPicPr/>
              <p:nvPr/>
            </p:nvPicPr>
            <p:blipFill>
              <a:blip r:embed="rId114"/>
              <a:stretch>
                <a:fillRect/>
              </a:stretch>
            </p:blipFill>
            <p:spPr>
              <a:xfrm>
                <a:off x="6090871" y="5272015"/>
                <a:ext cx="3132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91" name="Ink 90">
                <a:extLst>
                  <a:ext uri="{FF2B5EF4-FFF2-40B4-BE49-F238E27FC236}">
                    <a16:creationId xmlns:a16="http://schemas.microsoft.com/office/drawing/2014/main" id="{E1F06503-001F-D6EC-5107-76F2C58E0752}"/>
                  </a:ext>
                </a:extLst>
              </p14:cNvPr>
              <p14:cNvContentPartPr/>
              <p14:nvPr/>
            </p14:nvContentPartPr>
            <p14:xfrm>
              <a:off x="6031471" y="5578015"/>
              <a:ext cx="141480" cy="133200"/>
            </p14:xfrm>
          </p:contentPart>
        </mc:Choice>
        <mc:Fallback>
          <p:pic>
            <p:nvPicPr>
              <p:cNvPr id="91" name="Ink 90">
                <a:extLst>
                  <a:ext uri="{FF2B5EF4-FFF2-40B4-BE49-F238E27FC236}">
                    <a16:creationId xmlns:a16="http://schemas.microsoft.com/office/drawing/2014/main" id="{E1F06503-001F-D6EC-5107-76F2C58E0752}"/>
                  </a:ext>
                </a:extLst>
              </p:cNvPr>
              <p:cNvPicPr/>
              <p:nvPr/>
            </p:nvPicPr>
            <p:blipFill>
              <a:blip r:embed="rId116"/>
              <a:stretch>
                <a:fillRect/>
              </a:stretch>
            </p:blipFill>
            <p:spPr>
              <a:xfrm>
                <a:off x="6025351" y="5571895"/>
                <a:ext cx="15372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92" name="Ink 91">
                <a:extLst>
                  <a:ext uri="{FF2B5EF4-FFF2-40B4-BE49-F238E27FC236}">
                    <a16:creationId xmlns:a16="http://schemas.microsoft.com/office/drawing/2014/main" id="{85E30DDE-4351-D80D-A22D-37E6AF860E00}"/>
                  </a:ext>
                </a:extLst>
              </p14:cNvPr>
              <p14:cNvContentPartPr/>
              <p14:nvPr/>
            </p14:nvContentPartPr>
            <p14:xfrm>
              <a:off x="6089071" y="5826415"/>
              <a:ext cx="6840" cy="141480"/>
            </p14:xfrm>
          </p:contentPart>
        </mc:Choice>
        <mc:Fallback>
          <p:pic>
            <p:nvPicPr>
              <p:cNvPr id="92" name="Ink 91">
                <a:extLst>
                  <a:ext uri="{FF2B5EF4-FFF2-40B4-BE49-F238E27FC236}">
                    <a16:creationId xmlns:a16="http://schemas.microsoft.com/office/drawing/2014/main" id="{85E30DDE-4351-D80D-A22D-37E6AF860E00}"/>
                  </a:ext>
                </a:extLst>
              </p:cNvPr>
              <p:cNvPicPr/>
              <p:nvPr/>
            </p:nvPicPr>
            <p:blipFill>
              <a:blip r:embed="rId118"/>
              <a:stretch>
                <a:fillRect/>
              </a:stretch>
            </p:blipFill>
            <p:spPr>
              <a:xfrm>
                <a:off x="6082951" y="5820295"/>
                <a:ext cx="1908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93" name="Ink 92">
                <a:extLst>
                  <a:ext uri="{FF2B5EF4-FFF2-40B4-BE49-F238E27FC236}">
                    <a16:creationId xmlns:a16="http://schemas.microsoft.com/office/drawing/2014/main" id="{C62CB54A-F9DF-FBE4-F3C1-1D17E3EF3099}"/>
                  </a:ext>
                </a:extLst>
              </p14:cNvPr>
              <p14:cNvContentPartPr/>
              <p14:nvPr/>
            </p14:nvContentPartPr>
            <p14:xfrm>
              <a:off x="6077551" y="6107935"/>
              <a:ext cx="23400" cy="163080"/>
            </p14:xfrm>
          </p:contentPart>
        </mc:Choice>
        <mc:Fallback>
          <p:pic>
            <p:nvPicPr>
              <p:cNvPr id="93" name="Ink 92">
                <a:extLst>
                  <a:ext uri="{FF2B5EF4-FFF2-40B4-BE49-F238E27FC236}">
                    <a16:creationId xmlns:a16="http://schemas.microsoft.com/office/drawing/2014/main" id="{C62CB54A-F9DF-FBE4-F3C1-1D17E3EF3099}"/>
                  </a:ext>
                </a:extLst>
              </p:cNvPr>
              <p:cNvPicPr/>
              <p:nvPr/>
            </p:nvPicPr>
            <p:blipFill>
              <a:blip r:embed="rId120"/>
              <a:stretch>
                <a:fillRect/>
              </a:stretch>
            </p:blipFill>
            <p:spPr>
              <a:xfrm>
                <a:off x="6071431" y="6101815"/>
                <a:ext cx="3564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94" name="Ink 93">
                <a:extLst>
                  <a:ext uri="{FF2B5EF4-FFF2-40B4-BE49-F238E27FC236}">
                    <a16:creationId xmlns:a16="http://schemas.microsoft.com/office/drawing/2014/main" id="{DF1E88E9-3AE6-CF5A-17E0-E9F5E3FAD747}"/>
                  </a:ext>
                </a:extLst>
              </p14:cNvPr>
              <p14:cNvContentPartPr/>
              <p14:nvPr/>
            </p14:nvContentPartPr>
            <p14:xfrm>
              <a:off x="6576871" y="4505935"/>
              <a:ext cx="19080" cy="125640"/>
            </p14:xfrm>
          </p:contentPart>
        </mc:Choice>
        <mc:Fallback>
          <p:pic>
            <p:nvPicPr>
              <p:cNvPr id="94" name="Ink 93">
                <a:extLst>
                  <a:ext uri="{FF2B5EF4-FFF2-40B4-BE49-F238E27FC236}">
                    <a16:creationId xmlns:a16="http://schemas.microsoft.com/office/drawing/2014/main" id="{DF1E88E9-3AE6-CF5A-17E0-E9F5E3FAD747}"/>
                  </a:ext>
                </a:extLst>
              </p:cNvPr>
              <p:cNvPicPr/>
              <p:nvPr/>
            </p:nvPicPr>
            <p:blipFill>
              <a:blip r:embed="rId122"/>
              <a:stretch>
                <a:fillRect/>
              </a:stretch>
            </p:blipFill>
            <p:spPr>
              <a:xfrm>
                <a:off x="6570751" y="4499815"/>
                <a:ext cx="3132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95" name="Ink 94">
                <a:extLst>
                  <a:ext uri="{FF2B5EF4-FFF2-40B4-BE49-F238E27FC236}">
                    <a16:creationId xmlns:a16="http://schemas.microsoft.com/office/drawing/2014/main" id="{CB097127-9148-64A1-F126-A43A30EA2D72}"/>
                  </a:ext>
                </a:extLst>
              </p14:cNvPr>
              <p14:cNvContentPartPr/>
              <p14:nvPr/>
            </p14:nvContentPartPr>
            <p14:xfrm>
              <a:off x="6842191" y="4551655"/>
              <a:ext cx="106920" cy="84240"/>
            </p14:xfrm>
          </p:contentPart>
        </mc:Choice>
        <mc:Fallback>
          <p:pic>
            <p:nvPicPr>
              <p:cNvPr id="95" name="Ink 94">
                <a:extLst>
                  <a:ext uri="{FF2B5EF4-FFF2-40B4-BE49-F238E27FC236}">
                    <a16:creationId xmlns:a16="http://schemas.microsoft.com/office/drawing/2014/main" id="{CB097127-9148-64A1-F126-A43A30EA2D72}"/>
                  </a:ext>
                </a:extLst>
              </p:cNvPr>
              <p:cNvPicPr/>
              <p:nvPr/>
            </p:nvPicPr>
            <p:blipFill>
              <a:blip r:embed="rId124"/>
              <a:stretch>
                <a:fillRect/>
              </a:stretch>
            </p:blipFill>
            <p:spPr>
              <a:xfrm>
                <a:off x="6836071" y="4545535"/>
                <a:ext cx="11916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96" name="Ink 95">
                <a:extLst>
                  <a:ext uri="{FF2B5EF4-FFF2-40B4-BE49-F238E27FC236}">
                    <a16:creationId xmlns:a16="http://schemas.microsoft.com/office/drawing/2014/main" id="{000F2641-C222-FCE7-8C68-D17366451FDD}"/>
                  </a:ext>
                </a:extLst>
              </p14:cNvPr>
              <p14:cNvContentPartPr/>
              <p14:nvPr/>
            </p14:nvContentPartPr>
            <p14:xfrm>
              <a:off x="7216591" y="4567855"/>
              <a:ext cx="99000" cy="88200"/>
            </p14:xfrm>
          </p:contentPart>
        </mc:Choice>
        <mc:Fallback>
          <p:pic>
            <p:nvPicPr>
              <p:cNvPr id="96" name="Ink 95">
                <a:extLst>
                  <a:ext uri="{FF2B5EF4-FFF2-40B4-BE49-F238E27FC236}">
                    <a16:creationId xmlns:a16="http://schemas.microsoft.com/office/drawing/2014/main" id="{000F2641-C222-FCE7-8C68-D17366451FDD}"/>
                  </a:ext>
                </a:extLst>
              </p:cNvPr>
              <p:cNvPicPr/>
              <p:nvPr/>
            </p:nvPicPr>
            <p:blipFill>
              <a:blip r:embed="rId126"/>
              <a:stretch>
                <a:fillRect/>
              </a:stretch>
            </p:blipFill>
            <p:spPr>
              <a:xfrm>
                <a:off x="7210471" y="4561735"/>
                <a:ext cx="11124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97" name="Ink 96">
                <a:extLst>
                  <a:ext uri="{FF2B5EF4-FFF2-40B4-BE49-F238E27FC236}">
                    <a16:creationId xmlns:a16="http://schemas.microsoft.com/office/drawing/2014/main" id="{585C216C-3A7D-8DB1-CE34-F316ED10C346}"/>
                  </a:ext>
                </a:extLst>
              </p14:cNvPr>
              <p14:cNvContentPartPr/>
              <p14:nvPr/>
            </p14:nvContentPartPr>
            <p14:xfrm>
              <a:off x="7705831" y="4559215"/>
              <a:ext cx="360" cy="133560"/>
            </p14:xfrm>
          </p:contentPart>
        </mc:Choice>
        <mc:Fallback>
          <p:pic>
            <p:nvPicPr>
              <p:cNvPr id="97" name="Ink 96">
                <a:extLst>
                  <a:ext uri="{FF2B5EF4-FFF2-40B4-BE49-F238E27FC236}">
                    <a16:creationId xmlns:a16="http://schemas.microsoft.com/office/drawing/2014/main" id="{585C216C-3A7D-8DB1-CE34-F316ED10C346}"/>
                  </a:ext>
                </a:extLst>
              </p:cNvPr>
              <p:cNvPicPr/>
              <p:nvPr/>
            </p:nvPicPr>
            <p:blipFill>
              <a:blip r:embed="rId128"/>
              <a:stretch>
                <a:fillRect/>
              </a:stretch>
            </p:blipFill>
            <p:spPr>
              <a:xfrm>
                <a:off x="7699711" y="4553095"/>
                <a:ext cx="1260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98" name="Ink 97">
                <a:extLst>
                  <a:ext uri="{FF2B5EF4-FFF2-40B4-BE49-F238E27FC236}">
                    <a16:creationId xmlns:a16="http://schemas.microsoft.com/office/drawing/2014/main" id="{60766D59-9F8F-801C-7A9D-BD706728965B}"/>
                  </a:ext>
                </a:extLst>
              </p14:cNvPr>
              <p14:cNvContentPartPr/>
              <p14:nvPr/>
            </p14:nvContentPartPr>
            <p14:xfrm>
              <a:off x="8031271" y="4546975"/>
              <a:ext cx="99720" cy="84600"/>
            </p14:xfrm>
          </p:contentPart>
        </mc:Choice>
        <mc:Fallback>
          <p:pic>
            <p:nvPicPr>
              <p:cNvPr id="98" name="Ink 97">
                <a:extLst>
                  <a:ext uri="{FF2B5EF4-FFF2-40B4-BE49-F238E27FC236}">
                    <a16:creationId xmlns:a16="http://schemas.microsoft.com/office/drawing/2014/main" id="{60766D59-9F8F-801C-7A9D-BD706728965B}"/>
                  </a:ext>
                </a:extLst>
              </p:cNvPr>
              <p:cNvPicPr/>
              <p:nvPr/>
            </p:nvPicPr>
            <p:blipFill>
              <a:blip r:embed="rId130"/>
              <a:stretch>
                <a:fillRect/>
              </a:stretch>
            </p:blipFill>
            <p:spPr>
              <a:xfrm>
                <a:off x="8025151" y="4540855"/>
                <a:ext cx="11196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99" name="Ink 98">
                <a:extLst>
                  <a:ext uri="{FF2B5EF4-FFF2-40B4-BE49-F238E27FC236}">
                    <a16:creationId xmlns:a16="http://schemas.microsoft.com/office/drawing/2014/main" id="{315E2731-8B9A-7A3D-DDF5-A81621958649}"/>
                  </a:ext>
                </a:extLst>
              </p14:cNvPr>
              <p14:cNvContentPartPr/>
              <p14:nvPr/>
            </p14:nvContentPartPr>
            <p14:xfrm>
              <a:off x="8328631" y="4550215"/>
              <a:ext cx="131040" cy="119880"/>
            </p14:xfrm>
          </p:contentPart>
        </mc:Choice>
        <mc:Fallback>
          <p:pic>
            <p:nvPicPr>
              <p:cNvPr id="99" name="Ink 98">
                <a:extLst>
                  <a:ext uri="{FF2B5EF4-FFF2-40B4-BE49-F238E27FC236}">
                    <a16:creationId xmlns:a16="http://schemas.microsoft.com/office/drawing/2014/main" id="{315E2731-8B9A-7A3D-DDF5-A81621958649}"/>
                  </a:ext>
                </a:extLst>
              </p:cNvPr>
              <p:cNvPicPr/>
              <p:nvPr/>
            </p:nvPicPr>
            <p:blipFill>
              <a:blip r:embed="rId132"/>
              <a:stretch>
                <a:fillRect/>
              </a:stretch>
            </p:blipFill>
            <p:spPr>
              <a:xfrm>
                <a:off x="8322511" y="4544095"/>
                <a:ext cx="14328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100" name="Ink 99">
                <a:extLst>
                  <a:ext uri="{FF2B5EF4-FFF2-40B4-BE49-F238E27FC236}">
                    <a16:creationId xmlns:a16="http://schemas.microsoft.com/office/drawing/2014/main" id="{E295E416-3E66-BCEC-87D1-04823D77D448}"/>
                  </a:ext>
                </a:extLst>
              </p14:cNvPr>
              <p14:cNvContentPartPr/>
              <p14:nvPr/>
            </p14:nvContentPartPr>
            <p14:xfrm>
              <a:off x="8716711" y="4492255"/>
              <a:ext cx="105840" cy="182880"/>
            </p14:xfrm>
          </p:contentPart>
        </mc:Choice>
        <mc:Fallback>
          <p:pic>
            <p:nvPicPr>
              <p:cNvPr id="100" name="Ink 99">
                <a:extLst>
                  <a:ext uri="{FF2B5EF4-FFF2-40B4-BE49-F238E27FC236}">
                    <a16:creationId xmlns:a16="http://schemas.microsoft.com/office/drawing/2014/main" id="{E295E416-3E66-BCEC-87D1-04823D77D448}"/>
                  </a:ext>
                </a:extLst>
              </p:cNvPr>
              <p:cNvPicPr/>
              <p:nvPr/>
            </p:nvPicPr>
            <p:blipFill>
              <a:blip r:embed="rId134"/>
              <a:stretch>
                <a:fillRect/>
              </a:stretch>
            </p:blipFill>
            <p:spPr>
              <a:xfrm>
                <a:off x="8710591" y="4486135"/>
                <a:ext cx="118080" cy="19512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101" name="Ink 100">
                <a:extLst>
                  <a:ext uri="{FF2B5EF4-FFF2-40B4-BE49-F238E27FC236}">
                    <a16:creationId xmlns:a16="http://schemas.microsoft.com/office/drawing/2014/main" id="{C31858B3-1865-472A-B4EA-2C5053730A4B}"/>
                  </a:ext>
                </a:extLst>
              </p14:cNvPr>
              <p14:cNvContentPartPr/>
              <p14:nvPr/>
            </p14:nvContentPartPr>
            <p14:xfrm>
              <a:off x="6516391" y="5053135"/>
              <a:ext cx="15480" cy="135720"/>
            </p14:xfrm>
          </p:contentPart>
        </mc:Choice>
        <mc:Fallback>
          <p:pic>
            <p:nvPicPr>
              <p:cNvPr id="101" name="Ink 100">
                <a:extLst>
                  <a:ext uri="{FF2B5EF4-FFF2-40B4-BE49-F238E27FC236}">
                    <a16:creationId xmlns:a16="http://schemas.microsoft.com/office/drawing/2014/main" id="{C31858B3-1865-472A-B4EA-2C5053730A4B}"/>
                  </a:ext>
                </a:extLst>
              </p:cNvPr>
              <p:cNvPicPr/>
              <p:nvPr/>
            </p:nvPicPr>
            <p:blipFill>
              <a:blip r:embed="rId136"/>
              <a:stretch>
                <a:fillRect/>
              </a:stretch>
            </p:blipFill>
            <p:spPr>
              <a:xfrm>
                <a:off x="6510271" y="5047015"/>
                <a:ext cx="2772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102" name="Ink 101">
                <a:extLst>
                  <a:ext uri="{FF2B5EF4-FFF2-40B4-BE49-F238E27FC236}">
                    <a16:creationId xmlns:a16="http://schemas.microsoft.com/office/drawing/2014/main" id="{BD4A3710-29FD-4FDB-F741-86F4F33EA086}"/>
                  </a:ext>
                </a:extLst>
              </p14:cNvPr>
              <p14:cNvContentPartPr/>
              <p14:nvPr/>
            </p14:nvContentPartPr>
            <p14:xfrm>
              <a:off x="6531871" y="5290735"/>
              <a:ext cx="3600" cy="145440"/>
            </p14:xfrm>
          </p:contentPart>
        </mc:Choice>
        <mc:Fallback>
          <p:pic>
            <p:nvPicPr>
              <p:cNvPr id="102" name="Ink 101">
                <a:extLst>
                  <a:ext uri="{FF2B5EF4-FFF2-40B4-BE49-F238E27FC236}">
                    <a16:creationId xmlns:a16="http://schemas.microsoft.com/office/drawing/2014/main" id="{BD4A3710-29FD-4FDB-F741-86F4F33EA086}"/>
                  </a:ext>
                </a:extLst>
              </p:cNvPr>
              <p:cNvPicPr/>
              <p:nvPr/>
            </p:nvPicPr>
            <p:blipFill>
              <a:blip r:embed="rId138"/>
              <a:stretch>
                <a:fillRect/>
              </a:stretch>
            </p:blipFill>
            <p:spPr>
              <a:xfrm>
                <a:off x="6525751" y="5284615"/>
                <a:ext cx="1584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104" name="Ink 103">
                <a:extLst>
                  <a:ext uri="{FF2B5EF4-FFF2-40B4-BE49-F238E27FC236}">
                    <a16:creationId xmlns:a16="http://schemas.microsoft.com/office/drawing/2014/main" id="{6819F35C-6963-7429-7D95-AC36CD23F632}"/>
                  </a:ext>
                </a:extLst>
              </p14:cNvPr>
              <p14:cNvContentPartPr/>
              <p14:nvPr/>
            </p14:nvContentPartPr>
            <p14:xfrm>
              <a:off x="6519991" y="5808415"/>
              <a:ext cx="7920" cy="126360"/>
            </p14:xfrm>
          </p:contentPart>
        </mc:Choice>
        <mc:Fallback>
          <p:pic>
            <p:nvPicPr>
              <p:cNvPr id="104" name="Ink 103">
                <a:extLst>
                  <a:ext uri="{FF2B5EF4-FFF2-40B4-BE49-F238E27FC236}">
                    <a16:creationId xmlns:a16="http://schemas.microsoft.com/office/drawing/2014/main" id="{6819F35C-6963-7429-7D95-AC36CD23F632}"/>
                  </a:ext>
                </a:extLst>
              </p:cNvPr>
              <p:cNvPicPr/>
              <p:nvPr/>
            </p:nvPicPr>
            <p:blipFill>
              <a:blip r:embed="rId140"/>
              <a:stretch>
                <a:fillRect/>
              </a:stretch>
            </p:blipFill>
            <p:spPr>
              <a:xfrm>
                <a:off x="6513871" y="5802295"/>
                <a:ext cx="2016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105" name="Ink 104">
                <a:extLst>
                  <a:ext uri="{FF2B5EF4-FFF2-40B4-BE49-F238E27FC236}">
                    <a16:creationId xmlns:a16="http://schemas.microsoft.com/office/drawing/2014/main" id="{2E189BCE-38D8-A810-403F-EA0148E0DA8E}"/>
                  </a:ext>
                </a:extLst>
              </p14:cNvPr>
              <p14:cNvContentPartPr/>
              <p14:nvPr/>
            </p14:nvContentPartPr>
            <p14:xfrm>
              <a:off x="6511711" y="6115855"/>
              <a:ext cx="13680" cy="141480"/>
            </p14:xfrm>
          </p:contentPart>
        </mc:Choice>
        <mc:Fallback>
          <p:pic>
            <p:nvPicPr>
              <p:cNvPr id="105" name="Ink 104">
                <a:extLst>
                  <a:ext uri="{FF2B5EF4-FFF2-40B4-BE49-F238E27FC236}">
                    <a16:creationId xmlns:a16="http://schemas.microsoft.com/office/drawing/2014/main" id="{2E189BCE-38D8-A810-403F-EA0148E0DA8E}"/>
                  </a:ext>
                </a:extLst>
              </p:cNvPr>
              <p:cNvPicPr/>
              <p:nvPr/>
            </p:nvPicPr>
            <p:blipFill>
              <a:blip r:embed="rId142"/>
              <a:stretch>
                <a:fillRect/>
              </a:stretch>
            </p:blipFill>
            <p:spPr>
              <a:xfrm>
                <a:off x="6505591" y="6109735"/>
                <a:ext cx="25920" cy="15372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106" name="Ink 105">
                <a:extLst>
                  <a:ext uri="{FF2B5EF4-FFF2-40B4-BE49-F238E27FC236}">
                    <a16:creationId xmlns:a16="http://schemas.microsoft.com/office/drawing/2014/main" id="{D74B35AF-000B-7FDA-AB52-F46336DC135E}"/>
                  </a:ext>
                </a:extLst>
              </p14:cNvPr>
              <p14:cNvContentPartPr/>
              <p14:nvPr/>
            </p14:nvContentPartPr>
            <p14:xfrm>
              <a:off x="6928951" y="4827415"/>
              <a:ext cx="114480" cy="115200"/>
            </p14:xfrm>
          </p:contentPart>
        </mc:Choice>
        <mc:Fallback>
          <p:pic>
            <p:nvPicPr>
              <p:cNvPr id="106" name="Ink 105">
                <a:extLst>
                  <a:ext uri="{FF2B5EF4-FFF2-40B4-BE49-F238E27FC236}">
                    <a16:creationId xmlns:a16="http://schemas.microsoft.com/office/drawing/2014/main" id="{D74B35AF-000B-7FDA-AB52-F46336DC135E}"/>
                  </a:ext>
                </a:extLst>
              </p:cNvPr>
              <p:cNvPicPr/>
              <p:nvPr/>
            </p:nvPicPr>
            <p:blipFill>
              <a:blip r:embed="rId144"/>
              <a:stretch>
                <a:fillRect/>
              </a:stretch>
            </p:blipFill>
            <p:spPr>
              <a:xfrm>
                <a:off x="6922831" y="4821295"/>
                <a:ext cx="12672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107" name="Ink 106">
                <a:extLst>
                  <a:ext uri="{FF2B5EF4-FFF2-40B4-BE49-F238E27FC236}">
                    <a16:creationId xmlns:a16="http://schemas.microsoft.com/office/drawing/2014/main" id="{1C8CED2A-64B2-CF9B-512B-C0A52E083D89}"/>
                  </a:ext>
                </a:extLst>
              </p14:cNvPr>
              <p14:cNvContentPartPr/>
              <p14:nvPr/>
            </p14:nvContentPartPr>
            <p14:xfrm>
              <a:off x="7240711" y="4857295"/>
              <a:ext cx="116640" cy="101520"/>
            </p14:xfrm>
          </p:contentPart>
        </mc:Choice>
        <mc:Fallback>
          <p:pic>
            <p:nvPicPr>
              <p:cNvPr id="107" name="Ink 106">
                <a:extLst>
                  <a:ext uri="{FF2B5EF4-FFF2-40B4-BE49-F238E27FC236}">
                    <a16:creationId xmlns:a16="http://schemas.microsoft.com/office/drawing/2014/main" id="{1C8CED2A-64B2-CF9B-512B-C0A52E083D89}"/>
                  </a:ext>
                </a:extLst>
              </p:cNvPr>
              <p:cNvPicPr/>
              <p:nvPr/>
            </p:nvPicPr>
            <p:blipFill>
              <a:blip r:embed="rId146"/>
              <a:stretch>
                <a:fillRect/>
              </a:stretch>
            </p:blipFill>
            <p:spPr>
              <a:xfrm>
                <a:off x="7234591" y="4851175"/>
                <a:ext cx="12888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109" name="Ink 108">
                <a:extLst>
                  <a:ext uri="{FF2B5EF4-FFF2-40B4-BE49-F238E27FC236}">
                    <a16:creationId xmlns:a16="http://schemas.microsoft.com/office/drawing/2014/main" id="{8BE00187-9333-1CA4-FAE8-F9201B696D19}"/>
                  </a:ext>
                </a:extLst>
              </p14:cNvPr>
              <p14:cNvContentPartPr/>
              <p14:nvPr/>
            </p14:nvContentPartPr>
            <p14:xfrm>
              <a:off x="8029111" y="4817335"/>
              <a:ext cx="112680" cy="108720"/>
            </p14:xfrm>
          </p:contentPart>
        </mc:Choice>
        <mc:Fallback>
          <p:pic>
            <p:nvPicPr>
              <p:cNvPr id="109" name="Ink 108">
                <a:extLst>
                  <a:ext uri="{FF2B5EF4-FFF2-40B4-BE49-F238E27FC236}">
                    <a16:creationId xmlns:a16="http://schemas.microsoft.com/office/drawing/2014/main" id="{8BE00187-9333-1CA4-FAE8-F9201B696D19}"/>
                  </a:ext>
                </a:extLst>
              </p:cNvPr>
              <p:cNvPicPr/>
              <p:nvPr/>
            </p:nvPicPr>
            <p:blipFill>
              <a:blip r:embed="rId148"/>
              <a:stretch>
                <a:fillRect/>
              </a:stretch>
            </p:blipFill>
            <p:spPr>
              <a:xfrm>
                <a:off x="8022991" y="4811215"/>
                <a:ext cx="12492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110" name="Ink 109">
                <a:extLst>
                  <a:ext uri="{FF2B5EF4-FFF2-40B4-BE49-F238E27FC236}">
                    <a16:creationId xmlns:a16="http://schemas.microsoft.com/office/drawing/2014/main" id="{8A1BA56F-1036-2ECB-AB81-15C597C2B448}"/>
                  </a:ext>
                </a:extLst>
              </p14:cNvPr>
              <p14:cNvContentPartPr/>
              <p14:nvPr/>
            </p14:nvContentPartPr>
            <p14:xfrm>
              <a:off x="8357431" y="4826335"/>
              <a:ext cx="130320" cy="135720"/>
            </p14:xfrm>
          </p:contentPart>
        </mc:Choice>
        <mc:Fallback>
          <p:pic>
            <p:nvPicPr>
              <p:cNvPr id="110" name="Ink 109">
                <a:extLst>
                  <a:ext uri="{FF2B5EF4-FFF2-40B4-BE49-F238E27FC236}">
                    <a16:creationId xmlns:a16="http://schemas.microsoft.com/office/drawing/2014/main" id="{8A1BA56F-1036-2ECB-AB81-15C597C2B448}"/>
                  </a:ext>
                </a:extLst>
              </p:cNvPr>
              <p:cNvPicPr/>
              <p:nvPr/>
            </p:nvPicPr>
            <p:blipFill>
              <a:blip r:embed="rId150"/>
              <a:stretch>
                <a:fillRect/>
              </a:stretch>
            </p:blipFill>
            <p:spPr>
              <a:xfrm>
                <a:off x="8351311" y="4820215"/>
                <a:ext cx="14256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112" name="Ink 111">
                <a:extLst>
                  <a:ext uri="{FF2B5EF4-FFF2-40B4-BE49-F238E27FC236}">
                    <a16:creationId xmlns:a16="http://schemas.microsoft.com/office/drawing/2014/main" id="{39C233EE-BFF0-6EE5-1D0F-DC65A315E7CC}"/>
                  </a:ext>
                </a:extLst>
              </p14:cNvPr>
              <p14:cNvContentPartPr/>
              <p14:nvPr/>
            </p14:nvContentPartPr>
            <p14:xfrm>
              <a:off x="6939751" y="5323135"/>
              <a:ext cx="23400" cy="123120"/>
            </p14:xfrm>
          </p:contentPart>
        </mc:Choice>
        <mc:Fallback>
          <p:pic>
            <p:nvPicPr>
              <p:cNvPr id="112" name="Ink 111">
                <a:extLst>
                  <a:ext uri="{FF2B5EF4-FFF2-40B4-BE49-F238E27FC236}">
                    <a16:creationId xmlns:a16="http://schemas.microsoft.com/office/drawing/2014/main" id="{39C233EE-BFF0-6EE5-1D0F-DC65A315E7CC}"/>
                  </a:ext>
                </a:extLst>
              </p:cNvPr>
              <p:cNvPicPr/>
              <p:nvPr/>
            </p:nvPicPr>
            <p:blipFill>
              <a:blip r:embed="rId152"/>
              <a:stretch>
                <a:fillRect/>
              </a:stretch>
            </p:blipFill>
            <p:spPr>
              <a:xfrm>
                <a:off x="6933631" y="5317015"/>
                <a:ext cx="35640" cy="13536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113" name="Ink 112">
                <a:extLst>
                  <a:ext uri="{FF2B5EF4-FFF2-40B4-BE49-F238E27FC236}">
                    <a16:creationId xmlns:a16="http://schemas.microsoft.com/office/drawing/2014/main" id="{02914153-FDBB-8DC7-7ABE-488768417381}"/>
                  </a:ext>
                </a:extLst>
              </p14:cNvPr>
              <p14:cNvContentPartPr/>
              <p14:nvPr/>
            </p14:nvContentPartPr>
            <p14:xfrm>
              <a:off x="6894751" y="5580535"/>
              <a:ext cx="111240" cy="96840"/>
            </p14:xfrm>
          </p:contentPart>
        </mc:Choice>
        <mc:Fallback>
          <p:pic>
            <p:nvPicPr>
              <p:cNvPr id="113" name="Ink 112">
                <a:extLst>
                  <a:ext uri="{FF2B5EF4-FFF2-40B4-BE49-F238E27FC236}">
                    <a16:creationId xmlns:a16="http://schemas.microsoft.com/office/drawing/2014/main" id="{02914153-FDBB-8DC7-7ABE-488768417381}"/>
                  </a:ext>
                </a:extLst>
              </p:cNvPr>
              <p:cNvPicPr/>
              <p:nvPr/>
            </p:nvPicPr>
            <p:blipFill>
              <a:blip r:embed="rId154"/>
              <a:stretch>
                <a:fillRect/>
              </a:stretch>
            </p:blipFill>
            <p:spPr>
              <a:xfrm>
                <a:off x="6888631" y="5574415"/>
                <a:ext cx="12348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114" name="Ink 113">
                <a:extLst>
                  <a:ext uri="{FF2B5EF4-FFF2-40B4-BE49-F238E27FC236}">
                    <a16:creationId xmlns:a16="http://schemas.microsoft.com/office/drawing/2014/main" id="{8581DD92-8320-783B-98D2-245573E49893}"/>
                  </a:ext>
                </a:extLst>
              </p14:cNvPr>
              <p14:cNvContentPartPr/>
              <p14:nvPr/>
            </p14:nvContentPartPr>
            <p14:xfrm>
              <a:off x="6911671" y="5830735"/>
              <a:ext cx="17640" cy="138600"/>
            </p14:xfrm>
          </p:contentPart>
        </mc:Choice>
        <mc:Fallback>
          <p:pic>
            <p:nvPicPr>
              <p:cNvPr id="114" name="Ink 113">
                <a:extLst>
                  <a:ext uri="{FF2B5EF4-FFF2-40B4-BE49-F238E27FC236}">
                    <a16:creationId xmlns:a16="http://schemas.microsoft.com/office/drawing/2014/main" id="{8581DD92-8320-783B-98D2-245573E49893}"/>
                  </a:ext>
                </a:extLst>
              </p:cNvPr>
              <p:cNvPicPr/>
              <p:nvPr/>
            </p:nvPicPr>
            <p:blipFill>
              <a:blip r:embed="rId156"/>
              <a:stretch>
                <a:fillRect/>
              </a:stretch>
            </p:blipFill>
            <p:spPr>
              <a:xfrm>
                <a:off x="6905551" y="5824615"/>
                <a:ext cx="2988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115" name="Ink 114">
                <a:extLst>
                  <a:ext uri="{FF2B5EF4-FFF2-40B4-BE49-F238E27FC236}">
                    <a16:creationId xmlns:a16="http://schemas.microsoft.com/office/drawing/2014/main" id="{1A0602FD-F943-3E7D-B30E-E3308A0FF5CC}"/>
                  </a:ext>
                </a:extLst>
              </p14:cNvPr>
              <p14:cNvContentPartPr/>
              <p14:nvPr/>
            </p14:nvContentPartPr>
            <p14:xfrm>
              <a:off x="6927151" y="6122335"/>
              <a:ext cx="24840" cy="153000"/>
            </p14:xfrm>
          </p:contentPart>
        </mc:Choice>
        <mc:Fallback>
          <p:pic>
            <p:nvPicPr>
              <p:cNvPr id="115" name="Ink 114">
                <a:extLst>
                  <a:ext uri="{FF2B5EF4-FFF2-40B4-BE49-F238E27FC236}">
                    <a16:creationId xmlns:a16="http://schemas.microsoft.com/office/drawing/2014/main" id="{1A0602FD-F943-3E7D-B30E-E3308A0FF5CC}"/>
                  </a:ext>
                </a:extLst>
              </p:cNvPr>
              <p:cNvPicPr/>
              <p:nvPr/>
            </p:nvPicPr>
            <p:blipFill>
              <a:blip r:embed="rId158"/>
              <a:stretch>
                <a:fillRect/>
              </a:stretch>
            </p:blipFill>
            <p:spPr>
              <a:xfrm>
                <a:off x="6921031" y="6116215"/>
                <a:ext cx="3708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116" name="Ink 115">
                <a:extLst>
                  <a:ext uri="{FF2B5EF4-FFF2-40B4-BE49-F238E27FC236}">
                    <a16:creationId xmlns:a16="http://schemas.microsoft.com/office/drawing/2014/main" id="{316BE813-9A55-5C59-F8F5-8FE17BBD2D35}"/>
                  </a:ext>
                </a:extLst>
              </p14:cNvPr>
              <p14:cNvContentPartPr/>
              <p14:nvPr/>
            </p14:nvContentPartPr>
            <p14:xfrm>
              <a:off x="7313071" y="5131975"/>
              <a:ext cx="92880" cy="92520"/>
            </p14:xfrm>
          </p:contentPart>
        </mc:Choice>
        <mc:Fallback>
          <p:pic>
            <p:nvPicPr>
              <p:cNvPr id="116" name="Ink 115">
                <a:extLst>
                  <a:ext uri="{FF2B5EF4-FFF2-40B4-BE49-F238E27FC236}">
                    <a16:creationId xmlns:a16="http://schemas.microsoft.com/office/drawing/2014/main" id="{316BE813-9A55-5C59-F8F5-8FE17BBD2D35}"/>
                  </a:ext>
                </a:extLst>
              </p:cNvPr>
              <p:cNvPicPr/>
              <p:nvPr/>
            </p:nvPicPr>
            <p:blipFill>
              <a:blip r:embed="rId160"/>
              <a:stretch>
                <a:fillRect/>
              </a:stretch>
            </p:blipFill>
            <p:spPr>
              <a:xfrm>
                <a:off x="7306951" y="5125855"/>
                <a:ext cx="10512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117" name="Ink 116">
                <a:extLst>
                  <a:ext uri="{FF2B5EF4-FFF2-40B4-BE49-F238E27FC236}">
                    <a16:creationId xmlns:a16="http://schemas.microsoft.com/office/drawing/2014/main" id="{6C39B9AF-DDC9-C8B8-D5F6-EBC3B89C6106}"/>
                  </a:ext>
                </a:extLst>
              </p14:cNvPr>
              <p14:cNvContentPartPr/>
              <p14:nvPr/>
            </p14:nvContentPartPr>
            <p14:xfrm>
              <a:off x="7630231" y="5080135"/>
              <a:ext cx="19800" cy="127440"/>
            </p14:xfrm>
          </p:contentPart>
        </mc:Choice>
        <mc:Fallback>
          <p:pic>
            <p:nvPicPr>
              <p:cNvPr id="117" name="Ink 116">
                <a:extLst>
                  <a:ext uri="{FF2B5EF4-FFF2-40B4-BE49-F238E27FC236}">
                    <a16:creationId xmlns:a16="http://schemas.microsoft.com/office/drawing/2014/main" id="{6C39B9AF-DDC9-C8B8-D5F6-EBC3B89C6106}"/>
                  </a:ext>
                </a:extLst>
              </p:cNvPr>
              <p:cNvPicPr/>
              <p:nvPr/>
            </p:nvPicPr>
            <p:blipFill>
              <a:blip r:embed="rId162"/>
              <a:stretch>
                <a:fillRect/>
              </a:stretch>
            </p:blipFill>
            <p:spPr>
              <a:xfrm>
                <a:off x="7624111" y="5074015"/>
                <a:ext cx="3204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18" name="Ink 117">
                <a:extLst>
                  <a:ext uri="{FF2B5EF4-FFF2-40B4-BE49-F238E27FC236}">
                    <a16:creationId xmlns:a16="http://schemas.microsoft.com/office/drawing/2014/main" id="{F2476458-0B10-D030-DF97-9A1C412D653C}"/>
                  </a:ext>
                </a:extLst>
              </p14:cNvPr>
              <p14:cNvContentPartPr/>
              <p14:nvPr/>
            </p14:nvContentPartPr>
            <p14:xfrm>
              <a:off x="8033791" y="5114695"/>
              <a:ext cx="78840" cy="109800"/>
            </p14:xfrm>
          </p:contentPart>
        </mc:Choice>
        <mc:Fallback>
          <p:pic>
            <p:nvPicPr>
              <p:cNvPr id="118" name="Ink 117">
                <a:extLst>
                  <a:ext uri="{FF2B5EF4-FFF2-40B4-BE49-F238E27FC236}">
                    <a16:creationId xmlns:a16="http://schemas.microsoft.com/office/drawing/2014/main" id="{F2476458-0B10-D030-DF97-9A1C412D653C}"/>
                  </a:ext>
                </a:extLst>
              </p:cNvPr>
              <p:cNvPicPr/>
              <p:nvPr/>
            </p:nvPicPr>
            <p:blipFill>
              <a:blip r:embed="rId164"/>
              <a:stretch>
                <a:fillRect/>
              </a:stretch>
            </p:blipFill>
            <p:spPr>
              <a:xfrm>
                <a:off x="8027671" y="5108575"/>
                <a:ext cx="9108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119" name="Ink 118">
                <a:extLst>
                  <a:ext uri="{FF2B5EF4-FFF2-40B4-BE49-F238E27FC236}">
                    <a16:creationId xmlns:a16="http://schemas.microsoft.com/office/drawing/2014/main" id="{B2D75217-9EE8-97BF-0EC4-AFB869F82596}"/>
                  </a:ext>
                </a:extLst>
              </p14:cNvPr>
              <p14:cNvContentPartPr/>
              <p14:nvPr/>
            </p14:nvContentPartPr>
            <p14:xfrm>
              <a:off x="8328631" y="5094535"/>
              <a:ext cx="123120" cy="114120"/>
            </p14:xfrm>
          </p:contentPart>
        </mc:Choice>
        <mc:Fallback>
          <p:pic>
            <p:nvPicPr>
              <p:cNvPr id="119" name="Ink 118">
                <a:extLst>
                  <a:ext uri="{FF2B5EF4-FFF2-40B4-BE49-F238E27FC236}">
                    <a16:creationId xmlns:a16="http://schemas.microsoft.com/office/drawing/2014/main" id="{B2D75217-9EE8-97BF-0EC4-AFB869F82596}"/>
                  </a:ext>
                </a:extLst>
              </p:cNvPr>
              <p:cNvPicPr/>
              <p:nvPr/>
            </p:nvPicPr>
            <p:blipFill>
              <a:blip r:embed="rId166"/>
              <a:stretch>
                <a:fillRect/>
              </a:stretch>
            </p:blipFill>
            <p:spPr>
              <a:xfrm>
                <a:off x="8322511" y="5088415"/>
                <a:ext cx="135360" cy="126360"/>
              </a:xfrm>
              <a:prstGeom prst="rect">
                <a:avLst/>
              </a:prstGeom>
            </p:spPr>
          </p:pic>
        </mc:Fallback>
      </mc:AlternateContent>
      <p:grpSp>
        <p:nvGrpSpPr>
          <p:cNvPr id="122" name="Group 121">
            <a:extLst>
              <a:ext uri="{FF2B5EF4-FFF2-40B4-BE49-F238E27FC236}">
                <a16:creationId xmlns:a16="http://schemas.microsoft.com/office/drawing/2014/main" id="{90FB9E2A-5A4B-0B94-A1C6-474266AAC65A}"/>
              </a:ext>
            </a:extLst>
          </p:cNvPr>
          <p:cNvGrpSpPr/>
          <p:nvPr/>
        </p:nvGrpSpPr>
        <p:grpSpPr>
          <a:xfrm>
            <a:off x="8772871" y="5058895"/>
            <a:ext cx="131040" cy="143640"/>
            <a:chOff x="8772871" y="5058895"/>
            <a:chExt cx="131040" cy="143640"/>
          </a:xfrm>
        </p:grpSpPr>
        <mc:AlternateContent xmlns:mc="http://schemas.openxmlformats.org/markup-compatibility/2006">
          <mc:Choice xmlns:p14="http://schemas.microsoft.com/office/powerpoint/2010/main" Requires="p14">
            <p:contentPart p14:bwMode="auto" r:id="rId167">
              <p14:nvContentPartPr>
                <p14:cNvPr id="120" name="Ink 119">
                  <a:extLst>
                    <a:ext uri="{FF2B5EF4-FFF2-40B4-BE49-F238E27FC236}">
                      <a16:creationId xmlns:a16="http://schemas.microsoft.com/office/drawing/2014/main" id="{4D234CAB-B648-C17B-560F-62856BF34D2E}"/>
                    </a:ext>
                  </a:extLst>
                </p14:cNvPr>
                <p14:cNvContentPartPr/>
                <p14:nvPr/>
              </p14:nvContentPartPr>
              <p14:xfrm>
                <a:off x="8831551" y="5068615"/>
                <a:ext cx="15840" cy="133920"/>
              </p14:xfrm>
            </p:contentPart>
          </mc:Choice>
          <mc:Fallback>
            <p:pic>
              <p:nvPicPr>
                <p:cNvPr id="120" name="Ink 119">
                  <a:extLst>
                    <a:ext uri="{FF2B5EF4-FFF2-40B4-BE49-F238E27FC236}">
                      <a16:creationId xmlns:a16="http://schemas.microsoft.com/office/drawing/2014/main" id="{4D234CAB-B648-C17B-560F-62856BF34D2E}"/>
                    </a:ext>
                  </a:extLst>
                </p:cNvPr>
                <p:cNvPicPr/>
                <p:nvPr/>
              </p:nvPicPr>
              <p:blipFill>
                <a:blip r:embed="rId168"/>
                <a:stretch>
                  <a:fillRect/>
                </a:stretch>
              </p:blipFill>
              <p:spPr>
                <a:xfrm>
                  <a:off x="8825431" y="5062495"/>
                  <a:ext cx="2808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21" name="Ink 120">
                  <a:extLst>
                    <a:ext uri="{FF2B5EF4-FFF2-40B4-BE49-F238E27FC236}">
                      <a16:creationId xmlns:a16="http://schemas.microsoft.com/office/drawing/2014/main" id="{4B65FF3D-1B3E-6CE7-7D80-7D34A8946554}"/>
                    </a:ext>
                  </a:extLst>
                </p14:cNvPr>
                <p14:cNvContentPartPr/>
                <p14:nvPr/>
              </p14:nvContentPartPr>
              <p14:xfrm>
                <a:off x="8772871" y="5058895"/>
                <a:ext cx="131040" cy="106920"/>
              </p14:xfrm>
            </p:contentPart>
          </mc:Choice>
          <mc:Fallback>
            <p:pic>
              <p:nvPicPr>
                <p:cNvPr id="121" name="Ink 120">
                  <a:extLst>
                    <a:ext uri="{FF2B5EF4-FFF2-40B4-BE49-F238E27FC236}">
                      <a16:creationId xmlns:a16="http://schemas.microsoft.com/office/drawing/2014/main" id="{4B65FF3D-1B3E-6CE7-7D80-7D34A8946554}"/>
                    </a:ext>
                  </a:extLst>
                </p:cNvPr>
                <p:cNvPicPr/>
                <p:nvPr/>
              </p:nvPicPr>
              <p:blipFill>
                <a:blip r:embed="rId170"/>
                <a:stretch>
                  <a:fillRect/>
                </a:stretch>
              </p:blipFill>
              <p:spPr>
                <a:xfrm>
                  <a:off x="8766751" y="5052775"/>
                  <a:ext cx="143280" cy="1191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71">
            <p14:nvContentPartPr>
              <p14:cNvPr id="123" name="Ink 122">
                <a:extLst>
                  <a:ext uri="{FF2B5EF4-FFF2-40B4-BE49-F238E27FC236}">
                    <a16:creationId xmlns:a16="http://schemas.microsoft.com/office/drawing/2014/main" id="{CF8229BC-DAAC-01E2-320B-EC750198A00C}"/>
                  </a:ext>
                </a:extLst>
              </p14:cNvPr>
              <p14:cNvContentPartPr/>
              <p14:nvPr/>
            </p14:nvContentPartPr>
            <p14:xfrm>
              <a:off x="7237471" y="5609695"/>
              <a:ext cx="113400" cy="125280"/>
            </p14:xfrm>
          </p:contentPart>
        </mc:Choice>
        <mc:Fallback>
          <p:pic>
            <p:nvPicPr>
              <p:cNvPr id="123" name="Ink 122">
                <a:extLst>
                  <a:ext uri="{FF2B5EF4-FFF2-40B4-BE49-F238E27FC236}">
                    <a16:creationId xmlns:a16="http://schemas.microsoft.com/office/drawing/2014/main" id="{CF8229BC-DAAC-01E2-320B-EC750198A00C}"/>
                  </a:ext>
                </a:extLst>
              </p:cNvPr>
              <p:cNvPicPr/>
              <p:nvPr/>
            </p:nvPicPr>
            <p:blipFill>
              <a:blip r:embed="rId172"/>
              <a:stretch>
                <a:fillRect/>
              </a:stretch>
            </p:blipFill>
            <p:spPr>
              <a:xfrm>
                <a:off x="7231351" y="5603575"/>
                <a:ext cx="12564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124" name="Ink 123">
                <a:extLst>
                  <a:ext uri="{FF2B5EF4-FFF2-40B4-BE49-F238E27FC236}">
                    <a16:creationId xmlns:a16="http://schemas.microsoft.com/office/drawing/2014/main" id="{5D02FD2B-5933-8B50-8379-F7EEA1E4B2F1}"/>
                  </a:ext>
                </a:extLst>
              </p14:cNvPr>
              <p14:cNvContentPartPr/>
              <p14:nvPr/>
            </p14:nvContentPartPr>
            <p14:xfrm>
              <a:off x="7256191" y="5877175"/>
              <a:ext cx="37080" cy="94680"/>
            </p14:xfrm>
          </p:contentPart>
        </mc:Choice>
        <mc:Fallback>
          <p:pic>
            <p:nvPicPr>
              <p:cNvPr id="124" name="Ink 123">
                <a:extLst>
                  <a:ext uri="{FF2B5EF4-FFF2-40B4-BE49-F238E27FC236}">
                    <a16:creationId xmlns:a16="http://schemas.microsoft.com/office/drawing/2014/main" id="{5D02FD2B-5933-8B50-8379-F7EEA1E4B2F1}"/>
                  </a:ext>
                </a:extLst>
              </p:cNvPr>
              <p:cNvPicPr/>
              <p:nvPr/>
            </p:nvPicPr>
            <p:blipFill>
              <a:blip r:embed="rId174"/>
              <a:stretch>
                <a:fillRect/>
              </a:stretch>
            </p:blipFill>
            <p:spPr>
              <a:xfrm>
                <a:off x="7250071" y="5871055"/>
                <a:ext cx="4932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25" name="Ink 124">
                <a:extLst>
                  <a:ext uri="{FF2B5EF4-FFF2-40B4-BE49-F238E27FC236}">
                    <a16:creationId xmlns:a16="http://schemas.microsoft.com/office/drawing/2014/main" id="{B704ACEC-192F-1B3A-51F7-E0B484CAB513}"/>
                  </a:ext>
                </a:extLst>
              </p14:cNvPr>
              <p14:cNvContentPartPr/>
              <p14:nvPr/>
            </p14:nvContentPartPr>
            <p14:xfrm>
              <a:off x="7302631" y="6109735"/>
              <a:ext cx="6840" cy="108360"/>
            </p14:xfrm>
          </p:contentPart>
        </mc:Choice>
        <mc:Fallback>
          <p:pic>
            <p:nvPicPr>
              <p:cNvPr id="125" name="Ink 124">
                <a:extLst>
                  <a:ext uri="{FF2B5EF4-FFF2-40B4-BE49-F238E27FC236}">
                    <a16:creationId xmlns:a16="http://schemas.microsoft.com/office/drawing/2014/main" id="{B704ACEC-192F-1B3A-51F7-E0B484CAB513}"/>
                  </a:ext>
                </a:extLst>
              </p:cNvPr>
              <p:cNvPicPr/>
              <p:nvPr/>
            </p:nvPicPr>
            <p:blipFill>
              <a:blip r:embed="rId176"/>
              <a:stretch>
                <a:fillRect/>
              </a:stretch>
            </p:blipFill>
            <p:spPr>
              <a:xfrm>
                <a:off x="7296511" y="6103615"/>
                <a:ext cx="1908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26" name="Ink 125">
                <a:extLst>
                  <a:ext uri="{FF2B5EF4-FFF2-40B4-BE49-F238E27FC236}">
                    <a16:creationId xmlns:a16="http://schemas.microsoft.com/office/drawing/2014/main" id="{C0FF1905-4F93-D80E-6E94-E7B204D3B4D1}"/>
                  </a:ext>
                </a:extLst>
              </p14:cNvPr>
              <p14:cNvContentPartPr/>
              <p14:nvPr/>
            </p14:nvContentPartPr>
            <p14:xfrm>
              <a:off x="7697911" y="5346175"/>
              <a:ext cx="18000" cy="113400"/>
            </p14:xfrm>
          </p:contentPart>
        </mc:Choice>
        <mc:Fallback>
          <p:pic>
            <p:nvPicPr>
              <p:cNvPr id="126" name="Ink 125">
                <a:extLst>
                  <a:ext uri="{FF2B5EF4-FFF2-40B4-BE49-F238E27FC236}">
                    <a16:creationId xmlns:a16="http://schemas.microsoft.com/office/drawing/2014/main" id="{C0FF1905-4F93-D80E-6E94-E7B204D3B4D1}"/>
                  </a:ext>
                </a:extLst>
              </p:cNvPr>
              <p:cNvPicPr/>
              <p:nvPr/>
            </p:nvPicPr>
            <p:blipFill>
              <a:blip r:embed="rId178"/>
              <a:stretch>
                <a:fillRect/>
              </a:stretch>
            </p:blipFill>
            <p:spPr>
              <a:xfrm>
                <a:off x="7691791" y="5340055"/>
                <a:ext cx="3024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27" name="Ink 126">
                <a:extLst>
                  <a:ext uri="{FF2B5EF4-FFF2-40B4-BE49-F238E27FC236}">
                    <a16:creationId xmlns:a16="http://schemas.microsoft.com/office/drawing/2014/main" id="{0A4C50B7-F24E-124C-6CE0-9DBC00696CF9}"/>
                  </a:ext>
                </a:extLst>
              </p14:cNvPr>
              <p14:cNvContentPartPr/>
              <p14:nvPr/>
            </p14:nvContentPartPr>
            <p14:xfrm>
              <a:off x="8034151" y="5328895"/>
              <a:ext cx="62640" cy="96840"/>
            </p14:xfrm>
          </p:contentPart>
        </mc:Choice>
        <mc:Fallback>
          <p:pic>
            <p:nvPicPr>
              <p:cNvPr id="127" name="Ink 126">
                <a:extLst>
                  <a:ext uri="{FF2B5EF4-FFF2-40B4-BE49-F238E27FC236}">
                    <a16:creationId xmlns:a16="http://schemas.microsoft.com/office/drawing/2014/main" id="{0A4C50B7-F24E-124C-6CE0-9DBC00696CF9}"/>
                  </a:ext>
                </a:extLst>
              </p:cNvPr>
              <p:cNvPicPr/>
              <p:nvPr/>
            </p:nvPicPr>
            <p:blipFill>
              <a:blip r:embed="rId180"/>
              <a:stretch>
                <a:fillRect/>
              </a:stretch>
            </p:blipFill>
            <p:spPr>
              <a:xfrm>
                <a:off x="8028031" y="5322775"/>
                <a:ext cx="7488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28" name="Ink 127">
                <a:extLst>
                  <a:ext uri="{FF2B5EF4-FFF2-40B4-BE49-F238E27FC236}">
                    <a16:creationId xmlns:a16="http://schemas.microsoft.com/office/drawing/2014/main" id="{C59C806D-D551-44F4-AB5C-FB18876CCE63}"/>
                  </a:ext>
                </a:extLst>
              </p14:cNvPr>
              <p14:cNvContentPartPr/>
              <p14:nvPr/>
            </p14:nvContentPartPr>
            <p14:xfrm>
              <a:off x="8358151" y="5349775"/>
              <a:ext cx="87840" cy="103320"/>
            </p14:xfrm>
          </p:contentPart>
        </mc:Choice>
        <mc:Fallback>
          <p:pic>
            <p:nvPicPr>
              <p:cNvPr id="128" name="Ink 127">
                <a:extLst>
                  <a:ext uri="{FF2B5EF4-FFF2-40B4-BE49-F238E27FC236}">
                    <a16:creationId xmlns:a16="http://schemas.microsoft.com/office/drawing/2014/main" id="{C59C806D-D551-44F4-AB5C-FB18876CCE63}"/>
                  </a:ext>
                </a:extLst>
              </p:cNvPr>
              <p:cNvPicPr/>
              <p:nvPr/>
            </p:nvPicPr>
            <p:blipFill>
              <a:blip r:embed="rId182"/>
              <a:stretch>
                <a:fillRect/>
              </a:stretch>
            </p:blipFill>
            <p:spPr>
              <a:xfrm>
                <a:off x="8352031" y="5343655"/>
                <a:ext cx="100080" cy="115560"/>
              </a:xfrm>
              <a:prstGeom prst="rect">
                <a:avLst/>
              </a:prstGeom>
            </p:spPr>
          </p:pic>
        </mc:Fallback>
      </mc:AlternateContent>
      <p:grpSp>
        <p:nvGrpSpPr>
          <p:cNvPr id="131" name="Group 130">
            <a:extLst>
              <a:ext uri="{FF2B5EF4-FFF2-40B4-BE49-F238E27FC236}">
                <a16:creationId xmlns:a16="http://schemas.microsoft.com/office/drawing/2014/main" id="{FA086336-2A63-ECB5-64F7-D16FD76FA383}"/>
              </a:ext>
            </a:extLst>
          </p:cNvPr>
          <p:cNvGrpSpPr/>
          <p:nvPr/>
        </p:nvGrpSpPr>
        <p:grpSpPr>
          <a:xfrm>
            <a:off x="8811751" y="5293255"/>
            <a:ext cx="168480" cy="164880"/>
            <a:chOff x="8811751" y="5293255"/>
            <a:chExt cx="168480" cy="164880"/>
          </a:xfrm>
        </p:grpSpPr>
        <mc:AlternateContent xmlns:mc="http://schemas.openxmlformats.org/markup-compatibility/2006">
          <mc:Choice xmlns:p14="http://schemas.microsoft.com/office/powerpoint/2010/main" Requires="p14">
            <p:contentPart p14:bwMode="auto" r:id="rId183">
              <p14:nvContentPartPr>
                <p14:cNvPr id="129" name="Ink 128">
                  <a:extLst>
                    <a:ext uri="{FF2B5EF4-FFF2-40B4-BE49-F238E27FC236}">
                      <a16:creationId xmlns:a16="http://schemas.microsoft.com/office/drawing/2014/main" id="{790C4F2E-44C1-E023-0A26-8B44B4A8BADC}"/>
                    </a:ext>
                  </a:extLst>
                </p14:cNvPr>
                <p14:cNvContentPartPr/>
                <p14:nvPr/>
              </p14:nvContentPartPr>
              <p14:xfrm>
                <a:off x="8811751" y="5293255"/>
                <a:ext cx="84960" cy="164880"/>
              </p14:xfrm>
            </p:contentPart>
          </mc:Choice>
          <mc:Fallback>
            <p:pic>
              <p:nvPicPr>
                <p:cNvPr id="129" name="Ink 128">
                  <a:extLst>
                    <a:ext uri="{FF2B5EF4-FFF2-40B4-BE49-F238E27FC236}">
                      <a16:creationId xmlns:a16="http://schemas.microsoft.com/office/drawing/2014/main" id="{790C4F2E-44C1-E023-0A26-8B44B4A8BADC}"/>
                    </a:ext>
                  </a:extLst>
                </p:cNvPr>
                <p:cNvPicPr/>
                <p:nvPr/>
              </p:nvPicPr>
              <p:blipFill>
                <a:blip r:embed="rId184"/>
                <a:stretch>
                  <a:fillRect/>
                </a:stretch>
              </p:blipFill>
              <p:spPr>
                <a:xfrm>
                  <a:off x="8805631" y="5287135"/>
                  <a:ext cx="9720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30" name="Ink 129">
                  <a:extLst>
                    <a:ext uri="{FF2B5EF4-FFF2-40B4-BE49-F238E27FC236}">
                      <a16:creationId xmlns:a16="http://schemas.microsoft.com/office/drawing/2014/main" id="{6192EB95-CE11-547B-026D-BCEB7A021C41}"/>
                    </a:ext>
                  </a:extLst>
                </p14:cNvPr>
                <p14:cNvContentPartPr/>
                <p14:nvPr/>
              </p14:nvContentPartPr>
              <p14:xfrm>
                <a:off x="8868271" y="5306215"/>
                <a:ext cx="111960" cy="15480"/>
              </p14:xfrm>
            </p:contentPart>
          </mc:Choice>
          <mc:Fallback>
            <p:pic>
              <p:nvPicPr>
                <p:cNvPr id="130" name="Ink 129">
                  <a:extLst>
                    <a:ext uri="{FF2B5EF4-FFF2-40B4-BE49-F238E27FC236}">
                      <a16:creationId xmlns:a16="http://schemas.microsoft.com/office/drawing/2014/main" id="{6192EB95-CE11-547B-026D-BCEB7A021C41}"/>
                    </a:ext>
                  </a:extLst>
                </p:cNvPr>
                <p:cNvPicPr/>
                <p:nvPr/>
              </p:nvPicPr>
              <p:blipFill>
                <a:blip r:embed="rId186"/>
                <a:stretch>
                  <a:fillRect/>
                </a:stretch>
              </p:blipFill>
              <p:spPr>
                <a:xfrm>
                  <a:off x="8862131" y="5299949"/>
                  <a:ext cx="124239" cy="28011"/>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87">
            <p14:nvContentPartPr>
              <p14:cNvPr id="132" name="Ink 131">
                <a:extLst>
                  <a:ext uri="{FF2B5EF4-FFF2-40B4-BE49-F238E27FC236}">
                    <a16:creationId xmlns:a16="http://schemas.microsoft.com/office/drawing/2014/main" id="{8F415C0B-2C83-8540-87EF-73E7DEAF8509}"/>
                  </a:ext>
                </a:extLst>
              </p14:cNvPr>
              <p14:cNvContentPartPr/>
              <p14:nvPr/>
            </p14:nvContentPartPr>
            <p14:xfrm>
              <a:off x="7690351" y="5817775"/>
              <a:ext cx="7560" cy="137160"/>
            </p14:xfrm>
          </p:contentPart>
        </mc:Choice>
        <mc:Fallback>
          <p:pic>
            <p:nvPicPr>
              <p:cNvPr id="132" name="Ink 131">
                <a:extLst>
                  <a:ext uri="{FF2B5EF4-FFF2-40B4-BE49-F238E27FC236}">
                    <a16:creationId xmlns:a16="http://schemas.microsoft.com/office/drawing/2014/main" id="{8F415C0B-2C83-8540-87EF-73E7DEAF8509}"/>
                  </a:ext>
                </a:extLst>
              </p:cNvPr>
              <p:cNvPicPr/>
              <p:nvPr/>
            </p:nvPicPr>
            <p:blipFill>
              <a:blip r:embed="rId188"/>
              <a:stretch>
                <a:fillRect/>
              </a:stretch>
            </p:blipFill>
            <p:spPr>
              <a:xfrm>
                <a:off x="7684231" y="5811655"/>
                <a:ext cx="1980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33" name="Ink 132">
                <a:extLst>
                  <a:ext uri="{FF2B5EF4-FFF2-40B4-BE49-F238E27FC236}">
                    <a16:creationId xmlns:a16="http://schemas.microsoft.com/office/drawing/2014/main" id="{D6320055-464A-DD8C-2849-FD4293F5125E}"/>
                  </a:ext>
                </a:extLst>
              </p14:cNvPr>
              <p14:cNvContentPartPr/>
              <p14:nvPr/>
            </p14:nvContentPartPr>
            <p14:xfrm>
              <a:off x="7623031" y="6146095"/>
              <a:ext cx="15480" cy="108360"/>
            </p14:xfrm>
          </p:contentPart>
        </mc:Choice>
        <mc:Fallback>
          <p:pic>
            <p:nvPicPr>
              <p:cNvPr id="133" name="Ink 132">
                <a:extLst>
                  <a:ext uri="{FF2B5EF4-FFF2-40B4-BE49-F238E27FC236}">
                    <a16:creationId xmlns:a16="http://schemas.microsoft.com/office/drawing/2014/main" id="{D6320055-464A-DD8C-2849-FD4293F5125E}"/>
                  </a:ext>
                </a:extLst>
              </p:cNvPr>
              <p:cNvPicPr/>
              <p:nvPr/>
            </p:nvPicPr>
            <p:blipFill>
              <a:blip r:embed="rId190"/>
              <a:stretch>
                <a:fillRect/>
              </a:stretch>
            </p:blipFill>
            <p:spPr>
              <a:xfrm>
                <a:off x="7616911" y="6139975"/>
                <a:ext cx="2772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34" name="Ink 133">
                <a:extLst>
                  <a:ext uri="{FF2B5EF4-FFF2-40B4-BE49-F238E27FC236}">
                    <a16:creationId xmlns:a16="http://schemas.microsoft.com/office/drawing/2014/main" id="{C0EBB24B-4C69-3119-585F-31983744FDC5}"/>
                  </a:ext>
                </a:extLst>
              </p14:cNvPr>
              <p14:cNvContentPartPr/>
              <p14:nvPr/>
            </p14:nvContentPartPr>
            <p14:xfrm>
              <a:off x="8030191" y="5583055"/>
              <a:ext cx="93600" cy="98640"/>
            </p14:xfrm>
          </p:contentPart>
        </mc:Choice>
        <mc:Fallback>
          <p:pic>
            <p:nvPicPr>
              <p:cNvPr id="134" name="Ink 133">
                <a:extLst>
                  <a:ext uri="{FF2B5EF4-FFF2-40B4-BE49-F238E27FC236}">
                    <a16:creationId xmlns:a16="http://schemas.microsoft.com/office/drawing/2014/main" id="{C0EBB24B-4C69-3119-585F-31983744FDC5}"/>
                  </a:ext>
                </a:extLst>
              </p:cNvPr>
              <p:cNvPicPr/>
              <p:nvPr/>
            </p:nvPicPr>
            <p:blipFill>
              <a:blip r:embed="rId192"/>
              <a:stretch>
                <a:fillRect/>
              </a:stretch>
            </p:blipFill>
            <p:spPr>
              <a:xfrm>
                <a:off x="8024071" y="5576935"/>
                <a:ext cx="10584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135" name="Ink 134">
                <a:extLst>
                  <a:ext uri="{FF2B5EF4-FFF2-40B4-BE49-F238E27FC236}">
                    <a16:creationId xmlns:a16="http://schemas.microsoft.com/office/drawing/2014/main" id="{BCC100F3-63EF-85D7-F196-A1209D644E46}"/>
                  </a:ext>
                </a:extLst>
              </p14:cNvPr>
              <p14:cNvContentPartPr/>
              <p14:nvPr/>
            </p14:nvContentPartPr>
            <p14:xfrm>
              <a:off x="8385511" y="5596735"/>
              <a:ext cx="88920" cy="62280"/>
            </p14:xfrm>
          </p:contentPart>
        </mc:Choice>
        <mc:Fallback>
          <p:pic>
            <p:nvPicPr>
              <p:cNvPr id="135" name="Ink 134">
                <a:extLst>
                  <a:ext uri="{FF2B5EF4-FFF2-40B4-BE49-F238E27FC236}">
                    <a16:creationId xmlns:a16="http://schemas.microsoft.com/office/drawing/2014/main" id="{BCC100F3-63EF-85D7-F196-A1209D644E46}"/>
                  </a:ext>
                </a:extLst>
              </p:cNvPr>
              <p:cNvPicPr/>
              <p:nvPr/>
            </p:nvPicPr>
            <p:blipFill>
              <a:blip r:embed="rId194"/>
              <a:stretch>
                <a:fillRect/>
              </a:stretch>
            </p:blipFill>
            <p:spPr>
              <a:xfrm>
                <a:off x="8379391" y="5590615"/>
                <a:ext cx="101160" cy="7452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137" name="Ink 136">
                <a:extLst>
                  <a:ext uri="{FF2B5EF4-FFF2-40B4-BE49-F238E27FC236}">
                    <a16:creationId xmlns:a16="http://schemas.microsoft.com/office/drawing/2014/main" id="{79ADD1B9-12A7-1663-242A-271FFCA76A9B}"/>
                  </a:ext>
                </a:extLst>
              </p14:cNvPr>
              <p14:cNvContentPartPr/>
              <p14:nvPr/>
            </p14:nvContentPartPr>
            <p14:xfrm>
              <a:off x="6502711" y="5579606"/>
              <a:ext cx="29520" cy="117360"/>
            </p14:xfrm>
          </p:contentPart>
        </mc:Choice>
        <mc:Fallback>
          <p:pic>
            <p:nvPicPr>
              <p:cNvPr id="137" name="Ink 136">
                <a:extLst>
                  <a:ext uri="{FF2B5EF4-FFF2-40B4-BE49-F238E27FC236}">
                    <a16:creationId xmlns:a16="http://schemas.microsoft.com/office/drawing/2014/main" id="{79ADD1B9-12A7-1663-242A-271FFCA76A9B}"/>
                  </a:ext>
                </a:extLst>
              </p:cNvPr>
              <p:cNvPicPr/>
              <p:nvPr/>
            </p:nvPicPr>
            <p:blipFill>
              <a:blip r:embed="rId196"/>
              <a:stretch>
                <a:fillRect/>
              </a:stretch>
            </p:blipFill>
            <p:spPr>
              <a:xfrm>
                <a:off x="6496591" y="5573486"/>
                <a:ext cx="41760" cy="12960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38" name="Ink 137">
                <a:extLst>
                  <a:ext uri="{FF2B5EF4-FFF2-40B4-BE49-F238E27FC236}">
                    <a16:creationId xmlns:a16="http://schemas.microsoft.com/office/drawing/2014/main" id="{FBC551DB-2F1C-4246-9744-A758A1064B96}"/>
                  </a:ext>
                </a:extLst>
              </p14:cNvPr>
              <p14:cNvContentPartPr/>
              <p14:nvPr/>
            </p14:nvContentPartPr>
            <p14:xfrm>
              <a:off x="7643911" y="4814246"/>
              <a:ext cx="85320" cy="133920"/>
            </p14:xfrm>
          </p:contentPart>
        </mc:Choice>
        <mc:Fallback>
          <p:pic>
            <p:nvPicPr>
              <p:cNvPr id="138" name="Ink 137">
                <a:extLst>
                  <a:ext uri="{FF2B5EF4-FFF2-40B4-BE49-F238E27FC236}">
                    <a16:creationId xmlns:a16="http://schemas.microsoft.com/office/drawing/2014/main" id="{FBC551DB-2F1C-4246-9744-A758A1064B96}"/>
                  </a:ext>
                </a:extLst>
              </p:cNvPr>
              <p:cNvPicPr/>
              <p:nvPr/>
            </p:nvPicPr>
            <p:blipFill>
              <a:blip r:embed="rId198"/>
              <a:stretch>
                <a:fillRect/>
              </a:stretch>
            </p:blipFill>
            <p:spPr>
              <a:xfrm>
                <a:off x="7637791" y="4808126"/>
                <a:ext cx="9756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39" name="Ink 138">
                <a:extLst>
                  <a:ext uri="{FF2B5EF4-FFF2-40B4-BE49-F238E27FC236}">
                    <a16:creationId xmlns:a16="http://schemas.microsoft.com/office/drawing/2014/main" id="{4D2D549A-EF2B-9642-37EA-F6E38101C690}"/>
                  </a:ext>
                </a:extLst>
              </p14:cNvPr>
              <p14:cNvContentPartPr/>
              <p14:nvPr/>
            </p14:nvContentPartPr>
            <p14:xfrm>
              <a:off x="8784031" y="4795526"/>
              <a:ext cx="41400" cy="159120"/>
            </p14:xfrm>
          </p:contentPart>
        </mc:Choice>
        <mc:Fallback>
          <p:pic>
            <p:nvPicPr>
              <p:cNvPr id="139" name="Ink 138">
                <a:extLst>
                  <a:ext uri="{FF2B5EF4-FFF2-40B4-BE49-F238E27FC236}">
                    <a16:creationId xmlns:a16="http://schemas.microsoft.com/office/drawing/2014/main" id="{4D2D549A-EF2B-9642-37EA-F6E38101C690}"/>
                  </a:ext>
                </a:extLst>
              </p:cNvPr>
              <p:cNvPicPr/>
              <p:nvPr/>
            </p:nvPicPr>
            <p:blipFill>
              <a:blip r:embed="rId200"/>
              <a:stretch>
                <a:fillRect/>
              </a:stretch>
            </p:blipFill>
            <p:spPr>
              <a:xfrm>
                <a:off x="8777911" y="4789406"/>
                <a:ext cx="53640" cy="17136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40" name="Ink 139">
                <a:extLst>
                  <a:ext uri="{FF2B5EF4-FFF2-40B4-BE49-F238E27FC236}">
                    <a16:creationId xmlns:a16="http://schemas.microsoft.com/office/drawing/2014/main" id="{1F4DCD4E-DBC2-409F-899E-726AFF8BAE7B}"/>
                  </a:ext>
                </a:extLst>
              </p14:cNvPr>
              <p14:cNvContentPartPr/>
              <p14:nvPr/>
            </p14:nvContentPartPr>
            <p14:xfrm>
              <a:off x="8705551" y="5586086"/>
              <a:ext cx="167760" cy="139680"/>
            </p14:xfrm>
          </p:contentPart>
        </mc:Choice>
        <mc:Fallback>
          <p:pic>
            <p:nvPicPr>
              <p:cNvPr id="140" name="Ink 139">
                <a:extLst>
                  <a:ext uri="{FF2B5EF4-FFF2-40B4-BE49-F238E27FC236}">
                    <a16:creationId xmlns:a16="http://schemas.microsoft.com/office/drawing/2014/main" id="{1F4DCD4E-DBC2-409F-899E-726AFF8BAE7B}"/>
                  </a:ext>
                </a:extLst>
              </p:cNvPr>
              <p:cNvPicPr/>
              <p:nvPr/>
            </p:nvPicPr>
            <p:blipFill>
              <a:blip r:embed="rId202"/>
              <a:stretch>
                <a:fillRect/>
              </a:stretch>
            </p:blipFill>
            <p:spPr>
              <a:xfrm>
                <a:off x="8699431" y="5579966"/>
                <a:ext cx="18000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41" name="Ink 140">
                <a:extLst>
                  <a:ext uri="{FF2B5EF4-FFF2-40B4-BE49-F238E27FC236}">
                    <a16:creationId xmlns:a16="http://schemas.microsoft.com/office/drawing/2014/main" id="{71E374ED-7668-894A-BBC0-E5B33CD67A58}"/>
                  </a:ext>
                </a:extLst>
              </p14:cNvPr>
              <p14:cNvContentPartPr/>
              <p14:nvPr/>
            </p14:nvContentPartPr>
            <p14:xfrm>
              <a:off x="8040631" y="6099806"/>
              <a:ext cx="8640" cy="149760"/>
            </p14:xfrm>
          </p:contentPart>
        </mc:Choice>
        <mc:Fallback>
          <p:pic>
            <p:nvPicPr>
              <p:cNvPr id="141" name="Ink 140">
                <a:extLst>
                  <a:ext uri="{FF2B5EF4-FFF2-40B4-BE49-F238E27FC236}">
                    <a16:creationId xmlns:a16="http://schemas.microsoft.com/office/drawing/2014/main" id="{71E374ED-7668-894A-BBC0-E5B33CD67A58}"/>
                  </a:ext>
                </a:extLst>
              </p:cNvPr>
              <p:cNvPicPr/>
              <p:nvPr/>
            </p:nvPicPr>
            <p:blipFill>
              <a:blip r:embed="rId204"/>
              <a:stretch>
                <a:fillRect/>
              </a:stretch>
            </p:blipFill>
            <p:spPr>
              <a:xfrm>
                <a:off x="8034511" y="6093686"/>
                <a:ext cx="2088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42" name="Ink 141">
                <a:extLst>
                  <a:ext uri="{FF2B5EF4-FFF2-40B4-BE49-F238E27FC236}">
                    <a16:creationId xmlns:a16="http://schemas.microsoft.com/office/drawing/2014/main" id="{D8349F93-38E5-0E12-8E87-2F86EBD6980F}"/>
                  </a:ext>
                </a:extLst>
              </p14:cNvPr>
              <p14:cNvContentPartPr/>
              <p14:nvPr/>
            </p14:nvContentPartPr>
            <p14:xfrm>
              <a:off x="8376151" y="5849606"/>
              <a:ext cx="149040" cy="132840"/>
            </p14:xfrm>
          </p:contentPart>
        </mc:Choice>
        <mc:Fallback>
          <p:pic>
            <p:nvPicPr>
              <p:cNvPr id="142" name="Ink 141">
                <a:extLst>
                  <a:ext uri="{FF2B5EF4-FFF2-40B4-BE49-F238E27FC236}">
                    <a16:creationId xmlns:a16="http://schemas.microsoft.com/office/drawing/2014/main" id="{D8349F93-38E5-0E12-8E87-2F86EBD6980F}"/>
                  </a:ext>
                </a:extLst>
              </p:cNvPr>
              <p:cNvPicPr/>
              <p:nvPr/>
            </p:nvPicPr>
            <p:blipFill>
              <a:blip r:embed="rId206"/>
              <a:stretch>
                <a:fillRect/>
              </a:stretch>
            </p:blipFill>
            <p:spPr>
              <a:xfrm>
                <a:off x="8370031" y="5843486"/>
                <a:ext cx="16128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43" name="Ink 142">
                <a:extLst>
                  <a:ext uri="{FF2B5EF4-FFF2-40B4-BE49-F238E27FC236}">
                    <a16:creationId xmlns:a16="http://schemas.microsoft.com/office/drawing/2014/main" id="{F4DC3498-4500-FC4D-DD1F-64063C62D8E4}"/>
                  </a:ext>
                </a:extLst>
              </p14:cNvPr>
              <p14:cNvContentPartPr/>
              <p14:nvPr/>
            </p14:nvContentPartPr>
            <p14:xfrm>
              <a:off x="8754871" y="5831246"/>
              <a:ext cx="92880" cy="133560"/>
            </p14:xfrm>
          </p:contentPart>
        </mc:Choice>
        <mc:Fallback>
          <p:pic>
            <p:nvPicPr>
              <p:cNvPr id="143" name="Ink 142">
                <a:extLst>
                  <a:ext uri="{FF2B5EF4-FFF2-40B4-BE49-F238E27FC236}">
                    <a16:creationId xmlns:a16="http://schemas.microsoft.com/office/drawing/2014/main" id="{F4DC3498-4500-FC4D-DD1F-64063C62D8E4}"/>
                  </a:ext>
                </a:extLst>
              </p:cNvPr>
              <p:cNvPicPr/>
              <p:nvPr/>
            </p:nvPicPr>
            <p:blipFill>
              <a:blip r:embed="rId208"/>
              <a:stretch>
                <a:fillRect/>
              </a:stretch>
            </p:blipFill>
            <p:spPr>
              <a:xfrm>
                <a:off x="8748751" y="5825126"/>
                <a:ext cx="105120" cy="145800"/>
              </a:xfrm>
              <a:prstGeom prst="rect">
                <a:avLst/>
              </a:prstGeom>
            </p:spPr>
          </p:pic>
        </mc:Fallback>
      </mc:AlternateContent>
      <p:grpSp>
        <p:nvGrpSpPr>
          <p:cNvPr id="146" name="Group 145">
            <a:extLst>
              <a:ext uri="{FF2B5EF4-FFF2-40B4-BE49-F238E27FC236}">
                <a16:creationId xmlns:a16="http://schemas.microsoft.com/office/drawing/2014/main" id="{7156B9AC-32E3-00A1-6509-9EDC85D92C44}"/>
              </a:ext>
            </a:extLst>
          </p:cNvPr>
          <p:cNvGrpSpPr/>
          <p:nvPr/>
        </p:nvGrpSpPr>
        <p:grpSpPr>
          <a:xfrm>
            <a:off x="8728951" y="6111686"/>
            <a:ext cx="97560" cy="139680"/>
            <a:chOff x="8728951" y="6111686"/>
            <a:chExt cx="97560" cy="139680"/>
          </a:xfrm>
        </p:grpSpPr>
        <mc:AlternateContent xmlns:mc="http://schemas.openxmlformats.org/markup-compatibility/2006">
          <mc:Choice xmlns:p14="http://schemas.microsoft.com/office/powerpoint/2010/main" Requires="p14">
            <p:contentPart p14:bwMode="auto" r:id="rId209">
              <p14:nvContentPartPr>
                <p14:cNvPr id="144" name="Ink 143">
                  <a:extLst>
                    <a:ext uri="{FF2B5EF4-FFF2-40B4-BE49-F238E27FC236}">
                      <a16:creationId xmlns:a16="http://schemas.microsoft.com/office/drawing/2014/main" id="{7EB28E65-65D2-94EB-D0BF-BF7F42F115FD}"/>
                    </a:ext>
                  </a:extLst>
                </p14:cNvPr>
                <p14:cNvContentPartPr/>
                <p14:nvPr/>
              </p14:nvContentPartPr>
              <p14:xfrm>
                <a:off x="8728951" y="6111686"/>
                <a:ext cx="94680" cy="139680"/>
              </p14:xfrm>
            </p:contentPart>
          </mc:Choice>
          <mc:Fallback>
            <p:pic>
              <p:nvPicPr>
                <p:cNvPr id="144" name="Ink 143">
                  <a:extLst>
                    <a:ext uri="{FF2B5EF4-FFF2-40B4-BE49-F238E27FC236}">
                      <a16:creationId xmlns:a16="http://schemas.microsoft.com/office/drawing/2014/main" id="{7EB28E65-65D2-94EB-D0BF-BF7F42F115FD}"/>
                    </a:ext>
                  </a:extLst>
                </p:cNvPr>
                <p:cNvPicPr/>
                <p:nvPr/>
              </p:nvPicPr>
              <p:blipFill>
                <a:blip r:embed="rId210"/>
                <a:stretch>
                  <a:fillRect/>
                </a:stretch>
              </p:blipFill>
              <p:spPr>
                <a:xfrm>
                  <a:off x="8722831" y="6105566"/>
                  <a:ext cx="10692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45" name="Ink 144">
                  <a:extLst>
                    <a:ext uri="{FF2B5EF4-FFF2-40B4-BE49-F238E27FC236}">
                      <a16:creationId xmlns:a16="http://schemas.microsoft.com/office/drawing/2014/main" id="{BA269303-6692-5D28-4D5C-BBA6215E1B9C}"/>
                    </a:ext>
                  </a:extLst>
                </p14:cNvPr>
                <p14:cNvContentPartPr/>
                <p14:nvPr/>
              </p14:nvContentPartPr>
              <p14:xfrm>
                <a:off x="8750551" y="6178286"/>
                <a:ext cx="75960" cy="29160"/>
              </p14:xfrm>
            </p:contentPart>
          </mc:Choice>
          <mc:Fallback>
            <p:pic>
              <p:nvPicPr>
                <p:cNvPr id="145" name="Ink 144">
                  <a:extLst>
                    <a:ext uri="{FF2B5EF4-FFF2-40B4-BE49-F238E27FC236}">
                      <a16:creationId xmlns:a16="http://schemas.microsoft.com/office/drawing/2014/main" id="{BA269303-6692-5D28-4D5C-BBA6215E1B9C}"/>
                    </a:ext>
                  </a:extLst>
                </p:cNvPr>
                <p:cNvPicPr/>
                <p:nvPr/>
              </p:nvPicPr>
              <p:blipFill>
                <a:blip r:embed="rId212"/>
                <a:stretch>
                  <a:fillRect/>
                </a:stretch>
              </p:blipFill>
              <p:spPr>
                <a:xfrm>
                  <a:off x="8744431" y="6172166"/>
                  <a:ext cx="88200" cy="41400"/>
                </a:xfrm>
                <a:prstGeom prst="rect">
                  <a:avLst/>
                </a:prstGeom>
              </p:spPr>
            </p:pic>
          </mc:Fallback>
        </mc:AlternateContent>
      </p:grpSp>
    </p:spTree>
    <p:extLst>
      <p:ext uri="{BB962C8B-B14F-4D97-AF65-F5344CB8AC3E}">
        <p14:creationId xmlns:p14="http://schemas.microsoft.com/office/powerpoint/2010/main" val="2036001451"/>
      </p:ext>
    </p:extLst>
  </p:cSld>
  <p:clrMapOvr>
    <a:masterClrMapping/>
  </p:clrMapOvr>
  <mc:AlternateContent xmlns:mc="http://schemas.openxmlformats.org/markup-compatibility/2006" xmlns:p14="http://schemas.microsoft.com/office/powerpoint/2010/main">
    <mc:Choice Requires="p14">
      <p:transition spd="slow" p14:dur="2000" advTm="46100"/>
    </mc:Choice>
    <mc:Fallback xmlns="">
      <p:transition spd="slow" advTm="46100"/>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2F2581-28F3-4474-A6F3-1163026807A4}"/>
              </a:ext>
            </a:extLst>
          </p:cNvPr>
          <p:cNvSpPr>
            <a:spLocks noGrp="1"/>
          </p:cNvSpPr>
          <p:nvPr>
            <p:ph type="title"/>
          </p:nvPr>
        </p:nvSpPr>
        <p:spPr/>
        <p:txBody>
          <a:bodyPr/>
          <a:lstStyle/>
          <a:p>
            <a:r>
              <a:rPr lang="nl-NL" sz="4000"/>
              <a:t>Kesselringmethode</a:t>
            </a:r>
            <a:endParaRPr lang="nl-NL" sz="4000" dirty="0"/>
          </a:p>
        </p:txBody>
      </p:sp>
      <p:sp>
        <p:nvSpPr>
          <p:cNvPr id="3" name="Tijdelijke aanduiding voor tekst 2">
            <a:extLst>
              <a:ext uri="{FF2B5EF4-FFF2-40B4-BE49-F238E27FC236}">
                <a16:creationId xmlns:a16="http://schemas.microsoft.com/office/drawing/2014/main" id="{745B6F49-4EB2-4E56-8CC4-AFA354A962A3}"/>
              </a:ext>
            </a:extLst>
          </p:cNvPr>
          <p:cNvSpPr>
            <a:spLocks noGrp="1"/>
          </p:cNvSpPr>
          <p:nvPr>
            <p:ph type="body" idx="1"/>
          </p:nvPr>
        </p:nvSpPr>
        <p:spPr>
          <a:xfrm>
            <a:off x="344488" y="945648"/>
            <a:ext cx="9362862" cy="5147647"/>
          </a:xfrm>
        </p:spPr>
        <p:txBody>
          <a:bodyPr/>
          <a:lstStyle/>
          <a:p>
            <a:pPr marL="0" indent="0">
              <a:buNone/>
            </a:pPr>
            <a:r>
              <a:rPr lang="nl-NL" b="1"/>
              <a:t>Gewogen score per structuur bepalen </a:t>
            </a:r>
            <a:r>
              <a:rPr lang="nl-NL"/>
              <a:t>(inschatting op basis van onderzoek/inzicht)</a:t>
            </a:r>
            <a:endParaRPr lang="nl-NL" dirty="0"/>
          </a:p>
        </p:txBody>
      </p:sp>
      <p:pic>
        <p:nvPicPr>
          <p:cNvPr id="5" name="Afbeelding 4">
            <a:extLst>
              <a:ext uri="{FF2B5EF4-FFF2-40B4-BE49-F238E27FC236}">
                <a16:creationId xmlns:a16="http://schemas.microsoft.com/office/drawing/2014/main" id="{8BACD152-D8D5-4AFD-193C-4F96438BB7D1}"/>
              </a:ext>
            </a:extLst>
          </p:cNvPr>
          <p:cNvPicPr>
            <a:picLocks noGrp="1" noRot="1" noChangeAspect="1" noMove="1" noResize="1" noEditPoints="1" noAdjustHandles="1" noChangeArrowheads="1" noChangeShapeType="1" noCrop="1"/>
          </p:cNvPicPr>
          <p:nvPr/>
        </p:nvPicPr>
        <p:blipFill>
          <a:blip r:embed="rId2"/>
          <a:stretch>
            <a:fillRect/>
          </a:stretch>
        </p:blipFill>
        <p:spPr>
          <a:xfrm>
            <a:off x="416497" y="1365939"/>
            <a:ext cx="9217022" cy="5089373"/>
          </a:xfrm>
          <a:prstGeom prst="rect">
            <a:avLst/>
          </a:prstGeom>
        </p:spPr>
      </p:pic>
      <p:sp>
        <p:nvSpPr>
          <p:cNvPr id="6" name="Tekstvak 5">
            <a:extLst>
              <a:ext uri="{FF2B5EF4-FFF2-40B4-BE49-F238E27FC236}">
                <a16:creationId xmlns:a16="http://schemas.microsoft.com/office/drawing/2014/main" id="{52F7908D-05F8-BDA4-9DC8-F2A25C7936AC}"/>
              </a:ext>
            </a:extLst>
          </p:cNvPr>
          <p:cNvSpPr txBox="1"/>
          <p:nvPr/>
        </p:nvSpPr>
        <p:spPr>
          <a:xfrm>
            <a:off x="632520" y="2348880"/>
            <a:ext cx="4824536" cy="215444"/>
          </a:xfrm>
          <a:prstGeom prst="rect">
            <a:avLst/>
          </a:prstGeom>
          <a:noFill/>
        </p:spPr>
        <p:txBody>
          <a:bodyPr wrap="square" rtlCol="0">
            <a:spAutoFit/>
          </a:bodyPr>
          <a:lstStyle/>
          <a:p>
            <a:pPr algn="l"/>
            <a:r>
              <a:rPr lang="nl-NL" sz="800" b="0" dirty="0"/>
              <a:t>De robot moet kunnen rijden</a:t>
            </a:r>
          </a:p>
        </p:txBody>
      </p:sp>
      <p:sp>
        <p:nvSpPr>
          <p:cNvPr id="20" name="Tekstvak 19">
            <a:extLst>
              <a:ext uri="{FF2B5EF4-FFF2-40B4-BE49-F238E27FC236}">
                <a16:creationId xmlns:a16="http://schemas.microsoft.com/office/drawing/2014/main" id="{145C3BEA-07C9-FEDA-F18A-A6565DCBEE95}"/>
              </a:ext>
            </a:extLst>
          </p:cNvPr>
          <p:cNvSpPr txBox="1"/>
          <p:nvPr/>
        </p:nvSpPr>
        <p:spPr>
          <a:xfrm>
            <a:off x="632520" y="2564324"/>
            <a:ext cx="4824536" cy="215444"/>
          </a:xfrm>
          <a:prstGeom prst="rect">
            <a:avLst/>
          </a:prstGeom>
          <a:noFill/>
        </p:spPr>
        <p:txBody>
          <a:bodyPr wrap="square" rtlCol="0">
            <a:spAutoFit/>
          </a:bodyPr>
          <a:lstStyle/>
          <a:p>
            <a:pPr algn="l"/>
            <a:r>
              <a:rPr lang="en-GB" sz="800" b="0" dirty="0"/>
              <a:t>De robot </a:t>
            </a:r>
            <a:r>
              <a:rPr lang="en-GB" sz="800" b="0" dirty="0" err="1"/>
              <a:t>moet</a:t>
            </a:r>
            <a:r>
              <a:rPr lang="en-GB" sz="800" b="0" dirty="0"/>
              <a:t> </a:t>
            </a:r>
            <a:r>
              <a:rPr lang="en-GB" sz="800" b="0" dirty="0" err="1"/>
              <a:t>kunnen</a:t>
            </a:r>
            <a:r>
              <a:rPr lang="en-GB" sz="800" b="0" dirty="0"/>
              <a:t> </a:t>
            </a:r>
            <a:r>
              <a:rPr lang="en-GB" sz="800" b="0" dirty="0" err="1"/>
              <a:t>draaien</a:t>
            </a:r>
            <a:endParaRPr lang="nl-NL" sz="800" b="0" dirty="0"/>
          </a:p>
        </p:txBody>
      </p:sp>
      <p:sp>
        <p:nvSpPr>
          <p:cNvPr id="21" name="Tekstvak 20">
            <a:extLst>
              <a:ext uri="{FF2B5EF4-FFF2-40B4-BE49-F238E27FC236}">
                <a16:creationId xmlns:a16="http://schemas.microsoft.com/office/drawing/2014/main" id="{3E17901F-3FCC-E744-4965-A461905BA439}"/>
              </a:ext>
            </a:extLst>
          </p:cNvPr>
          <p:cNvSpPr txBox="1"/>
          <p:nvPr/>
        </p:nvSpPr>
        <p:spPr>
          <a:xfrm>
            <a:off x="632520" y="2779768"/>
            <a:ext cx="4824536" cy="215444"/>
          </a:xfrm>
          <a:prstGeom prst="rect">
            <a:avLst/>
          </a:prstGeom>
          <a:noFill/>
        </p:spPr>
        <p:txBody>
          <a:bodyPr wrap="square" rtlCol="0">
            <a:spAutoFit/>
          </a:bodyPr>
          <a:lstStyle/>
          <a:p>
            <a:pPr algn="l"/>
            <a:r>
              <a:rPr lang="en-GB" sz="800" b="0" dirty="0"/>
              <a:t>De robot </a:t>
            </a:r>
            <a:r>
              <a:rPr lang="en-GB" sz="800" b="0" dirty="0" err="1"/>
              <a:t>moet</a:t>
            </a:r>
            <a:r>
              <a:rPr lang="en-GB" sz="800" b="0" dirty="0"/>
              <a:t> </a:t>
            </a:r>
            <a:r>
              <a:rPr lang="en-GB" sz="800" b="0" dirty="0" err="1"/>
              <a:t>kunnen</a:t>
            </a:r>
            <a:r>
              <a:rPr lang="en-GB" sz="800" b="0" dirty="0"/>
              <a:t> </a:t>
            </a:r>
            <a:r>
              <a:rPr lang="en-GB" sz="800" b="0" dirty="0" err="1"/>
              <a:t>aanvallen</a:t>
            </a:r>
            <a:endParaRPr lang="nl-NL" sz="800" b="0" dirty="0"/>
          </a:p>
        </p:txBody>
      </p:sp>
      <p:sp>
        <p:nvSpPr>
          <p:cNvPr id="22" name="Tekstvak 21">
            <a:extLst>
              <a:ext uri="{FF2B5EF4-FFF2-40B4-BE49-F238E27FC236}">
                <a16:creationId xmlns:a16="http://schemas.microsoft.com/office/drawing/2014/main" id="{CE84314F-0F7C-CC51-89E2-59548D14D2D9}"/>
              </a:ext>
            </a:extLst>
          </p:cNvPr>
          <p:cNvSpPr txBox="1"/>
          <p:nvPr/>
        </p:nvSpPr>
        <p:spPr>
          <a:xfrm>
            <a:off x="632520" y="2995212"/>
            <a:ext cx="4824536" cy="215444"/>
          </a:xfrm>
          <a:prstGeom prst="rect">
            <a:avLst/>
          </a:prstGeom>
          <a:noFill/>
        </p:spPr>
        <p:txBody>
          <a:bodyPr wrap="square" rtlCol="0">
            <a:spAutoFit/>
          </a:bodyPr>
          <a:lstStyle/>
          <a:p>
            <a:pPr algn="l"/>
            <a:r>
              <a:rPr lang="en-GB" sz="800" b="0" dirty="0"/>
              <a:t>De robot </a:t>
            </a:r>
            <a:r>
              <a:rPr lang="en-GB" sz="800" b="0" dirty="0" err="1"/>
              <a:t>moet</a:t>
            </a:r>
            <a:r>
              <a:rPr lang="en-GB" sz="800" b="0" dirty="0"/>
              <a:t> </a:t>
            </a:r>
            <a:r>
              <a:rPr lang="en-GB" sz="800" b="0" dirty="0" err="1"/>
              <a:t>kunnen</a:t>
            </a:r>
            <a:r>
              <a:rPr lang="en-GB" sz="800" b="0" dirty="0"/>
              <a:t> </a:t>
            </a:r>
            <a:r>
              <a:rPr lang="en-GB" sz="800" b="0" dirty="0" err="1"/>
              <a:t>incaseren</a:t>
            </a:r>
            <a:endParaRPr lang="nl-NL" sz="800" b="0" dirty="0"/>
          </a:p>
        </p:txBody>
      </p:sp>
      <p:sp>
        <p:nvSpPr>
          <p:cNvPr id="23" name="Tekstvak 22">
            <a:extLst>
              <a:ext uri="{FF2B5EF4-FFF2-40B4-BE49-F238E27FC236}">
                <a16:creationId xmlns:a16="http://schemas.microsoft.com/office/drawing/2014/main" id="{CE1DA146-BD8D-41FC-D42C-6C3ECEE5D786}"/>
              </a:ext>
            </a:extLst>
          </p:cNvPr>
          <p:cNvSpPr txBox="1"/>
          <p:nvPr/>
        </p:nvSpPr>
        <p:spPr>
          <a:xfrm>
            <a:off x="632520" y="3200059"/>
            <a:ext cx="4824536" cy="215444"/>
          </a:xfrm>
          <a:prstGeom prst="rect">
            <a:avLst/>
          </a:prstGeom>
          <a:noFill/>
        </p:spPr>
        <p:txBody>
          <a:bodyPr wrap="square" rtlCol="0">
            <a:spAutoFit/>
          </a:bodyPr>
          <a:lstStyle/>
          <a:p>
            <a:pPr algn="l"/>
            <a:r>
              <a:rPr lang="en-GB" sz="800" b="0" dirty="0"/>
              <a:t>De robot </a:t>
            </a:r>
            <a:r>
              <a:rPr lang="en-GB" sz="800" b="0" dirty="0" err="1"/>
              <a:t>moet</a:t>
            </a:r>
            <a:r>
              <a:rPr lang="en-GB" sz="800" b="0" dirty="0"/>
              <a:t> </a:t>
            </a:r>
            <a:r>
              <a:rPr lang="en-GB" sz="800" b="0" dirty="0" err="1"/>
              <a:t>bestuurbaar</a:t>
            </a:r>
            <a:r>
              <a:rPr lang="en-GB" sz="800" b="0" dirty="0"/>
              <a:t> </a:t>
            </a:r>
            <a:r>
              <a:rPr lang="en-GB" sz="800" b="0" dirty="0" err="1"/>
              <a:t>zijn</a:t>
            </a:r>
            <a:endParaRPr lang="nl-NL" sz="800" b="0" dirty="0"/>
          </a:p>
        </p:txBody>
      </p:sp>
      <p:sp>
        <p:nvSpPr>
          <p:cNvPr id="24" name="Tekstvak 23">
            <a:extLst>
              <a:ext uri="{FF2B5EF4-FFF2-40B4-BE49-F238E27FC236}">
                <a16:creationId xmlns:a16="http://schemas.microsoft.com/office/drawing/2014/main" id="{8CD41C59-0268-5CC4-0D30-3BF0A8E97797}"/>
              </a:ext>
            </a:extLst>
          </p:cNvPr>
          <p:cNvSpPr txBox="1"/>
          <p:nvPr/>
        </p:nvSpPr>
        <p:spPr>
          <a:xfrm>
            <a:off x="632520" y="3415503"/>
            <a:ext cx="4824536" cy="215444"/>
          </a:xfrm>
          <a:prstGeom prst="rect">
            <a:avLst/>
          </a:prstGeom>
          <a:noFill/>
        </p:spPr>
        <p:txBody>
          <a:bodyPr wrap="square" rtlCol="0">
            <a:spAutoFit/>
          </a:bodyPr>
          <a:lstStyle/>
          <a:p>
            <a:pPr algn="l"/>
            <a:r>
              <a:rPr lang="en-GB" sz="800" b="0" dirty="0"/>
              <a:t>De robot </a:t>
            </a:r>
            <a:r>
              <a:rPr lang="en-GB" sz="800" b="0" dirty="0" err="1"/>
              <a:t>moet</a:t>
            </a:r>
            <a:r>
              <a:rPr lang="en-GB" sz="800" b="0" dirty="0"/>
              <a:t> </a:t>
            </a:r>
            <a:r>
              <a:rPr lang="en-GB" sz="800" b="0" dirty="0" err="1"/>
              <a:t>zonder</a:t>
            </a:r>
            <a:r>
              <a:rPr lang="en-GB" sz="800" b="0" dirty="0"/>
              <a:t> externe </a:t>
            </a:r>
            <a:r>
              <a:rPr lang="en-GB" sz="800" b="0" dirty="0" err="1"/>
              <a:t>stroom</a:t>
            </a:r>
            <a:r>
              <a:rPr lang="en-GB" sz="800" b="0" dirty="0"/>
              <a:t> </a:t>
            </a:r>
            <a:r>
              <a:rPr lang="en-GB" sz="800" b="0" dirty="0" err="1"/>
              <a:t>werken</a:t>
            </a:r>
            <a:endParaRPr lang="nl-NL" sz="800" b="0" dirty="0"/>
          </a:p>
        </p:txBody>
      </p:sp>
      <p:sp>
        <p:nvSpPr>
          <p:cNvPr id="25" name="Tekstvak 24">
            <a:extLst>
              <a:ext uri="{FF2B5EF4-FFF2-40B4-BE49-F238E27FC236}">
                <a16:creationId xmlns:a16="http://schemas.microsoft.com/office/drawing/2014/main" id="{673E552D-5068-4205-D98D-BD6854C405C6}"/>
              </a:ext>
            </a:extLst>
          </p:cNvPr>
          <p:cNvSpPr txBox="1"/>
          <p:nvPr/>
        </p:nvSpPr>
        <p:spPr>
          <a:xfrm>
            <a:off x="632520" y="3630947"/>
            <a:ext cx="4824536" cy="215444"/>
          </a:xfrm>
          <a:prstGeom prst="rect">
            <a:avLst/>
          </a:prstGeom>
          <a:noFill/>
        </p:spPr>
        <p:txBody>
          <a:bodyPr wrap="square" rtlCol="0">
            <a:spAutoFit/>
          </a:bodyPr>
          <a:lstStyle/>
          <a:p>
            <a:pPr algn="l"/>
            <a:r>
              <a:rPr lang="en-GB" sz="800" b="0" dirty="0"/>
              <a:t>De robot </a:t>
            </a:r>
            <a:r>
              <a:rPr lang="en-GB" sz="800" b="0" dirty="0" err="1"/>
              <a:t>moet</a:t>
            </a:r>
            <a:r>
              <a:rPr lang="en-GB" sz="800" b="0" dirty="0"/>
              <a:t> </a:t>
            </a:r>
            <a:r>
              <a:rPr lang="en-GB" sz="800" b="0" dirty="0" err="1"/>
              <a:t>stabiel</a:t>
            </a:r>
            <a:r>
              <a:rPr lang="en-GB" sz="800" b="0" dirty="0"/>
              <a:t> </a:t>
            </a:r>
            <a:r>
              <a:rPr lang="en-GB" sz="800" b="0" dirty="0" err="1"/>
              <a:t>blijven</a:t>
            </a:r>
            <a:r>
              <a:rPr lang="en-GB" sz="800" b="0" dirty="0"/>
              <a:t> </a:t>
            </a:r>
            <a:r>
              <a:rPr lang="en-GB" sz="800" b="0" dirty="0" err="1"/>
              <a:t>staan</a:t>
            </a:r>
            <a:endParaRPr lang="nl-NL" sz="800" b="0" dirty="0"/>
          </a:p>
        </p:txBody>
      </p:sp>
      <p:sp>
        <p:nvSpPr>
          <p:cNvPr id="26" name="Tekstvak 25">
            <a:extLst>
              <a:ext uri="{FF2B5EF4-FFF2-40B4-BE49-F238E27FC236}">
                <a16:creationId xmlns:a16="http://schemas.microsoft.com/office/drawing/2014/main" id="{B6AA1213-295F-D4EF-A601-E89826AE5B3F}"/>
              </a:ext>
            </a:extLst>
          </p:cNvPr>
          <p:cNvSpPr txBox="1"/>
          <p:nvPr/>
        </p:nvSpPr>
        <p:spPr>
          <a:xfrm>
            <a:off x="632520" y="4510280"/>
            <a:ext cx="4824536" cy="215444"/>
          </a:xfrm>
          <a:prstGeom prst="rect">
            <a:avLst/>
          </a:prstGeom>
          <a:noFill/>
        </p:spPr>
        <p:txBody>
          <a:bodyPr wrap="square" rtlCol="0">
            <a:spAutoFit/>
          </a:bodyPr>
          <a:lstStyle/>
          <a:p>
            <a:pPr algn="l"/>
            <a:r>
              <a:rPr lang="en-GB" sz="800" b="0" dirty="0"/>
              <a:t>De robot </a:t>
            </a:r>
            <a:r>
              <a:rPr lang="en-GB" sz="800" b="0" dirty="0" err="1"/>
              <a:t>moet</a:t>
            </a:r>
            <a:r>
              <a:rPr lang="en-GB" sz="800" b="0" dirty="0"/>
              <a:t> </a:t>
            </a:r>
            <a:r>
              <a:rPr lang="en-GB" sz="800" b="0" dirty="0" err="1"/>
              <a:t>een</a:t>
            </a:r>
            <a:r>
              <a:rPr lang="en-GB" sz="800" b="0" dirty="0"/>
              <a:t> </a:t>
            </a:r>
            <a:r>
              <a:rPr lang="en-GB" sz="800" b="0" dirty="0" err="1"/>
              <a:t>sterk</a:t>
            </a:r>
            <a:r>
              <a:rPr lang="en-GB" sz="800" b="0" dirty="0"/>
              <a:t> </a:t>
            </a:r>
            <a:r>
              <a:rPr lang="en-GB" sz="800" b="0" dirty="0" err="1"/>
              <a:t>exterieur</a:t>
            </a:r>
            <a:r>
              <a:rPr lang="en-GB" sz="800" b="0" dirty="0"/>
              <a:t> </a:t>
            </a:r>
            <a:r>
              <a:rPr lang="en-GB" sz="800" b="0" dirty="0" err="1"/>
              <a:t>hebben</a:t>
            </a:r>
            <a:endParaRPr lang="nl-NL" sz="800" b="0" dirty="0"/>
          </a:p>
        </p:txBody>
      </p:sp>
      <p:sp>
        <p:nvSpPr>
          <p:cNvPr id="27" name="Tekstvak 26">
            <a:extLst>
              <a:ext uri="{FF2B5EF4-FFF2-40B4-BE49-F238E27FC236}">
                <a16:creationId xmlns:a16="http://schemas.microsoft.com/office/drawing/2014/main" id="{E6EB35EA-95DB-CB70-3C0D-F3242F7F6B70}"/>
              </a:ext>
            </a:extLst>
          </p:cNvPr>
          <p:cNvSpPr txBox="1"/>
          <p:nvPr/>
        </p:nvSpPr>
        <p:spPr>
          <a:xfrm>
            <a:off x="632520" y="4725724"/>
            <a:ext cx="4824536" cy="215444"/>
          </a:xfrm>
          <a:prstGeom prst="rect">
            <a:avLst/>
          </a:prstGeom>
          <a:noFill/>
        </p:spPr>
        <p:txBody>
          <a:bodyPr wrap="square" rtlCol="0">
            <a:spAutoFit/>
          </a:bodyPr>
          <a:lstStyle/>
          <a:p>
            <a:pPr algn="l"/>
            <a:r>
              <a:rPr lang="nl-NL" sz="800" b="0" dirty="0"/>
              <a:t>De robot moet wielen hebben</a:t>
            </a:r>
          </a:p>
        </p:txBody>
      </p:sp>
      <p:sp>
        <p:nvSpPr>
          <p:cNvPr id="28" name="Tekstvak 27">
            <a:extLst>
              <a:ext uri="{FF2B5EF4-FFF2-40B4-BE49-F238E27FC236}">
                <a16:creationId xmlns:a16="http://schemas.microsoft.com/office/drawing/2014/main" id="{D33D8BE3-C363-ADA8-CCD6-BBC85F0B667A}"/>
              </a:ext>
            </a:extLst>
          </p:cNvPr>
          <p:cNvSpPr txBox="1"/>
          <p:nvPr/>
        </p:nvSpPr>
        <p:spPr>
          <a:xfrm>
            <a:off x="632520" y="4941168"/>
            <a:ext cx="4824536" cy="215444"/>
          </a:xfrm>
          <a:prstGeom prst="rect">
            <a:avLst/>
          </a:prstGeom>
          <a:noFill/>
        </p:spPr>
        <p:txBody>
          <a:bodyPr wrap="square" rtlCol="0">
            <a:spAutoFit/>
          </a:bodyPr>
          <a:lstStyle/>
          <a:p>
            <a:pPr algn="l"/>
            <a:r>
              <a:rPr lang="en-GB" sz="800" b="0" dirty="0"/>
              <a:t>De robot </a:t>
            </a:r>
            <a:r>
              <a:rPr lang="en-GB" sz="800" b="0" dirty="0" err="1"/>
              <a:t>moet</a:t>
            </a:r>
            <a:r>
              <a:rPr lang="en-GB" sz="800" b="0" dirty="0"/>
              <a:t> </a:t>
            </a:r>
            <a:r>
              <a:rPr lang="en-GB" sz="800" b="0" dirty="0" err="1"/>
              <a:t>één</a:t>
            </a:r>
            <a:r>
              <a:rPr lang="en-GB" sz="800" b="0" dirty="0"/>
              <a:t> of </a:t>
            </a:r>
            <a:r>
              <a:rPr lang="en-GB" sz="800" b="0" dirty="0" err="1"/>
              <a:t>meer</a:t>
            </a:r>
            <a:r>
              <a:rPr lang="en-GB" sz="800" b="0" dirty="0"/>
              <a:t> </a:t>
            </a:r>
            <a:r>
              <a:rPr lang="en-GB" sz="800" b="0" dirty="0" err="1"/>
              <a:t>wapen</a:t>
            </a:r>
            <a:r>
              <a:rPr lang="en-GB" sz="800" b="0" dirty="0"/>
              <a:t>(s) </a:t>
            </a:r>
            <a:r>
              <a:rPr lang="en-GB" sz="800" b="0" dirty="0" err="1"/>
              <a:t>hebben</a:t>
            </a:r>
            <a:endParaRPr lang="nl-NL" sz="800" b="0" dirty="0"/>
          </a:p>
        </p:txBody>
      </p:sp>
      <p:sp>
        <p:nvSpPr>
          <p:cNvPr id="29" name="Tekstvak 28">
            <a:extLst>
              <a:ext uri="{FF2B5EF4-FFF2-40B4-BE49-F238E27FC236}">
                <a16:creationId xmlns:a16="http://schemas.microsoft.com/office/drawing/2014/main" id="{45B626A4-1831-CA95-0AC6-A9666258C837}"/>
              </a:ext>
            </a:extLst>
          </p:cNvPr>
          <p:cNvSpPr txBox="1"/>
          <p:nvPr/>
        </p:nvSpPr>
        <p:spPr>
          <a:xfrm>
            <a:off x="632520" y="5149918"/>
            <a:ext cx="4824536" cy="215444"/>
          </a:xfrm>
          <a:prstGeom prst="rect">
            <a:avLst/>
          </a:prstGeom>
          <a:noFill/>
        </p:spPr>
        <p:txBody>
          <a:bodyPr wrap="square" rtlCol="0">
            <a:spAutoFit/>
          </a:bodyPr>
          <a:lstStyle/>
          <a:p>
            <a:pPr algn="l"/>
            <a:r>
              <a:rPr lang="en-GB" sz="800" b="0" dirty="0"/>
              <a:t>De robot </a:t>
            </a:r>
            <a:r>
              <a:rPr lang="en-GB" sz="800" b="0" dirty="0" err="1"/>
              <a:t>moet</a:t>
            </a:r>
            <a:r>
              <a:rPr lang="en-GB" sz="800" b="0" dirty="0"/>
              <a:t> </a:t>
            </a:r>
            <a:r>
              <a:rPr lang="en-GB" sz="800" b="0" dirty="0" err="1"/>
              <a:t>een</a:t>
            </a:r>
            <a:r>
              <a:rPr lang="en-GB" sz="800" b="0" dirty="0"/>
              <a:t> microcontroller </a:t>
            </a:r>
            <a:r>
              <a:rPr lang="en-GB" sz="800" b="0" dirty="0" err="1"/>
              <a:t>hebben</a:t>
            </a:r>
            <a:endParaRPr lang="nl-NL" sz="800" b="0" dirty="0"/>
          </a:p>
        </p:txBody>
      </p:sp>
      <p:sp>
        <p:nvSpPr>
          <p:cNvPr id="30" name="Tekstvak 29">
            <a:extLst>
              <a:ext uri="{FF2B5EF4-FFF2-40B4-BE49-F238E27FC236}">
                <a16:creationId xmlns:a16="http://schemas.microsoft.com/office/drawing/2014/main" id="{6F5661BD-6A51-3239-A693-B800C86A895C}"/>
              </a:ext>
            </a:extLst>
          </p:cNvPr>
          <p:cNvSpPr txBox="1"/>
          <p:nvPr/>
        </p:nvSpPr>
        <p:spPr>
          <a:xfrm>
            <a:off x="632520" y="5365362"/>
            <a:ext cx="4824536" cy="215444"/>
          </a:xfrm>
          <a:prstGeom prst="rect">
            <a:avLst/>
          </a:prstGeom>
          <a:noFill/>
        </p:spPr>
        <p:txBody>
          <a:bodyPr wrap="square" rtlCol="0">
            <a:spAutoFit/>
          </a:bodyPr>
          <a:lstStyle/>
          <a:p>
            <a:pPr algn="l"/>
            <a:r>
              <a:rPr lang="en-GB" sz="800" b="0" dirty="0"/>
              <a:t>De robot </a:t>
            </a:r>
            <a:r>
              <a:rPr lang="en-GB" sz="800" b="0" dirty="0" err="1"/>
              <a:t>moet</a:t>
            </a:r>
            <a:r>
              <a:rPr lang="en-GB" sz="800" b="0" dirty="0"/>
              <a:t> </a:t>
            </a:r>
            <a:r>
              <a:rPr lang="en-GB" sz="800" b="0" dirty="0" err="1"/>
              <a:t>ruosbanden</a:t>
            </a:r>
            <a:r>
              <a:rPr lang="en-GB" sz="800" b="0" dirty="0"/>
              <a:t> </a:t>
            </a:r>
            <a:r>
              <a:rPr lang="en-GB" sz="800" b="0" dirty="0" err="1"/>
              <a:t>hebben</a:t>
            </a:r>
            <a:endParaRPr lang="nl-NL" sz="800" b="0" dirty="0"/>
          </a:p>
        </p:txBody>
      </p:sp>
      <p:sp>
        <p:nvSpPr>
          <p:cNvPr id="31" name="Tekstvak 30">
            <a:extLst>
              <a:ext uri="{FF2B5EF4-FFF2-40B4-BE49-F238E27FC236}">
                <a16:creationId xmlns:a16="http://schemas.microsoft.com/office/drawing/2014/main" id="{18129E4E-865F-6E14-19CE-DAB04294E677}"/>
              </a:ext>
            </a:extLst>
          </p:cNvPr>
          <p:cNvSpPr txBox="1"/>
          <p:nvPr/>
        </p:nvSpPr>
        <p:spPr>
          <a:xfrm>
            <a:off x="632520" y="5580806"/>
            <a:ext cx="4824536" cy="215444"/>
          </a:xfrm>
          <a:prstGeom prst="rect">
            <a:avLst/>
          </a:prstGeom>
          <a:noFill/>
        </p:spPr>
        <p:txBody>
          <a:bodyPr wrap="square" rtlCol="0">
            <a:spAutoFit/>
          </a:bodyPr>
          <a:lstStyle/>
          <a:p>
            <a:pPr algn="l"/>
            <a:r>
              <a:rPr lang="en-GB" sz="800" b="0" dirty="0"/>
              <a:t>De robot </a:t>
            </a:r>
            <a:r>
              <a:rPr lang="en-GB" sz="800" b="0" dirty="0" err="1"/>
              <a:t>moet</a:t>
            </a:r>
            <a:r>
              <a:rPr lang="en-GB" sz="800" b="0" dirty="0"/>
              <a:t> </a:t>
            </a:r>
            <a:r>
              <a:rPr lang="en-GB" sz="800" b="0" dirty="0" err="1"/>
              <a:t>een</a:t>
            </a:r>
            <a:r>
              <a:rPr lang="en-GB" sz="800" b="0" dirty="0"/>
              <a:t> motor </a:t>
            </a:r>
            <a:r>
              <a:rPr lang="en-GB" sz="800" b="0" dirty="0" err="1"/>
              <a:t>hebben</a:t>
            </a:r>
            <a:endParaRPr lang="nl-NL" sz="800" b="0" dirty="0"/>
          </a:p>
        </p:txBody>
      </p:sp>
      <p:sp>
        <p:nvSpPr>
          <p:cNvPr id="32" name="Tekstvak 31">
            <a:extLst>
              <a:ext uri="{FF2B5EF4-FFF2-40B4-BE49-F238E27FC236}">
                <a16:creationId xmlns:a16="http://schemas.microsoft.com/office/drawing/2014/main" id="{502382EC-22DD-7B16-3CC4-42D49A45D7EC}"/>
              </a:ext>
            </a:extLst>
          </p:cNvPr>
          <p:cNvSpPr txBox="1"/>
          <p:nvPr/>
        </p:nvSpPr>
        <p:spPr>
          <a:xfrm>
            <a:off x="632520" y="5785653"/>
            <a:ext cx="4824536" cy="215444"/>
          </a:xfrm>
          <a:prstGeom prst="rect">
            <a:avLst/>
          </a:prstGeom>
          <a:noFill/>
        </p:spPr>
        <p:txBody>
          <a:bodyPr wrap="square" rtlCol="0">
            <a:spAutoFit/>
          </a:bodyPr>
          <a:lstStyle/>
          <a:p>
            <a:pPr algn="l"/>
            <a:r>
              <a:rPr lang="en-GB" sz="800" b="0" dirty="0"/>
              <a:t>De robot </a:t>
            </a:r>
            <a:r>
              <a:rPr lang="en-GB" sz="800" b="0" dirty="0" err="1"/>
              <a:t>moet</a:t>
            </a:r>
            <a:r>
              <a:rPr lang="en-GB" sz="800" b="0" dirty="0"/>
              <a:t> </a:t>
            </a:r>
            <a:r>
              <a:rPr lang="en-GB" sz="800" b="0" dirty="0" err="1"/>
              <a:t>een</a:t>
            </a:r>
            <a:r>
              <a:rPr lang="en-GB" sz="800" b="0" dirty="0"/>
              <a:t> </a:t>
            </a:r>
            <a:r>
              <a:rPr lang="en-GB" sz="800" b="0" dirty="0" err="1"/>
              <a:t>batterij</a:t>
            </a:r>
            <a:r>
              <a:rPr lang="en-GB" sz="800" b="0" dirty="0"/>
              <a:t> </a:t>
            </a:r>
            <a:r>
              <a:rPr lang="en-GB" sz="800" b="0" dirty="0" err="1"/>
              <a:t>hebben</a:t>
            </a:r>
            <a:endParaRPr lang="nl-NL" sz="800" b="0" dirty="0"/>
          </a:p>
        </p:txBody>
      </p:sp>
      <mc:AlternateContent xmlns:mc="http://schemas.openxmlformats.org/markup-compatibility/2006">
        <mc:Choice xmlns:p14="http://schemas.microsoft.com/office/powerpoint/2010/main" Requires="p14">
          <p:contentPart p14:bwMode="auto" r:id="rId3">
            <p14:nvContentPartPr>
              <p14:cNvPr id="8" name="Ink 7">
                <a:extLst>
                  <a:ext uri="{FF2B5EF4-FFF2-40B4-BE49-F238E27FC236}">
                    <a16:creationId xmlns:a16="http://schemas.microsoft.com/office/drawing/2014/main" id="{0F02F5D0-E9DE-111D-08C6-3EF58BEB3FCD}"/>
                  </a:ext>
                </a:extLst>
              </p14:cNvPr>
              <p14:cNvContentPartPr/>
              <p14:nvPr/>
            </p14:nvContentPartPr>
            <p14:xfrm>
              <a:off x="5593711" y="2194375"/>
              <a:ext cx="142920" cy="109440"/>
            </p14:xfrm>
          </p:contentPart>
        </mc:Choice>
        <mc:Fallback>
          <p:pic>
            <p:nvPicPr>
              <p:cNvPr id="8" name="Ink 7">
                <a:extLst>
                  <a:ext uri="{FF2B5EF4-FFF2-40B4-BE49-F238E27FC236}">
                    <a16:creationId xmlns:a16="http://schemas.microsoft.com/office/drawing/2014/main" id="{0F02F5D0-E9DE-111D-08C6-3EF58BEB3FCD}"/>
                  </a:ext>
                </a:extLst>
              </p:cNvPr>
              <p:cNvPicPr/>
              <p:nvPr/>
            </p:nvPicPr>
            <p:blipFill>
              <a:blip r:embed="rId4"/>
              <a:stretch>
                <a:fillRect/>
              </a:stretch>
            </p:blipFill>
            <p:spPr>
              <a:xfrm>
                <a:off x="5587591" y="2188255"/>
                <a:ext cx="15516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Ink 8">
                <a:extLst>
                  <a:ext uri="{FF2B5EF4-FFF2-40B4-BE49-F238E27FC236}">
                    <a16:creationId xmlns:a16="http://schemas.microsoft.com/office/drawing/2014/main" id="{51629D0B-A99C-F67F-9901-F9F8DBBCC316}"/>
                  </a:ext>
                </a:extLst>
              </p14:cNvPr>
              <p14:cNvContentPartPr/>
              <p14:nvPr/>
            </p14:nvContentPartPr>
            <p14:xfrm>
              <a:off x="5684071" y="2426575"/>
              <a:ext cx="12960" cy="73440"/>
            </p14:xfrm>
          </p:contentPart>
        </mc:Choice>
        <mc:Fallback>
          <p:pic>
            <p:nvPicPr>
              <p:cNvPr id="9" name="Ink 8">
                <a:extLst>
                  <a:ext uri="{FF2B5EF4-FFF2-40B4-BE49-F238E27FC236}">
                    <a16:creationId xmlns:a16="http://schemas.microsoft.com/office/drawing/2014/main" id="{51629D0B-A99C-F67F-9901-F9F8DBBCC316}"/>
                  </a:ext>
                </a:extLst>
              </p:cNvPr>
              <p:cNvPicPr/>
              <p:nvPr/>
            </p:nvPicPr>
            <p:blipFill>
              <a:blip r:embed="rId6"/>
              <a:stretch>
                <a:fillRect/>
              </a:stretch>
            </p:blipFill>
            <p:spPr>
              <a:xfrm>
                <a:off x="5677951" y="2420455"/>
                <a:ext cx="25200" cy="85680"/>
              </a:xfrm>
              <a:prstGeom prst="rect">
                <a:avLst/>
              </a:prstGeom>
            </p:spPr>
          </p:pic>
        </mc:Fallback>
      </mc:AlternateContent>
      <p:grpSp>
        <p:nvGrpSpPr>
          <p:cNvPr id="17" name="Group 16">
            <a:extLst>
              <a:ext uri="{FF2B5EF4-FFF2-40B4-BE49-F238E27FC236}">
                <a16:creationId xmlns:a16="http://schemas.microsoft.com/office/drawing/2014/main" id="{A750BFAF-6316-B1AA-D0FB-CCAE58A67D7C}"/>
              </a:ext>
            </a:extLst>
          </p:cNvPr>
          <p:cNvGrpSpPr/>
          <p:nvPr/>
        </p:nvGrpSpPr>
        <p:grpSpPr>
          <a:xfrm>
            <a:off x="5680831" y="2624215"/>
            <a:ext cx="86760" cy="301320"/>
            <a:chOff x="5680831" y="2624215"/>
            <a:chExt cx="86760" cy="301320"/>
          </a:xfrm>
        </p:grpSpPr>
        <mc:AlternateContent xmlns:mc="http://schemas.openxmlformats.org/markup-compatibility/2006">
          <mc:Choice xmlns:p14="http://schemas.microsoft.com/office/powerpoint/2010/main" Requires="p14">
            <p:contentPart p14:bwMode="auto" r:id="rId7">
              <p14:nvContentPartPr>
                <p14:cNvPr id="14" name="Ink 13">
                  <a:extLst>
                    <a:ext uri="{FF2B5EF4-FFF2-40B4-BE49-F238E27FC236}">
                      <a16:creationId xmlns:a16="http://schemas.microsoft.com/office/drawing/2014/main" id="{F3C4074F-B2E0-54A7-F60A-CABA9F102734}"/>
                    </a:ext>
                  </a:extLst>
                </p14:cNvPr>
                <p14:cNvContentPartPr/>
                <p14:nvPr/>
              </p14:nvContentPartPr>
              <p14:xfrm>
                <a:off x="5682991" y="2624215"/>
                <a:ext cx="84600" cy="111960"/>
              </p14:xfrm>
            </p:contentPart>
          </mc:Choice>
          <mc:Fallback>
            <p:pic>
              <p:nvPicPr>
                <p:cNvPr id="14" name="Ink 13">
                  <a:extLst>
                    <a:ext uri="{FF2B5EF4-FFF2-40B4-BE49-F238E27FC236}">
                      <a16:creationId xmlns:a16="http://schemas.microsoft.com/office/drawing/2014/main" id="{F3C4074F-B2E0-54A7-F60A-CABA9F102734}"/>
                    </a:ext>
                  </a:extLst>
                </p:cNvPr>
                <p:cNvPicPr/>
                <p:nvPr/>
              </p:nvPicPr>
              <p:blipFill>
                <a:blip r:embed="rId8"/>
                <a:stretch>
                  <a:fillRect/>
                </a:stretch>
              </p:blipFill>
              <p:spPr>
                <a:xfrm>
                  <a:off x="5676871" y="2618095"/>
                  <a:ext cx="9684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5" name="Ink 14">
                  <a:extLst>
                    <a:ext uri="{FF2B5EF4-FFF2-40B4-BE49-F238E27FC236}">
                      <a16:creationId xmlns:a16="http://schemas.microsoft.com/office/drawing/2014/main" id="{488594FF-B202-5473-2F89-6EF6231CAF88}"/>
                    </a:ext>
                  </a:extLst>
                </p14:cNvPr>
                <p14:cNvContentPartPr/>
                <p14:nvPr/>
              </p14:nvContentPartPr>
              <p14:xfrm>
                <a:off x="5712151" y="2829415"/>
                <a:ext cx="7200" cy="96120"/>
              </p14:xfrm>
            </p:contentPart>
          </mc:Choice>
          <mc:Fallback>
            <p:pic>
              <p:nvPicPr>
                <p:cNvPr id="15" name="Ink 14">
                  <a:extLst>
                    <a:ext uri="{FF2B5EF4-FFF2-40B4-BE49-F238E27FC236}">
                      <a16:creationId xmlns:a16="http://schemas.microsoft.com/office/drawing/2014/main" id="{488594FF-B202-5473-2F89-6EF6231CAF88}"/>
                    </a:ext>
                  </a:extLst>
                </p:cNvPr>
                <p:cNvPicPr/>
                <p:nvPr/>
              </p:nvPicPr>
              <p:blipFill>
                <a:blip r:embed="rId10"/>
                <a:stretch>
                  <a:fillRect/>
                </a:stretch>
              </p:blipFill>
              <p:spPr>
                <a:xfrm>
                  <a:off x="5706031" y="2823295"/>
                  <a:ext cx="19440" cy="10836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6" name="Ink 15">
                  <a:extLst>
                    <a:ext uri="{FF2B5EF4-FFF2-40B4-BE49-F238E27FC236}">
                      <a16:creationId xmlns:a16="http://schemas.microsoft.com/office/drawing/2014/main" id="{081C86E0-168B-006A-F3AF-9BEC6A59E8F2}"/>
                    </a:ext>
                  </a:extLst>
                </p14:cNvPr>
                <p14:cNvContentPartPr/>
                <p14:nvPr/>
              </p14:nvContentPartPr>
              <p14:xfrm>
                <a:off x="5680831" y="2815015"/>
                <a:ext cx="71640" cy="67320"/>
              </p14:xfrm>
            </p:contentPart>
          </mc:Choice>
          <mc:Fallback>
            <p:pic>
              <p:nvPicPr>
                <p:cNvPr id="16" name="Ink 15">
                  <a:extLst>
                    <a:ext uri="{FF2B5EF4-FFF2-40B4-BE49-F238E27FC236}">
                      <a16:creationId xmlns:a16="http://schemas.microsoft.com/office/drawing/2014/main" id="{081C86E0-168B-006A-F3AF-9BEC6A59E8F2}"/>
                    </a:ext>
                  </a:extLst>
                </p:cNvPr>
                <p:cNvPicPr/>
                <p:nvPr/>
              </p:nvPicPr>
              <p:blipFill>
                <a:blip r:embed="rId12"/>
                <a:stretch>
                  <a:fillRect/>
                </a:stretch>
              </p:blipFill>
              <p:spPr>
                <a:xfrm>
                  <a:off x="5674711" y="2808895"/>
                  <a:ext cx="83880" cy="79560"/>
                </a:xfrm>
                <a:prstGeom prst="rect">
                  <a:avLst/>
                </a:prstGeom>
              </p:spPr>
            </p:pic>
          </mc:Fallback>
        </mc:AlternateContent>
      </p:grpSp>
      <p:grpSp>
        <p:nvGrpSpPr>
          <p:cNvPr id="37" name="Group 36">
            <a:extLst>
              <a:ext uri="{FF2B5EF4-FFF2-40B4-BE49-F238E27FC236}">
                <a16:creationId xmlns:a16="http://schemas.microsoft.com/office/drawing/2014/main" id="{B4FF9F71-6563-18CE-58B5-F024F788CADB}"/>
              </a:ext>
            </a:extLst>
          </p:cNvPr>
          <p:cNvGrpSpPr/>
          <p:nvPr/>
        </p:nvGrpSpPr>
        <p:grpSpPr>
          <a:xfrm>
            <a:off x="5658871" y="3038935"/>
            <a:ext cx="70920" cy="119160"/>
            <a:chOff x="5658871" y="3038935"/>
            <a:chExt cx="70920" cy="119160"/>
          </a:xfrm>
        </p:grpSpPr>
        <mc:AlternateContent xmlns:mc="http://schemas.openxmlformats.org/markup-compatibility/2006">
          <mc:Choice xmlns:p14="http://schemas.microsoft.com/office/powerpoint/2010/main" Requires="p14">
            <p:contentPart p14:bwMode="auto" r:id="rId13">
              <p14:nvContentPartPr>
                <p14:cNvPr id="18" name="Ink 17">
                  <a:extLst>
                    <a:ext uri="{FF2B5EF4-FFF2-40B4-BE49-F238E27FC236}">
                      <a16:creationId xmlns:a16="http://schemas.microsoft.com/office/drawing/2014/main" id="{CEDFF8AC-A85D-45E9-E2FF-F2A5BA7A661A}"/>
                    </a:ext>
                  </a:extLst>
                </p14:cNvPr>
                <p14:cNvContentPartPr/>
                <p14:nvPr/>
              </p14:nvContentPartPr>
              <p14:xfrm>
                <a:off x="5658871" y="3038935"/>
                <a:ext cx="46440" cy="119160"/>
              </p14:xfrm>
            </p:contentPart>
          </mc:Choice>
          <mc:Fallback>
            <p:pic>
              <p:nvPicPr>
                <p:cNvPr id="18" name="Ink 17">
                  <a:extLst>
                    <a:ext uri="{FF2B5EF4-FFF2-40B4-BE49-F238E27FC236}">
                      <a16:creationId xmlns:a16="http://schemas.microsoft.com/office/drawing/2014/main" id="{CEDFF8AC-A85D-45E9-E2FF-F2A5BA7A661A}"/>
                    </a:ext>
                  </a:extLst>
                </p:cNvPr>
                <p:cNvPicPr/>
                <p:nvPr/>
              </p:nvPicPr>
              <p:blipFill>
                <a:blip r:embed="rId14"/>
                <a:stretch>
                  <a:fillRect/>
                </a:stretch>
              </p:blipFill>
              <p:spPr>
                <a:xfrm>
                  <a:off x="5652751" y="3032815"/>
                  <a:ext cx="5868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9" name="Ink 18">
                  <a:extLst>
                    <a:ext uri="{FF2B5EF4-FFF2-40B4-BE49-F238E27FC236}">
                      <a16:creationId xmlns:a16="http://schemas.microsoft.com/office/drawing/2014/main" id="{DBC66B59-0BC6-6331-2C2E-5E5E7932DDFD}"/>
                    </a:ext>
                  </a:extLst>
                </p14:cNvPr>
                <p14:cNvContentPartPr/>
                <p14:nvPr/>
              </p14:nvContentPartPr>
              <p14:xfrm>
                <a:off x="5670751" y="3084295"/>
                <a:ext cx="59040" cy="11160"/>
              </p14:xfrm>
            </p:contentPart>
          </mc:Choice>
          <mc:Fallback>
            <p:pic>
              <p:nvPicPr>
                <p:cNvPr id="19" name="Ink 18">
                  <a:extLst>
                    <a:ext uri="{FF2B5EF4-FFF2-40B4-BE49-F238E27FC236}">
                      <a16:creationId xmlns:a16="http://schemas.microsoft.com/office/drawing/2014/main" id="{DBC66B59-0BC6-6331-2C2E-5E5E7932DDFD}"/>
                    </a:ext>
                  </a:extLst>
                </p:cNvPr>
                <p:cNvPicPr/>
                <p:nvPr/>
              </p:nvPicPr>
              <p:blipFill>
                <a:blip r:embed="rId16"/>
                <a:stretch>
                  <a:fillRect/>
                </a:stretch>
              </p:blipFill>
              <p:spPr>
                <a:xfrm>
                  <a:off x="5664631" y="3078175"/>
                  <a:ext cx="71280" cy="23400"/>
                </a:xfrm>
                <a:prstGeom prst="rect">
                  <a:avLst/>
                </a:prstGeom>
              </p:spPr>
            </p:pic>
          </mc:Fallback>
        </mc:AlternateContent>
      </p:grpSp>
      <p:grpSp>
        <p:nvGrpSpPr>
          <p:cNvPr id="36" name="Group 35">
            <a:extLst>
              <a:ext uri="{FF2B5EF4-FFF2-40B4-BE49-F238E27FC236}">
                <a16:creationId xmlns:a16="http://schemas.microsoft.com/office/drawing/2014/main" id="{DB108670-E9EC-2B88-5BE0-0E69F7F18288}"/>
              </a:ext>
            </a:extLst>
          </p:cNvPr>
          <p:cNvGrpSpPr/>
          <p:nvPr/>
        </p:nvGrpSpPr>
        <p:grpSpPr>
          <a:xfrm>
            <a:off x="5605951" y="3276175"/>
            <a:ext cx="100080" cy="289080"/>
            <a:chOff x="5605951" y="3276175"/>
            <a:chExt cx="100080" cy="289080"/>
          </a:xfrm>
        </p:grpSpPr>
        <mc:AlternateContent xmlns:mc="http://schemas.openxmlformats.org/markup-compatibility/2006">
          <mc:Choice xmlns:p14="http://schemas.microsoft.com/office/powerpoint/2010/main" Requires="p14">
            <p:contentPart p14:bwMode="auto" r:id="rId17">
              <p14:nvContentPartPr>
                <p14:cNvPr id="33" name="Ink 32">
                  <a:extLst>
                    <a:ext uri="{FF2B5EF4-FFF2-40B4-BE49-F238E27FC236}">
                      <a16:creationId xmlns:a16="http://schemas.microsoft.com/office/drawing/2014/main" id="{5288CA00-54C9-E1EB-90EE-8C883FF2BA6F}"/>
                    </a:ext>
                  </a:extLst>
                </p14:cNvPr>
                <p14:cNvContentPartPr/>
                <p14:nvPr/>
              </p14:nvContentPartPr>
              <p14:xfrm>
                <a:off x="5605951" y="3276175"/>
                <a:ext cx="78120" cy="135360"/>
              </p14:xfrm>
            </p:contentPart>
          </mc:Choice>
          <mc:Fallback>
            <p:pic>
              <p:nvPicPr>
                <p:cNvPr id="33" name="Ink 32">
                  <a:extLst>
                    <a:ext uri="{FF2B5EF4-FFF2-40B4-BE49-F238E27FC236}">
                      <a16:creationId xmlns:a16="http://schemas.microsoft.com/office/drawing/2014/main" id="{5288CA00-54C9-E1EB-90EE-8C883FF2BA6F}"/>
                    </a:ext>
                  </a:extLst>
                </p:cNvPr>
                <p:cNvPicPr/>
                <p:nvPr/>
              </p:nvPicPr>
              <p:blipFill>
                <a:blip r:embed="rId18"/>
                <a:stretch>
                  <a:fillRect/>
                </a:stretch>
              </p:blipFill>
              <p:spPr>
                <a:xfrm>
                  <a:off x="5599831" y="3270055"/>
                  <a:ext cx="90360" cy="1476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34" name="Ink 33">
                  <a:extLst>
                    <a:ext uri="{FF2B5EF4-FFF2-40B4-BE49-F238E27FC236}">
                      <a16:creationId xmlns:a16="http://schemas.microsoft.com/office/drawing/2014/main" id="{7B7E18FC-93E0-24EE-A97D-75585767C3BB}"/>
                    </a:ext>
                  </a:extLst>
                </p14:cNvPr>
                <p14:cNvContentPartPr/>
                <p14:nvPr/>
              </p14:nvContentPartPr>
              <p14:xfrm>
                <a:off x="5645551" y="3473095"/>
                <a:ext cx="48960" cy="92160"/>
              </p14:xfrm>
            </p:contentPart>
          </mc:Choice>
          <mc:Fallback>
            <p:pic>
              <p:nvPicPr>
                <p:cNvPr id="34" name="Ink 33">
                  <a:extLst>
                    <a:ext uri="{FF2B5EF4-FFF2-40B4-BE49-F238E27FC236}">
                      <a16:creationId xmlns:a16="http://schemas.microsoft.com/office/drawing/2014/main" id="{7B7E18FC-93E0-24EE-A97D-75585767C3BB}"/>
                    </a:ext>
                  </a:extLst>
                </p:cNvPr>
                <p:cNvPicPr/>
                <p:nvPr/>
              </p:nvPicPr>
              <p:blipFill>
                <a:blip r:embed="rId20"/>
                <a:stretch>
                  <a:fillRect/>
                </a:stretch>
              </p:blipFill>
              <p:spPr>
                <a:xfrm>
                  <a:off x="5639431" y="3466975"/>
                  <a:ext cx="6120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35" name="Ink 34">
                  <a:extLst>
                    <a:ext uri="{FF2B5EF4-FFF2-40B4-BE49-F238E27FC236}">
                      <a16:creationId xmlns:a16="http://schemas.microsoft.com/office/drawing/2014/main" id="{A806BD3A-9BA6-0F1F-3943-53ABD7A597DB}"/>
                    </a:ext>
                  </a:extLst>
                </p14:cNvPr>
                <p14:cNvContentPartPr/>
                <p14:nvPr/>
              </p14:nvContentPartPr>
              <p14:xfrm>
                <a:off x="5650231" y="3530695"/>
                <a:ext cx="55800" cy="7920"/>
              </p14:xfrm>
            </p:contentPart>
          </mc:Choice>
          <mc:Fallback>
            <p:pic>
              <p:nvPicPr>
                <p:cNvPr id="35" name="Ink 34">
                  <a:extLst>
                    <a:ext uri="{FF2B5EF4-FFF2-40B4-BE49-F238E27FC236}">
                      <a16:creationId xmlns:a16="http://schemas.microsoft.com/office/drawing/2014/main" id="{A806BD3A-9BA6-0F1F-3943-53ABD7A597DB}"/>
                    </a:ext>
                  </a:extLst>
                </p:cNvPr>
                <p:cNvPicPr/>
                <p:nvPr/>
              </p:nvPicPr>
              <p:blipFill>
                <a:blip r:embed="rId22"/>
                <a:stretch>
                  <a:fillRect/>
                </a:stretch>
              </p:blipFill>
              <p:spPr>
                <a:xfrm>
                  <a:off x="5644111" y="3524575"/>
                  <a:ext cx="68040" cy="20160"/>
                </a:xfrm>
                <a:prstGeom prst="rect">
                  <a:avLst/>
                </a:prstGeom>
              </p:spPr>
            </p:pic>
          </mc:Fallback>
        </mc:AlternateContent>
      </p:grpSp>
      <p:grpSp>
        <p:nvGrpSpPr>
          <p:cNvPr id="40" name="Group 39">
            <a:extLst>
              <a:ext uri="{FF2B5EF4-FFF2-40B4-BE49-F238E27FC236}">
                <a16:creationId xmlns:a16="http://schemas.microsoft.com/office/drawing/2014/main" id="{8A4B37F0-7214-4A2F-D518-AA19FB436FC4}"/>
              </a:ext>
            </a:extLst>
          </p:cNvPr>
          <p:cNvGrpSpPr/>
          <p:nvPr/>
        </p:nvGrpSpPr>
        <p:grpSpPr>
          <a:xfrm>
            <a:off x="5652751" y="3692695"/>
            <a:ext cx="126360" cy="106200"/>
            <a:chOff x="5652751" y="3692695"/>
            <a:chExt cx="126360" cy="106200"/>
          </a:xfrm>
        </p:grpSpPr>
        <mc:AlternateContent xmlns:mc="http://schemas.openxmlformats.org/markup-compatibility/2006">
          <mc:Choice xmlns:p14="http://schemas.microsoft.com/office/powerpoint/2010/main" Requires="p14">
            <p:contentPart p14:bwMode="auto" r:id="rId23">
              <p14:nvContentPartPr>
                <p14:cNvPr id="38" name="Ink 37">
                  <a:extLst>
                    <a:ext uri="{FF2B5EF4-FFF2-40B4-BE49-F238E27FC236}">
                      <a16:creationId xmlns:a16="http://schemas.microsoft.com/office/drawing/2014/main" id="{59B3E58E-E3BE-5556-1EF9-BCC256E5DF3A}"/>
                    </a:ext>
                  </a:extLst>
                </p14:cNvPr>
                <p14:cNvContentPartPr/>
                <p14:nvPr/>
              </p14:nvContentPartPr>
              <p14:xfrm>
                <a:off x="5700991" y="3718255"/>
                <a:ext cx="4680" cy="80640"/>
              </p14:xfrm>
            </p:contentPart>
          </mc:Choice>
          <mc:Fallback>
            <p:pic>
              <p:nvPicPr>
                <p:cNvPr id="38" name="Ink 37">
                  <a:extLst>
                    <a:ext uri="{FF2B5EF4-FFF2-40B4-BE49-F238E27FC236}">
                      <a16:creationId xmlns:a16="http://schemas.microsoft.com/office/drawing/2014/main" id="{59B3E58E-E3BE-5556-1EF9-BCC256E5DF3A}"/>
                    </a:ext>
                  </a:extLst>
                </p:cNvPr>
                <p:cNvPicPr/>
                <p:nvPr/>
              </p:nvPicPr>
              <p:blipFill>
                <a:blip r:embed="rId24"/>
                <a:stretch>
                  <a:fillRect/>
                </a:stretch>
              </p:blipFill>
              <p:spPr>
                <a:xfrm>
                  <a:off x="5694871" y="3712135"/>
                  <a:ext cx="16920" cy="928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39" name="Ink 38">
                  <a:extLst>
                    <a:ext uri="{FF2B5EF4-FFF2-40B4-BE49-F238E27FC236}">
                      <a16:creationId xmlns:a16="http://schemas.microsoft.com/office/drawing/2014/main" id="{16F8DB88-D6AC-C4A9-42F0-82326199B4C5}"/>
                    </a:ext>
                  </a:extLst>
                </p14:cNvPr>
                <p14:cNvContentPartPr/>
                <p14:nvPr/>
              </p14:nvContentPartPr>
              <p14:xfrm>
                <a:off x="5652751" y="3692695"/>
                <a:ext cx="126360" cy="81000"/>
              </p14:xfrm>
            </p:contentPart>
          </mc:Choice>
          <mc:Fallback>
            <p:pic>
              <p:nvPicPr>
                <p:cNvPr id="39" name="Ink 38">
                  <a:extLst>
                    <a:ext uri="{FF2B5EF4-FFF2-40B4-BE49-F238E27FC236}">
                      <a16:creationId xmlns:a16="http://schemas.microsoft.com/office/drawing/2014/main" id="{16F8DB88-D6AC-C4A9-42F0-82326199B4C5}"/>
                    </a:ext>
                  </a:extLst>
                </p:cNvPr>
                <p:cNvPicPr/>
                <p:nvPr/>
              </p:nvPicPr>
              <p:blipFill>
                <a:blip r:embed="rId26"/>
                <a:stretch>
                  <a:fillRect/>
                </a:stretch>
              </p:blipFill>
              <p:spPr>
                <a:xfrm>
                  <a:off x="5646631" y="3686575"/>
                  <a:ext cx="138600" cy="93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7">
            <p14:nvContentPartPr>
              <p14:cNvPr id="41" name="Ink 40">
                <a:extLst>
                  <a:ext uri="{FF2B5EF4-FFF2-40B4-BE49-F238E27FC236}">
                    <a16:creationId xmlns:a16="http://schemas.microsoft.com/office/drawing/2014/main" id="{A428B7D7-A637-B882-9EB7-02BFF3CEE2D8}"/>
                  </a:ext>
                </a:extLst>
              </p14:cNvPr>
              <p14:cNvContentPartPr/>
              <p14:nvPr/>
            </p14:nvContentPartPr>
            <p14:xfrm>
              <a:off x="5624671" y="4580455"/>
              <a:ext cx="69480" cy="111600"/>
            </p14:xfrm>
          </p:contentPart>
        </mc:Choice>
        <mc:Fallback>
          <p:pic>
            <p:nvPicPr>
              <p:cNvPr id="41" name="Ink 40">
                <a:extLst>
                  <a:ext uri="{FF2B5EF4-FFF2-40B4-BE49-F238E27FC236}">
                    <a16:creationId xmlns:a16="http://schemas.microsoft.com/office/drawing/2014/main" id="{A428B7D7-A637-B882-9EB7-02BFF3CEE2D8}"/>
                  </a:ext>
                </a:extLst>
              </p:cNvPr>
              <p:cNvPicPr/>
              <p:nvPr/>
            </p:nvPicPr>
            <p:blipFill>
              <a:blip r:embed="rId28"/>
              <a:stretch>
                <a:fillRect/>
              </a:stretch>
            </p:blipFill>
            <p:spPr>
              <a:xfrm>
                <a:off x="5618551" y="4574335"/>
                <a:ext cx="8172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42" name="Ink 41">
                <a:extLst>
                  <a:ext uri="{FF2B5EF4-FFF2-40B4-BE49-F238E27FC236}">
                    <a16:creationId xmlns:a16="http://schemas.microsoft.com/office/drawing/2014/main" id="{4D2FA3A0-A8D9-3703-B575-CF694EA2959F}"/>
                  </a:ext>
                </a:extLst>
              </p14:cNvPr>
              <p14:cNvContentPartPr/>
              <p14:nvPr/>
            </p14:nvContentPartPr>
            <p14:xfrm>
              <a:off x="5676511" y="4764775"/>
              <a:ext cx="11520" cy="99000"/>
            </p14:xfrm>
          </p:contentPart>
        </mc:Choice>
        <mc:Fallback>
          <p:pic>
            <p:nvPicPr>
              <p:cNvPr id="42" name="Ink 41">
                <a:extLst>
                  <a:ext uri="{FF2B5EF4-FFF2-40B4-BE49-F238E27FC236}">
                    <a16:creationId xmlns:a16="http://schemas.microsoft.com/office/drawing/2014/main" id="{4D2FA3A0-A8D9-3703-B575-CF694EA2959F}"/>
                  </a:ext>
                </a:extLst>
              </p:cNvPr>
              <p:cNvPicPr/>
              <p:nvPr/>
            </p:nvPicPr>
            <p:blipFill>
              <a:blip r:embed="rId30"/>
              <a:stretch>
                <a:fillRect/>
              </a:stretch>
            </p:blipFill>
            <p:spPr>
              <a:xfrm>
                <a:off x="5670391" y="4758655"/>
                <a:ext cx="2376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43" name="Ink 42">
                <a:extLst>
                  <a:ext uri="{FF2B5EF4-FFF2-40B4-BE49-F238E27FC236}">
                    <a16:creationId xmlns:a16="http://schemas.microsoft.com/office/drawing/2014/main" id="{EE081584-DC8A-B378-035F-AE9D38687DF0}"/>
                  </a:ext>
                </a:extLst>
              </p14:cNvPr>
              <p14:cNvContentPartPr/>
              <p14:nvPr/>
            </p14:nvContentPartPr>
            <p14:xfrm>
              <a:off x="5677231" y="5005615"/>
              <a:ext cx="9360" cy="100800"/>
            </p14:xfrm>
          </p:contentPart>
        </mc:Choice>
        <mc:Fallback>
          <p:pic>
            <p:nvPicPr>
              <p:cNvPr id="43" name="Ink 42">
                <a:extLst>
                  <a:ext uri="{FF2B5EF4-FFF2-40B4-BE49-F238E27FC236}">
                    <a16:creationId xmlns:a16="http://schemas.microsoft.com/office/drawing/2014/main" id="{EE081584-DC8A-B378-035F-AE9D38687DF0}"/>
                  </a:ext>
                </a:extLst>
              </p:cNvPr>
              <p:cNvPicPr/>
              <p:nvPr/>
            </p:nvPicPr>
            <p:blipFill>
              <a:blip r:embed="rId32"/>
              <a:stretch>
                <a:fillRect/>
              </a:stretch>
            </p:blipFill>
            <p:spPr>
              <a:xfrm>
                <a:off x="5671111" y="4999495"/>
                <a:ext cx="2160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44" name="Ink 43">
                <a:extLst>
                  <a:ext uri="{FF2B5EF4-FFF2-40B4-BE49-F238E27FC236}">
                    <a16:creationId xmlns:a16="http://schemas.microsoft.com/office/drawing/2014/main" id="{B2858510-AEE7-3891-5A5E-8E8E64BEA76E}"/>
                  </a:ext>
                </a:extLst>
              </p14:cNvPr>
              <p14:cNvContentPartPr/>
              <p14:nvPr/>
            </p14:nvContentPartPr>
            <p14:xfrm>
              <a:off x="5627911" y="4971055"/>
              <a:ext cx="90720" cy="89280"/>
            </p14:xfrm>
          </p:contentPart>
        </mc:Choice>
        <mc:Fallback>
          <p:pic>
            <p:nvPicPr>
              <p:cNvPr id="44" name="Ink 43">
                <a:extLst>
                  <a:ext uri="{FF2B5EF4-FFF2-40B4-BE49-F238E27FC236}">
                    <a16:creationId xmlns:a16="http://schemas.microsoft.com/office/drawing/2014/main" id="{B2858510-AEE7-3891-5A5E-8E8E64BEA76E}"/>
                  </a:ext>
                </a:extLst>
              </p:cNvPr>
              <p:cNvPicPr/>
              <p:nvPr/>
            </p:nvPicPr>
            <p:blipFill>
              <a:blip r:embed="rId34"/>
              <a:stretch>
                <a:fillRect/>
              </a:stretch>
            </p:blipFill>
            <p:spPr>
              <a:xfrm>
                <a:off x="5621791" y="4964935"/>
                <a:ext cx="10296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50" name="Ink 49">
                <a:extLst>
                  <a:ext uri="{FF2B5EF4-FFF2-40B4-BE49-F238E27FC236}">
                    <a16:creationId xmlns:a16="http://schemas.microsoft.com/office/drawing/2014/main" id="{1B831133-6501-7C32-D6E6-5089A9DED9D9}"/>
                  </a:ext>
                </a:extLst>
              </p14:cNvPr>
              <p14:cNvContentPartPr/>
              <p14:nvPr/>
            </p14:nvContentPartPr>
            <p14:xfrm>
              <a:off x="5679391" y="5201455"/>
              <a:ext cx="98280" cy="133200"/>
            </p14:xfrm>
          </p:contentPart>
        </mc:Choice>
        <mc:Fallback>
          <p:pic>
            <p:nvPicPr>
              <p:cNvPr id="50" name="Ink 49">
                <a:extLst>
                  <a:ext uri="{FF2B5EF4-FFF2-40B4-BE49-F238E27FC236}">
                    <a16:creationId xmlns:a16="http://schemas.microsoft.com/office/drawing/2014/main" id="{1B831133-6501-7C32-D6E6-5089A9DED9D9}"/>
                  </a:ext>
                </a:extLst>
              </p:cNvPr>
              <p:cNvPicPr/>
              <p:nvPr/>
            </p:nvPicPr>
            <p:blipFill>
              <a:blip r:embed="rId36"/>
              <a:stretch>
                <a:fillRect/>
              </a:stretch>
            </p:blipFill>
            <p:spPr>
              <a:xfrm>
                <a:off x="5673271" y="5195335"/>
                <a:ext cx="110520" cy="14544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51" name="Ink 50">
                <a:extLst>
                  <a:ext uri="{FF2B5EF4-FFF2-40B4-BE49-F238E27FC236}">
                    <a16:creationId xmlns:a16="http://schemas.microsoft.com/office/drawing/2014/main" id="{93B42D9B-AA6E-E4E4-E244-A4FAAC6A7D9E}"/>
                  </a:ext>
                </a:extLst>
              </p14:cNvPr>
              <p14:cNvContentPartPr/>
              <p14:nvPr/>
            </p14:nvContentPartPr>
            <p14:xfrm>
              <a:off x="5604151" y="5428255"/>
              <a:ext cx="104760" cy="104760"/>
            </p14:xfrm>
          </p:contentPart>
        </mc:Choice>
        <mc:Fallback>
          <p:pic>
            <p:nvPicPr>
              <p:cNvPr id="51" name="Ink 50">
                <a:extLst>
                  <a:ext uri="{FF2B5EF4-FFF2-40B4-BE49-F238E27FC236}">
                    <a16:creationId xmlns:a16="http://schemas.microsoft.com/office/drawing/2014/main" id="{93B42D9B-AA6E-E4E4-E244-A4FAAC6A7D9E}"/>
                  </a:ext>
                </a:extLst>
              </p:cNvPr>
              <p:cNvPicPr/>
              <p:nvPr/>
            </p:nvPicPr>
            <p:blipFill>
              <a:blip r:embed="rId38"/>
              <a:stretch>
                <a:fillRect/>
              </a:stretch>
            </p:blipFill>
            <p:spPr>
              <a:xfrm>
                <a:off x="5598031" y="5422135"/>
                <a:ext cx="11700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52" name="Ink 51">
                <a:extLst>
                  <a:ext uri="{FF2B5EF4-FFF2-40B4-BE49-F238E27FC236}">
                    <a16:creationId xmlns:a16="http://schemas.microsoft.com/office/drawing/2014/main" id="{7AFDCE8B-8676-BFE5-B84B-40AF39F6A275}"/>
                  </a:ext>
                </a:extLst>
              </p14:cNvPr>
              <p14:cNvContentPartPr/>
              <p14:nvPr/>
            </p14:nvContentPartPr>
            <p14:xfrm>
              <a:off x="5651311" y="5608975"/>
              <a:ext cx="58680" cy="128520"/>
            </p14:xfrm>
          </p:contentPart>
        </mc:Choice>
        <mc:Fallback>
          <p:pic>
            <p:nvPicPr>
              <p:cNvPr id="52" name="Ink 51">
                <a:extLst>
                  <a:ext uri="{FF2B5EF4-FFF2-40B4-BE49-F238E27FC236}">
                    <a16:creationId xmlns:a16="http://schemas.microsoft.com/office/drawing/2014/main" id="{7AFDCE8B-8676-BFE5-B84B-40AF39F6A275}"/>
                  </a:ext>
                </a:extLst>
              </p:cNvPr>
              <p:cNvPicPr/>
              <p:nvPr/>
            </p:nvPicPr>
            <p:blipFill>
              <a:blip r:embed="rId40"/>
              <a:stretch>
                <a:fillRect/>
              </a:stretch>
            </p:blipFill>
            <p:spPr>
              <a:xfrm>
                <a:off x="5645191" y="5602855"/>
                <a:ext cx="7092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53" name="Ink 52">
                <a:extLst>
                  <a:ext uri="{FF2B5EF4-FFF2-40B4-BE49-F238E27FC236}">
                    <a16:creationId xmlns:a16="http://schemas.microsoft.com/office/drawing/2014/main" id="{7A26FCDA-1CFD-1676-66CF-31373D377246}"/>
                  </a:ext>
                </a:extLst>
              </p14:cNvPr>
              <p14:cNvContentPartPr/>
              <p14:nvPr/>
            </p14:nvContentPartPr>
            <p14:xfrm>
              <a:off x="5626111" y="5867455"/>
              <a:ext cx="63000" cy="92880"/>
            </p14:xfrm>
          </p:contentPart>
        </mc:Choice>
        <mc:Fallback>
          <p:pic>
            <p:nvPicPr>
              <p:cNvPr id="53" name="Ink 52">
                <a:extLst>
                  <a:ext uri="{FF2B5EF4-FFF2-40B4-BE49-F238E27FC236}">
                    <a16:creationId xmlns:a16="http://schemas.microsoft.com/office/drawing/2014/main" id="{7A26FCDA-1CFD-1676-66CF-31373D377246}"/>
                  </a:ext>
                </a:extLst>
              </p:cNvPr>
              <p:cNvPicPr/>
              <p:nvPr/>
            </p:nvPicPr>
            <p:blipFill>
              <a:blip r:embed="rId42"/>
              <a:stretch>
                <a:fillRect/>
              </a:stretch>
            </p:blipFill>
            <p:spPr>
              <a:xfrm>
                <a:off x="5619991" y="5861335"/>
                <a:ext cx="75240" cy="10512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54" name="Ink 53">
                <a:extLst>
                  <a:ext uri="{FF2B5EF4-FFF2-40B4-BE49-F238E27FC236}">
                    <a16:creationId xmlns:a16="http://schemas.microsoft.com/office/drawing/2014/main" id="{ABA9F080-3086-5A62-6F88-2DA8C49257E9}"/>
                  </a:ext>
                </a:extLst>
              </p14:cNvPr>
              <p14:cNvContentPartPr/>
              <p14:nvPr/>
            </p14:nvContentPartPr>
            <p14:xfrm>
              <a:off x="5629351" y="5922895"/>
              <a:ext cx="94320" cy="18360"/>
            </p14:xfrm>
          </p:contentPart>
        </mc:Choice>
        <mc:Fallback>
          <p:pic>
            <p:nvPicPr>
              <p:cNvPr id="54" name="Ink 53">
                <a:extLst>
                  <a:ext uri="{FF2B5EF4-FFF2-40B4-BE49-F238E27FC236}">
                    <a16:creationId xmlns:a16="http://schemas.microsoft.com/office/drawing/2014/main" id="{ABA9F080-3086-5A62-6F88-2DA8C49257E9}"/>
                  </a:ext>
                </a:extLst>
              </p:cNvPr>
              <p:cNvPicPr/>
              <p:nvPr/>
            </p:nvPicPr>
            <p:blipFill>
              <a:blip r:embed="rId44"/>
              <a:stretch>
                <a:fillRect/>
              </a:stretch>
            </p:blipFill>
            <p:spPr>
              <a:xfrm>
                <a:off x="5623231" y="5916775"/>
                <a:ext cx="106560" cy="30600"/>
              </a:xfrm>
              <a:prstGeom prst="rect">
                <a:avLst/>
              </a:prstGeom>
            </p:spPr>
          </p:pic>
        </mc:Fallback>
      </mc:AlternateContent>
    </p:spTree>
    <p:extLst>
      <p:ext uri="{BB962C8B-B14F-4D97-AF65-F5344CB8AC3E}">
        <p14:creationId xmlns:p14="http://schemas.microsoft.com/office/powerpoint/2010/main" val="2025682692"/>
      </p:ext>
    </p:extLst>
  </p:cSld>
  <p:clrMapOvr>
    <a:masterClrMapping/>
  </p:clrMapOvr>
  <mc:AlternateContent xmlns:mc="http://schemas.openxmlformats.org/markup-compatibility/2006" xmlns:p14="http://schemas.microsoft.com/office/powerpoint/2010/main">
    <mc:Choice Requires="p14">
      <p:transition spd="slow" p14:dur="2000" advTm="46100"/>
    </mc:Choice>
    <mc:Fallback xmlns="">
      <p:transition spd="slow" advTm="46100"/>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2F2581-28F3-4474-A6F3-1163026807A4}"/>
              </a:ext>
            </a:extLst>
          </p:cNvPr>
          <p:cNvSpPr>
            <a:spLocks noGrp="1"/>
          </p:cNvSpPr>
          <p:nvPr>
            <p:ph type="title"/>
          </p:nvPr>
        </p:nvSpPr>
        <p:spPr/>
        <p:txBody>
          <a:bodyPr/>
          <a:lstStyle/>
          <a:p>
            <a:r>
              <a:rPr lang="nl-NL" sz="4000"/>
              <a:t>Kesselringmethode</a:t>
            </a:r>
            <a:endParaRPr lang="nl-NL" sz="4000" dirty="0"/>
          </a:p>
        </p:txBody>
      </p:sp>
      <p:sp>
        <p:nvSpPr>
          <p:cNvPr id="3" name="Tijdelijke aanduiding voor tekst 2">
            <a:extLst>
              <a:ext uri="{FF2B5EF4-FFF2-40B4-BE49-F238E27FC236}">
                <a16:creationId xmlns:a16="http://schemas.microsoft.com/office/drawing/2014/main" id="{745B6F49-4EB2-4E56-8CC4-AFA354A962A3}"/>
              </a:ext>
            </a:extLst>
          </p:cNvPr>
          <p:cNvSpPr>
            <a:spLocks noGrp="1"/>
          </p:cNvSpPr>
          <p:nvPr>
            <p:ph type="body" idx="1"/>
          </p:nvPr>
        </p:nvSpPr>
        <p:spPr>
          <a:xfrm>
            <a:off x="344488" y="945648"/>
            <a:ext cx="8136904" cy="5147647"/>
          </a:xfrm>
        </p:spPr>
        <p:txBody>
          <a:bodyPr/>
          <a:lstStyle/>
          <a:p>
            <a:pPr marL="0" indent="0">
              <a:buNone/>
            </a:pPr>
            <a:r>
              <a:rPr lang="nl-NL" b="1"/>
              <a:t>S-diagram </a:t>
            </a:r>
            <a:r>
              <a:rPr lang="nl-NL"/>
              <a:t>(Geef duidelijk aan welk score bij welke structuur hoort)</a:t>
            </a:r>
            <a:endParaRPr lang="nl-NL" dirty="0"/>
          </a:p>
        </p:txBody>
      </p:sp>
      <p:pic>
        <p:nvPicPr>
          <p:cNvPr id="4" name="Afbeelding 3">
            <a:extLst>
              <a:ext uri="{FF2B5EF4-FFF2-40B4-BE49-F238E27FC236}">
                <a16:creationId xmlns:a16="http://schemas.microsoft.com/office/drawing/2014/main" id="{091D289E-09D2-37A3-0E8D-6445C1F81818}"/>
              </a:ext>
            </a:extLst>
          </p:cNvPr>
          <p:cNvPicPr>
            <a:picLocks noGrp="1" noRot="1" noChangeAspect="1" noMove="1" noResize="1" noEditPoints="1" noAdjustHandles="1" noChangeArrowheads="1" noChangeShapeType="1" noCrop="1"/>
          </p:cNvPicPr>
          <p:nvPr/>
        </p:nvPicPr>
        <p:blipFill>
          <a:blip r:embed="rId2"/>
          <a:stretch>
            <a:fillRect/>
          </a:stretch>
        </p:blipFill>
        <p:spPr>
          <a:xfrm>
            <a:off x="4376936" y="1521712"/>
            <a:ext cx="5112568" cy="5039611"/>
          </a:xfrm>
          <a:prstGeom prst="rect">
            <a:avLst/>
          </a:prstGeom>
        </p:spPr>
      </p:pic>
      <p:sp>
        <p:nvSpPr>
          <p:cNvPr id="6" name="Tijdelijke aanduiding voor tekst 2">
            <a:extLst>
              <a:ext uri="{FF2B5EF4-FFF2-40B4-BE49-F238E27FC236}">
                <a16:creationId xmlns:a16="http://schemas.microsoft.com/office/drawing/2014/main" id="{F3CCE376-E2D5-B613-D0E3-A0591E83FA22}"/>
              </a:ext>
            </a:extLst>
          </p:cNvPr>
          <p:cNvSpPr txBox="1">
            <a:spLocks/>
          </p:cNvSpPr>
          <p:nvPr/>
        </p:nvSpPr>
        <p:spPr>
          <a:xfrm>
            <a:off x="344488" y="1521712"/>
            <a:ext cx="3744416" cy="4571583"/>
          </a:xfrm>
          <a:prstGeom prst="rect">
            <a:avLst/>
          </a:prstGeom>
        </p:spPr>
        <p:txBody>
          <a:bodyPr/>
          <a:lstStyle>
            <a:lvl1pPr marL="278606" indent="-278606" algn="l" rtl="0" eaLnBrk="0" fontAlgn="base" hangingPunct="0">
              <a:spcBef>
                <a:spcPct val="20000"/>
              </a:spcBef>
              <a:spcAft>
                <a:spcPct val="0"/>
              </a:spcAft>
              <a:buClr>
                <a:srgbClr val="B8BA30"/>
              </a:buClr>
              <a:buSzPct val="90000"/>
              <a:buFont typeface="Wingdings" pitchFamily="2" charset="2"/>
              <a:buChar char="l"/>
              <a:defRPr kumimoji="1" sz="1788">
                <a:solidFill>
                  <a:srgbClr val="2D303F"/>
                </a:solidFill>
                <a:latin typeface="+mn-lt"/>
                <a:ea typeface="+mn-ea"/>
                <a:cs typeface="+mn-cs"/>
              </a:defRPr>
            </a:lvl1pPr>
            <a:lvl2pPr marL="603647" marR="0" indent="-232172" algn="l" defTabSz="742950" rtl="0" eaLnBrk="0" fontAlgn="base" latinLnBrk="0" hangingPunct="0">
              <a:lnSpc>
                <a:spcPct val="100000"/>
              </a:lnSpc>
              <a:spcBef>
                <a:spcPct val="20000"/>
              </a:spcBef>
              <a:spcAft>
                <a:spcPct val="0"/>
              </a:spcAft>
              <a:buClr>
                <a:srgbClr val="B8BA30"/>
              </a:buClr>
              <a:buSzPct val="90000"/>
              <a:buFont typeface="Courier New" panose="02070309020205020404" pitchFamily="49" charset="0"/>
              <a:buChar char="o"/>
              <a:tabLst/>
              <a:defRPr kumimoji="1">
                <a:solidFill>
                  <a:srgbClr val="2D303F"/>
                </a:solidFill>
                <a:latin typeface="+mn-lt"/>
              </a:defRPr>
            </a:lvl2pPr>
            <a:lvl3pPr marL="742950" indent="0" algn="l" rtl="0" eaLnBrk="0" fontAlgn="base" hangingPunct="0">
              <a:spcBef>
                <a:spcPct val="20000"/>
              </a:spcBef>
              <a:spcAft>
                <a:spcPct val="0"/>
              </a:spcAft>
              <a:buClr>
                <a:srgbClr val="B8BA30"/>
              </a:buClr>
              <a:buSzPct val="90000"/>
              <a:buFont typeface="Wingdings" panose="05000000000000000000" pitchFamily="2" charset="2"/>
              <a:buNone/>
              <a:defRPr kumimoji="1" sz="1463" i="0">
                <a:solidFill>
                  <a:srgbClr val="2D303F"/>
                </a:solidFill>
                <a:latin typeface="+mn-lt"/>
              </a:defRPr>
            </a:lvl3pPr>
            <a:lvl4pPr marL="1300163" indent="-185738" algn="l" rtl="0" eaLnBrk="0" fontAlgn="base" hangingPunct="0">
              <a:spcBef>
                <a:spcPct val="20000"/>
              </a:spcBef>
              <a:spcAft>
                <a:spcPct val="0"/>
              </a:spcAft>
              <a:buClr>
                <a:srgbClr val="B8BA30"/>
              </a:buClr>
              <a:buSzPct val="90000"/>
              <a:buFont typeface="Wingdings" pitchFamily="2" charset="2"/>
              <a:buChar char="l"/>
              <a:defRPr kumimoji="1" sz="1138">
                <a:solidFill>
                  <a:srgbClr val="2D303F"/>
                </a:solidFill>
                <a:latin typeface="+mn-lt"/>
              </a:defRPr>
            </a:lvl4pPr>
            <a:lvl5pPr marL="1671638" indent="-185738" algn="l" rtl="0" eaLnBrk="0" fontAlgn="base" hangingPunct="0">
              <a:spcBef>
                <a:spcPct val="20000"/>
              </a:spcBef>
              <a:spcAft>
                <a:spcPct val="0"/>
              </a:spcAft>
              <a:buClr>
                <a:srgbClr val="B8BA30"/>
              </a:buClr>
              <a:buSzPct val="90000"/>
              <a:buFont typeface="Wingdings" pitchFamily="2" charset="2"/>
              <a:buChar char="l"/>
              <a:defRPr kumimoji="1" sz="975">
                <a:solidFill>
                  <a:srgbClr val="2D303F"/>
                </a:solidFill>
                <a:latin typeface="+mn-lt"/>
              </a:defRPr>
            </a:lvl5pPr>
            <a:lvl6pPr marL="2043113" indent="-185738" algn="l" rtl="0" eaLnBrk="0" fontAlgn="base" hangingPunct="0">
              <a:spcBef>
                <a:spcPct val="20000"/>
              </a:spcBef>
              <a:spcAft>
                <a:spcPct val="0"/>
              </a:spcAft>
              <a:buClr>
                <a:srgbClr val="B8BA30"/>
              </a:buClr>
              <a:buSzPct val="90000"/>
              <a:buFont typeface="Wingdings" pitchFamily="2" charset="2"/>
              <a:buChar char="l"/>
              <a:defRPr kumimoji="1" sz="975">
                <a:solidFill>
                  <a:srgbClr val="2D303F"/>
                </a:solidFill>
                <a:latin typeface="+mn-lt"/>
              </a:defRPr>
            </a:lvl6pPr>
            <a:lvl7pPr marL="2414588" indent="-185738" algn="l" rtl="0" eaLnBrk="0" fontAlgn="base" hangingPunct="0">
              <a:spcBef>
                <a:spcPct val="20000"/>
              </a:spcBef>
              <a:spcAft>
                <a:spcPct val="0"/>
              </a:spcAft>
              <a:buClr>
                <a:srgbClr val="B8BA30"/>
              </a:buClr>
              <a:buSzPct val="90000"/>
              <a:buFont typeface="Wingdings" pitchFamily="2" charset="2"/>
              <a:buChar char="l"/>
              <a:defRPr kumimoji="1" sz="975">
                <a:solidFill>
                  <a:srgbClr val="2D303F"/>
                </a:solidFill>
                <a:latin typeface="+mn-lt"/>
              </a:defRPr>
            </a:lvl7pPr>
            <a:lvl8pPr marL="2786063" indent="-185738" algn="l" rtl="0" eaLnBrk="0" fontAlgn="base" hangingPunct="0">
              <a:spcBef>
                <a:spcPct val="20000"/>
              </a:spcBef>
              <a:spcAft>
                <a:spcPct val="0"/>
              </a:spcAft>
              <a:buClr>
                <a:srgbClr val="B8BA30"/>
              </a:buClr>
              <a:buSzPct val="90000"/>
              <a:buFont typeface="Wingdings" pitchFamily="2" charset="2"/>
              <a:buChar char="l"/>
              <a:defRPr kumimoji="1" sz="975">
                <a:solidFill>
                  <a:srgbClr val="2D303F"/>
                </a:solidFill>
                <a:latin typeface="+mn-lt"/>
              </a:defRPr>
            </a:lvl8pPr>
            <a:lvl9pPr marL="3157538" indent="-185738" algn="l" rtl="0" eaLnBrk="0" fontAlgn="base" hangingPunct="0">
              <a:spcBef>
                <a:spcPct val="20000"/>
              </a:spcBef>
              <a:spcAft>
                <a:spcPct val="0"/>
              </a:spcAft>
              <a:buClr>
                <a:srgbClr val="B8BA30"/>
              </a:buClr>
              <a:buSzPct val="90000"/>
              <a:buFont typeface="Wingdings" pitchFamily="2" charset="2"/>
              <a:buChar char="l"/>
              <a:defRPr kumimoji="1" sz="975">
                <a:solidFill>
                  <a:srgbClr val="2D303F"/>
                </a:solidFill>
                <a:latin typeface="+mn-lt"/>
              </a:defRPr>
            </a:lvl9pPr>
          </a:lstStyle>
          <a:p>
            <a:pPr marL="0" indent="0">
              <a:buFont typeface="Wingdings" pitchFamily="2" charset="2"/>
              <a:buNone/>
            </a:pPr>
            <a:r>
              <a:rPr lang="nl-NL" b="1" kern="0" dirty="0"/>
              <a:t>Concept (Structuurselectie):</a:t>
            </a:r>
          </a:p>
          <a:p>
            <a:pPr marL="342900" indent="-342900">
              <a:buFont typeface="+mj-lt"/>
              <a:buAutoNum type="alphaUcPeriod"/>
            </a:pPr>
            <a:r>
              <a:rPr lang="nl-NL" kern="0" dirty="0"/>
              <a:t>_________________________</a:t>
            </a:r>
            <a:endParaRPr lang="nl-NL" b="1" kern="0" dirty="0"/>
          </a:p>
          <a:p>
            <a:pPr marL="342900" indent="-342900">
              <a:buFont typeface="+mj-lt"/>
              <a:buAutoNum type="alphaUcPeriod"/>
            </a:pPr>
            <a:r>
              <a:rPr lang="nl-NL" b="1" kern="0" dirty="0"/>
              <a:t>_________________________</a:t>
            </a:r>
          </a:p>
          <a:p>
            <a:pPr marL="342900" indent="-342900">
              <a:buFont typeface="+mj-lt"/>
              <a:buAutoNum type="alphaUcPeriod"/>
            </a:pPr>
            <a:r>
              <a:rPr lang="nl-NL" kern="0" dirty="0"/>
              <a:t>_________________________</a:t>
            </a:r>
            <a:endParaRPr lang="nl-NL" b="1" kern="0" dirty="0"/>
          </a:p>
          <a:p>
            <a:pPr marL="342900" indent="-342900">
              <a:buFont typeface="+mj-lt"/>
              <a:buAutoNum type="alphaUcPeriod"/>
            </a:pPr>
            <a:r>
              <a:rPr lang="nl-NL" kern="0" dirty="0"/>
              <a:t>_________________________</a:t>
            </a:r>
            <a:endParaRPr lang="nl-NL" b="1" kern="0" dirty="0"/>
          </a:p>
          <a:p>
            <a:pPr marL="342900" indent="-342900">
              <a:buFont typeface="+mj-lt"/>
              <a:buAutoNum type="alphaUcPeriod"/>
            </a:pPr>
            <a:r>
              <a:rPr lang="nl-NL" kern="0" dirty="0"/>
              <a:t>_________________________</a:t>
            </a:r>
          </a:p>
          <a:p>
            <a:pPr marL="342900" indent="-342900">
              <a:buFont typeface="+mj-lt"/>
              <a:buAutoNum type="alphaUcPeriod"/>
            </a:pPr>
            <a:r>
              <a:rPr lang="nl-NL" kern="0"/>
              <a:t>_________________________</a:t>
            </a:r>
          </a:p>
          <a:p>
            <a:pPr marL="342900" indent="-342900">
              <a:buFont typeface="+mj-lt"/>
              <a:buAutoNum type="alphaUcPeriod"/>
            </a:pPr>
            <a:endParaRPr lang="nl-NL" kern="0"/>
          </a:p>
          <a:p>
            <a:pPr marL="342900" indent="-342900">
              <a:buFont typeface="+mj-lt"/>
              <a:buAutoNum type="alphaUcPeriod"/>
            </a:pPr>
            <a:endParaRPr lang="nl-NL" kern="0"/>
          </a:p>
          <a:p>
            <a:pPr marL="342900" indent="-342900">
              <a:buFont typeface="+mj-lt"/>
              <a:buAutoNum type="alphaUcPeriod"/>
            </a:pPr>
            <a:endParaRPr lang="nl-NL" kern="0"/>
          </a:p>
          <a:p>
            <a:pPr marL="0" indent="0">
              <a:buFont typeface="Wingdings" pitchFamily="2" charset="2"/>
              <a:buNone/>
            </a:pPr>
            <a:r>
              <a:rPr lang="nl-NL" b="1" kern="0"/>
              <a:t>Welk concept kies je op basis van deze resultaten?</a:t>
            </a:r>
          </a:p>
          <a:p>
            <a:pPr marL="0" indent="0">
              <a:buNone/>
            </a:pPr>
            <a:r>
              <a:rPr lang="nl-NL" b="0" kern="0"/>
              <a:t>Concept</a:t>
            </a:r>
            <a:r>
              <a:rPr lang="nl-NL" kern="0"/>
              <a:t>: ___________________</a:t>
            </a:r>
            <a:endParaRPr lang="nl-NL" b="1" kern="0"/>
          </a:p>
          <a:p>
            <a:pPr marL="0" indent="0">
              <a:buNone/>
            </a:pPr>
            <a:endParaRPr lang="nl-NL" kern="0" dirty="0"/>
          </a:p>
          <a:p>
            <a:endParaRPr lang="nl-NL" b="0" kern="0" dirty="0"/>
          </a:p>
        </p:txBody>
      </p:sp>
    </p:spTree>
    <p:extLst>
      <p:ext uri="{BB962C8B-B14F-4D97-AF65-F5344CB8AC3E}">
        <p14:creationId xmlns:p14="http://schemas.microsoft.com/office/powerpoint/2010/main" val="3425920137"/>
      </p:ext>
    </p:extLst>
  </p:cSld>
  <p:clrMapOvr>
    <a:masterClrMapping/>
  </p:clrMapOvr>
  <mc:AlternateContent xmlns:mc="http://schemas.openxmlformats.org/markup-compatibility/2006" xmlns:p14="http://schemas.microsoft.com/office/powerpoint/2010/main">
    <mc:Choice Requires="p14">
      <p:transition spd="slow" p14:dur="2000" advTm="46100"/>
    </mc:Choice>
    <mc:Fallback xmlns="">
      <p:transition spd="slow" advTm="461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2F2581-28F3-4474-A6F3-1163026807A4}"/>
              </a:ext>
            </a:extLst>
          </p:cNvPr>
          <p:cNvSpPr>
            <a:spLocks noGrp="1"/>
          </p:cNvSpPr>
          <p:nvPr>
            <p:ph type="title"/>
          </p:nvPr>
        </p:nvSpPr>
        <p:spPr/>
        <p:txBody>
          <a:bodyPr/>
          <a:lstStyle/>
          <a:p>
            <a:r>
              <a:rPr lang="nl-NL" dirty="0"/>
              <a:t>Afronding Methodisch Ontwerpen </a:t>
            </a:r>
            <a:r>
              <a:rPr lang="nl-NL"/>
              <a:t>Werkcollege 1 (week 4)</a:t>
            </a:r>
            <a:endParaRPr lang="nl-NL" dirty="0"/>
          </a:p>
        </p:txBody>
      </p:sp>
      <p:sp>
        <p:nvSpPr>
          <p:cNvPr id="6" name="Tijdelijke aanduiding voor tekst 2">
            <a:extLst>
              <a:ext uri="{FF2B5EF4-FFF2-40B4-BE49-F238E27FC236}">
                <a16:creationId xmlns:a16="http://schemas.microsoft.com/office/drawing/2014/main" id="{787B30E4-35B1-48A6-AC6E-772B22D27109}"/>
              </a:ext>
            </a:extLst>
          </p:cNvPr>
          <p:cNvSpPr txBox="1">
            <a:spLocks/>
          </p:cNvSpPr>
          <p:nvPr/>
        </p:nvSpPr>
        <p:spPr>
          <a:xfrm>
            <a:off x="270655" y="764706"/>
            <a:ext cx="9434873" cy="4104454"/>
          </a:xfrm>
          <a:prstGeom prst="rect">
            <a:avLst/>
          </a:prstGeom>
        </p:spPr>
        <p:txBody>
          <a:bodyPr/>
          <a:lstStyle>
            <a:lvl1pPr marL="342900" indent="-342900" algn="l" rtl="0" eaLnBrk="0" fontAlgn="base" hangingPunct="0">
              <a:spcBef>
                <a:spcPct val="20000"/>
              </a:spcBef>
              <a:spcAft>
                <a:spcPct val="0"/>
              </a:spcAft>
              <a:buClr>
                <a:srgbClr val="B8BA30"/>
              </a:buClr>
              <a:buSzPct val="90000"/>
              <a:buFont typeface="Wingdings" pitchFamily="2" charset="2"/>
              <a:buChar char="l"/>
              <a:defRPr kumimoji="1" sz="2200">
                <a:solidFill>
                  <a:srgbClr val="2D303F"/>
                </a:solidFill>
                <a:latin typeface="+mn-lt"/>
                <a:ea typeface="+mn-ea"/>
                <a:cs typeface="+mn-cs"/>
              </a:defRPr>
            </a:lvl1pPr>
            <a:lvl2pPr marL="742950" marR="0" indent="-285750" algn="l" defTabSz="914400" rtl="0" eaLnBrk="0" fontAlgn="base" latinLnBrk="0" hangingPunct="0">
              <a:lnSpc>
                <a:spcPct val="100000"/>
              </a:lnSpc>
              <a:spcBef>
                <a:spcPct val="20000"/>
              </a:spcBef>
              <a:spcAft>
                <a:spcPct val="0"/>
              </a:spcAft>
              <a:buClr>
                <a:srgbClr val="B8BA30"/>
              </a:buClr>
              <a:buSzPct val="90000"/>
              <a:buFont typeface="Courier New" panose="02070309020205020404" pitchFamily="49" charset="0"/>
              <a:buChar char="o"/>
              <a:tabLst/>
              <a:defRPr kumimoji="1">
                <a:solidFill>
                  <a:srgbClr val="2D303F"/>
                </a:solidFill>
                <a:latin typeface="+mn-lt"/>
              </a:defRPr>
            </a:lvl2pPr>
            <a:lvl3pPr marL="914400" indent="0" algn="l" rtl="0" eaLnBrk="0" fontAlgn="base" hangingPunct="0">
              <a:spcBef>
                <a:spcPct val="20000"/>
              </a:spcBef>
              <a:spcAft>
                <a:spcPct val="0"/>
              </a:spcAft>
              <a:buClr>
                <a:srgbClr val="B8BA30"/>
              </a:buClr>
              <a:buSzPct val="90000"/>
              <a:buFont typeface="Wingdings" panose="05000000000000000000" pitchFamily="2" charset="2"/>
              <a:buNone/>
              <a:defRPr kumimoji="1" sz="1800" i="0">
                <a:solidFill>
                  <a:srgbClr val="2D303F"/>
                </a:solidFill>
                <a:latin typeface="+mn-lt"/>
              </a:defRPr>
            </a:lvl3pPr>
            <a:lvl4pPr marL="1600200" indent="-228600" algn="l" rtl="0" eaLnBrk="0" fontAlgn="base" hangingPunct="0">
              <a:spcBef>
                <a:spcPct val="20000"/>
              </a:spcBef>
              <a:spcAft>
                <a:spcPct val="0"/>
              </a:spcAft>
              <a:buClr>
                <a:srgbClr val="B8BA30"/>
              </a:buClr>
              <a:buSzPct val="90000"/>
              <a:buFont typeface="Wingdings" pitchFamily="2" charset="2"/>
              <a:buChar char="l"/>
              <a:defRPr kumimoji="1" sz="1400">
                <a:solidFill>
                  <a:srgbClr val="2D303F"/>
                </a:solidFill>
                <a:latin typeface="+mn-lt"/>
              </a:defRPr>
            </a:lvl4pPr>
            <a:lvl5pPr marL="2057400" indent="-228600" algn="l" rtl="0" eaLnBrk="0" fontAlgn="base" hangingPunct="0">
              <a:spcBef>
                <a:spcPct val="20000"/>
              </a:spcBef>
              <a:spcAft>
                <a:spcPct val="0"/>
              </a:spcAft>
              <a:buClr>
                <a:srgbClr val="B8BA30"/>
              </a:buClr>
              <a:buSzPct val="90000"/>
              <a:buFont typeface="Wingdings" pitchFamily="2" charset="2"/>
              <a:buChar char="l"/>
              <a:defRPr kumimoji="1" sz="1200">
                <a:solidFill>
                  <a:srgbClr val="2D303F"/>
                </a:solidFill>
                <a:latin typeface="+mn-lt"/>
              </a:defRPr>
            </a:lvl5pPr>
            <a:lvl6pPr marL="2514600" indent="-228600" algn="l" rtl="0" eaLnBrk="0" fontAlgn="base" hangingPunct="0">
              <a:spcBef>
                <a:spcPct val="20000"/>
              </a:spcBef>
              <a:spcAft>
                <a:spcPct val="0"/>
              </a:spcAft>
              <a:buClr>
                <a:srgbClr val="B8BA30"/>
              </a:buClr>
              <a:buSzPct val="90000"/>
              <a:buFont typeface="Wingdings" pitchFamily="2" charset="2"/>
              <a:buChar char="l"/>
              <a:defRPr kumimoji="1" sz="1200">
                <a:solidFill>
                  <a:srgbClr val="2D303F"/>
                </a:solidFill>
                <a:latin typeface="+mn-lt"/>
              </a:defRPr>
            </a:lvl6pPr>
            <a:lvl7pPr marL="2971800" indent="-228600" algn="l" rtl="0" eaLnBrk="0" fontAlgn="base" hangingPunct="0">
              <a:spcBef>
                <a:spcPct val="20000"/>
              </a:spcBef>
              <a:spcAft>
                <a:spcPct val="0"/>
              </a:spcAft>
              <a:buClr>
                <a:srgbClr val="B8BA30"/>
              </a:buClr>
              <a:buSzPct val="90000"/>
              <a:buFont typeface="Wingdings" pitchFamily="2" charset="2"/>
              <a:buChar char="l"/>
              <a:defRPr kumimoji="1" sz="1200">
                <a:solidFill>
                  <a:srgbClr val="2D303F"/>
                </a:solidFill>
                <a:latin typeface="+mn-lt"/>
              </a:defRPr>
            </a:lvl7pPr>
            <a:lvl8pPr marL="3429000" indent="-228600" algn="l" rtl="0" eaLnBrk="0" fontAlgn="base" hangingPunct="0">
              <a:spcBef>
                <a:spcPct val="20000"/>
              </a:spcBef>
              <a:spcAft>
                <a:spcPct val="0"/>
              </a:spcAft>
              <a:buClr>
                <a:srgbClr val="B8BA30"/>
              </a:buClr>
              <a:buSzPct val="90000"/>
              <a:buFont typeface="Wingdings" pitchFamily="2" charset="2"/>
              <a:buChar char="l"/>
              <a:defRPr kumimoji="1" sz="1200">
                <a:solidFill>
                  <a:srgbClr val="2D303F"/>
                </a:solidFill>
                <a:latin typeface="+mn-lt"/>
              </a:defRPr>
            </a:lvl8pPr>
            <a:lvl9pPr marL="3886200" indent="-228600" algn="l" rtl="0" eaLnBrk="0" fontAlgn="base" hangingPunct="0">
              <a:spcBef>
                <a:spcPct val="20000"/>
              </a:spcBef>
              <a:spcAft>
                <a:spcPct val="0"/>
              </a:spcAft>
              <a:buClr>
                <a:srgbClr val="B8BA30"/>
              </a:buClr>
              <a:buSzPct val="90000"/>
              <a:buFont typeface="Wingdings" pitchFamily="2" charset="2"/>
              <a:buChar char="l"/>
              <a:defRPr kumimoji="1" sz="1200">
                <a:solidFill>
                  <a:srgbClr val="2D303F"/>
                </a:solidFill>
                <a:latin typeface="+mn-lt"/>
              </a:defRPr>
            </a:lvl9pPr>
          </a:lstStyle>
          <a:p>
            <a:r>
              <a:rPr lang="nl-NL" sz="1788" kern="0" dirty="0"/>
              <a:t>Aan einde les resultaten vastleggen</a:t>
            </a:r>
          </a:p>
          <a:p>
            <a:pPr lvl="1"/>
            <a:r>
              <a:rPr lang="nl-NL" sz="1463" b="0" kern="0"/>
              <a:t>Op Brightspace kun je een Excel-document vinden met werkbladen voor Methodisch Ontwerpen</a:t>
            </a:r>
          </a:p>
          <a:p>
            <a:pPr lvl="1"/>
            <a:r>
              <a:rPr lang="nl-NL" sz="1463" b="0" kern="0"/>
              <a:t>Als je op papier hebt gewerkt, maak dan foto’s </a:t>
            </a:r>
            <a:r>
              <a:rPr lang="nl-NL" sz="1463" b="0" kern="0" dirty="0"/>
              <a:t>van de resultaten (zorg dat alles leesbaar is)</a:t>
            </a:r>
          </a:p>
          <a:p>
            <a:pPr lvl="1"/>
            <a:r>
              <a:rPr lang="nl-NL" sz="1463" b="0" kern="0"/>
              <a:t>Plak de foto’s op de juiste plek in de slides of in het excel-document met werkbladen</a:t>
            </a:r>
          </a:p>
          <a:p>
            <a:r>
              <a:rPr lang="nl-NL" sz="1788" kern="0"/>
              <a:t>Lever de opdrachten in op het inleverpunt op Brightspace vóór de deadline op woensdag 2 oktober 23.59 uur.</a:t>
            </a:r>
          </a:p>
          <a:p>
            <a:pPr lvl="1"/>
            <a:r>
              <a:rPr lang="nl-NL" sz="1463" b="0" kern="0"/>
              <a:t>Controleer of je je naam en studentnummer op het voorblad hebt genoteerd</a:t>
            </a:r>
          </a:p>
          <a:p>
            <a:pPr lvl="1"/>
            <a:endParaRPr lang="nl-NL" sz="1463" b="0" kern="0" dirty="0"/>
          </a:p>
          <a:p>
            <a:pPr lvl="1"/>
            <a:endParaRPr lang="nl-NL" sz="1463" b="0" kern="0" dirty="0"/>
          </a:p>
        </p:txBody>
      </p:sp>
    </p:spTree>
    <p:extLst>
      <p:ext uri="{BB962C8B-B14F-4D97-AF65-F5344CB8AC3E}">
        <p14:creationId xmlns:p14="http://schemas.microsoft.com/office/powerpoint/2010/main" val="2456713974"/>
      </p:ext>
    </p:extLst>
  </p:cSld>
  <p:clrMapOvr>
    <a:masterClrMapping/>
  </p:clrMapOvr>
  <mc:AlternateContent xmlns:mc="http://schemas.openxmlformats.org/markup-compatibility/2006" xmlns:p14="http://schemas.microsoft.com/office/powerpoint/2010/main">
    <mc:Choice Requires="p14">
      <p:transition spd="slow" p14:dur="2000" advTm="45445"/>
    </mc:Choice>
    <mc:Fallback xmlns="">
      <p:transition spd="slow" advTm="45445"/>
    </mc:Fallback>
  </mc:AlternateContent>
</p:sld>
</file>

<file path=ppt/theme/theme1.xml><?xml version="1.0" encoding="utf-8"?>
<a:theme xmlns:a="http://schemas.openxmlformats.org/drawingml/2006/main" name="PowerPoint_TIS_Delft_nl">
  <a:themeElements>
    <a:clrScheme name="">
      <a:dk1>
        <a:srgbClr val="080808"/>
      </a:dk1>
      <a:lt1>
        <a:srgbClr val="FFFFFF"/>
      </a:lt1>
      <a:dk2>
        <a:srgbClr val="FF0000"/>
      </a:dk2>
      <a:lt2>
        <a:srgbClr val="C0C0C0"/>
      </a:lt2>
      <a:accent1>
        <a:srgbClr val="808080"/>
      </a:accent1>
      <a:accent2>
        <a:srgbClr val="B2B2B2"/>
      </a:accent2>
      <a:accent3>
        <a:srgbClr val="FFFFFF"/>
      </a:accent3>
      <a:accent4>
        <a:srgbClr val="060606"/>
      </a:accent4>
      <a:accent5>
        <a:srgbClr val="C0C0C0"/>
      </a:accent5>
      <a:accent6>
        <a:srgbClr val="A1A1A1"/>
      </a:accent6>
      <a:hlink>
        <a:srgbClr val="0000FF"/>
      </a:hlink>
      <a:folHlink>
        <a:srgbClr val="0000CC"/>
      </a:folHlink>
    </a:clrScheme>
    <a:fontScheme name="PowerPoint_TIS_Delft_nl">
      <a:majorFont>
        <a:latin typeface="Univers"/>
        <a:ea typeface=""/>
        <a:cs typeface=""/>
      </a:majorFont>
      <a:minorFont>
        <a:latin typeface="Univers"/>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2"/>
        </a:solidFill>
        <a:ln>
          <a:noFill/>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1" lang="en-GB"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2"/>
        </a:solidFill>
        <a:ln>
          <a:noFill/>
        </a:ln>
        <a:effectLst/>
        <a:extLst>
          <a:ext uri="{91240B29-F687-4F45-9708-019B960494DF}">
            <a14:hiddenLine xmlns:a14="http://schemas.microsoft.com/office/drawing/2010/main" w="9525" cap="flat" cmpd="sng" algn="ctr">
              <a:solidFill>
                <a:schemeClr val="bg2"/>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none" lIns="90000" tIns="46800" rIns="90000" bIns="46800" numCol="1" anchor="ctr" anchorCtr="0" compatLnSpc="1">
        <a:prstTxWarp prst="textNoShape">
          <a:avLst/>
        </a:prstTxWarp>
        <a:spAutoFit/>
      </a:bodyPr>
      <a:lstStyle>
        <a:defPPr marL="0" marR="0" indent="0" algn="ctr" defTabSz="914400" rtl="0" eaLnBrk="0" fontAlgn="base" latinLnBrk="0" hangingPunct="0">
          <a:lnSpc>
            <a:spcPct val="100000"/>
          </a:lnSpc>
          <a:spcBef>
            <a:spcPct val="50000"/>
          </a:spcBef>
          <a:spcAft>
            <a:spcPct val="0"/>
          </a:spcAft>
          <a:buClrTx/>
          <a:buSzTx/>
          <a:buFontTx/>
          <a:buNone/>
          <a:tabLst/>
          <a:defRPr kumimoji="1" lang="en-GB" sz="1400" b="1" i="0" u="none" strike="noStrike" cap="none" normalizeH="0" baseline="0" smtClean="0">
            <a:ln>
              <a:noFill/>
            </a:ln>
            <a:solidFill>
              <a:schemeClr val="tx1"/>
            </a:solidFill>
            <a:effectLst/>
            <a:latin typeface="Arial" charset="0"/>
          </a:defRPr>
        </a:defPPr>
      </a:lstStyle>
    </a:lnDef>
  </a:objectDefaults>
  <a:extraClrSchemeLst>
    <a:extraClrScheme>
      <a:clrScheme name="PowerPoint_TIS_Delft_nl 1">
        <a:dk1>
          <a:srgbClr val="080808"/>
        </a:dk1>
        <a:lt1>
          <a:srgbClr val="FFFFFF"/>
        </a:lt1>
        <a:dk2>
          <a:srgbClr val="FF0000"/>
        </a:dk2>
        <a:lt2>
          <a:srgbClr val="C0C0C0"/>
        </a:lt2>
        <a:accent1>
          <a:srgbClr val="808080"/>
        </a:accent1>
        <a:accent2>
          <a:srgbClr val="B2B2B2"/>
        </a:accent2>
        <a:accent3>
          <a:srgbClr val="FFFFFF"/>
        </a:accent3>
        <a:accent4>
          <a:srgbClr val="060606"/>
        </a:accent4>
        <a:accent5>
          <a:srgbClr val="C0C0C0"/>
        </a:accent5>
        <a:accent6>
          <a:srgbClr val="A1A1A1"/>
        </a:accent6>
        <a:hlink>
          <a:srgbClr val="969696"/>
        </a:hlink>
        <a:folHlink>
          <a:srgbClr val="29292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Kantoorth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antoorthema">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NotebookType xmlns="d212fc48-f6db-4ea2-998f-5b62a6ab3ceb" xsi:nil="true"/>
    <CultureName xmlns="d212fc48-f6db-4ea2-998f-5b62a6ab3ceb" xsi:nil="true"/>
    <AppVersion xmlns="d212fc48-f6db-4ea2-998f-5b62a6ab3ceb" xsi:nil="true"/>
    <Invited_Teachers xmlns="d212fc48-f6db-4ea2-998f-5b62a6ab3ceb" xsi:nil="true"/>
    <FolderType xmlns="d212fc48-f6db-4ea2-998f-5b62a6ab3ceb" xsi:nil="true"/>
    <Owner xmlns="d212fc48-f6db-4ea2-998f-5b62a6ab3ceb">
      <UserInfo>
        <DisplayName/>
        <AccountId xsi:nil="true"/>
        <AccountType/>
      </UserInfo>
    </Owner>
    <Teachers xmlns="d212fc48-f6db-4ea2-998f-5b62a6ab3ceb">
      <UserInfo>
        <DisplayName/>
        <AccountId xsi:nil="true"/>
        <AccountType/>
      </UserInfo>
    </Teachers>
    <Students xmlns="d212fc48-f6db-4ea2-998f-5b62a6ab3ceb">
      <UserInfo>
        <DisplayName/>
        <AccountId xsi:nil="true"/>
        <AccountType/>
      </UserInfo>
    </Students>
    <Student_Groups xmlns="d212fc48-f6db-4ea2-998f-5b62a6ab3ceb">
      <UserInfo>
        <DisplayName/>
        <AccountId xsi:nil="true"/>
        <AccountType/>
      </UserInfo>
    </Student_Groups>
    <DefaultSectionNames xmlns="d212fc48-f6db-4ea2-998f-5b62a6ab3ceb" xsi:nil="true"/>
    <Self_Registration_Enabled xmlns="d212fc48-f6db-4ea2-998f-5b62a6ab3ceb" xsi:nil="true"/>
    <Has_Teacher_Only_SectionGroup xmlns="d212fc48-f6db-4ea2-998f-5b62a6ab3ceb" xsi:nil="true"/>
    <Invited_Students xmlns="d212fc48-f6db-4ea2-998f-5b62a6ab3ceb" xsi:nil="true"/>
    <Is_Collaboration_Space_Locked xmlns="d212fc48-f6db-4ea2-998f-5b62a6ab3ceb"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134F7EAEF8B1B47ADD75F1ED9C05ABC" ma:contentTypeVersion="27" ma:contentTypeDescription="Een nieuw document maken." ma:contentTypeScope="" ma:versionID="db97ea79833a31e337fd6b144b85617f">
  <xsd:schema xmlns:xsd="http://www.w3.org/2001/XMLSchema" xmlns:xs="http://www.w3.org/2001/XMLSchema" xmlns:p="http://schemas.microsoft.com/office/2006/metadata/properties" xmlns:ns3="e884e7c1-0dca-4886-8a75-2a3b2142c7c9" xmlns:ns4="d212fc48-f6db-4ea2-998f-5b62a6ab3ceb" targetNamespace="http://schemas.microsoft.com/office/2006/metadata/properties" ma:root="true" ma:fieldsID="02704d3e22e356f31173470fb13ae565" ns3:_="" ns4:_="">
    <xsd:import namespace="e884e7c1-0dca-4886-8a75-2a3b2142c7c9"/>
    <xsd:import namespace="d212fc48-f6db-4ea2-998f-5b62a6ab3ceb"/>
    <xsd:element name="properties">
      <xsd:complexType>
        <xsd:sequence>
          <xsd:element name="documentManagement">
            <xsd:complexType>
              <xsd:all>
                <xsd:element ref="ns3:SharedWithUsers" minOccurs="0"/>
                <xsd:element ref="ns3:SharedWithDetails" minOccurs="0"/>
                <xsd:element ref="ns3:SharingHintHash" minOccurs="0"/>
                <xsd:element ref="ns4:NotebookType" minOccurs="0"/>
                <xsd:element ref="ns4:FolderType" minOccurs="0"/>
                <xsd:element ref="ns4:Owner" minOccurs="0"/>
                <xsd:element ref="ns4:DefaultSectionNames" minOccurs="0"/>
                <xsd:element ref="ns4:CultureName" minOccurs="0"/>
                <xsd:element ref="ns4:AppVersion" minOccurs="0"/>
                <xsd:element ref="ns4:Teachers" minOccurs="0"/>
                <xsd:element ref="ns4:Students" minOccurs="0"/>
                <xsd:element ref="ns4:Student_Groups" minOccurs="0"/>
                <xsd:element ref="ns4:Invited_Teachers" minOccurs="0"/>
                <xsd:element ref="ns4:Invited_Students" minOccurs="0"/>
                <xsd:element ref="ns4:Self_Registration_Enabled" minOccurs="0"/>
                <xsd:element ref="ns4:Has_Teacher_Only_SectionGroup" minOccurs="0"/>
                <xsd:element ref="ns4:Is_Collaboration_Space_Locked"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GenerationTime" minOccurs="0"/>
                <xsd:element ref="ns4:MediaServiceEventHashCode" minOccurs="0"/>
                <xsd:element ref="ns4:MediaServiceOCR"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84e7c1-0dca-4886-8a75-2a3b2142c7c9" elementFormDefault="qualified">
    <xsd:import namespace="http://schemas.microsoft.com/office/2006/documentManagement/types"/>
    <xsd:import namespace="http://schemas.microsoft.com/office/infopath/2007/PartnerControls"/>
    <xsd:element name="SharedWithUsers" ma:index="8"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Gedeeld met details" ma:description="" ma:internalName="SharedWithDetails" ma:readOnly="true">
      <xsd:simpleType>
        <xsd:restriction base="dms:Note">
          <xsd:maxLength value="255"/>
        </xsd:restriction>
      </xsd:simpleType>
    </xsd:element>
    <xsd:element name="SharingHintHash" ma:index="10" nillable="true" ma:displayName="Hint-hash delen"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212fc48-f6db-4ea2-998f-5b62a6ab3ceb" elementFormDefault="qualified">
    <xsd:import namespace="http://schemas.microsoft.com/office/2006/documentManagement/types"/>
    <xsd:import namespace="http://schemas.microsoft.com/office/infopath/2007/PartnerControls"/>
    <xsd:element name="NotebookType" ma:index="11" nillable="true" ma:displayName="Notebook Type" ma:internalName="NotebookType">
      <xsd:simpleType>
        <xsd:restriction base="dms:Text"/>
      </xsd:simpleType>
    </xsd:element>
    <xsd:element name="FolderType" ma:index="12" nillable="true" ma:displayName="Folder Type" ma:internalName="FolderType">
      <xsd:simpleType>
        <xsd:restriction base="dms:Text"/>
      </xsd:simpleType>
    </xsd:element>
    <xsd:element name="Owner" ma:index="13" nillable="true" ma:displayName="Owner" ma:internalName="Owner">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efaultSectionNames" ma:index="14" nillable="true" ma:displayName="Default Section Names" ma:internalName="DefaultSectionNames">
      <xsd:simpleType>
        <xsd:restriction base="dms:Note">
          <xsd:maxLength value="255"/>
        </xsd:restriction>
      </xsd:simpleType>
    </xsd:element>
    <xsd:element name="CultureName" ma:index="15" nillable="true" ma:displayName="Culture Name" ma:internalName="CultureName">
      <xsd:simpleType>
        <xsd:restriction base="dms:Text"/>
      </xsd:simpleType>
    </xsd:element>
    <xsd:element name="AppVersion" ma:index="16" nillable="true" ma:displayName="App Version" ma:internalName="AppVersion">
      <xsd:simpleType>
        <xsd:restriction base="dms:Text"/>
      </xsd:simpleType>
    </xsd:element>
    <xsd:element name="Teachers" ma:index="17" nillable="true" ma:displayName="Teachers" ma:internalName="Teacher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s" ma:index="18" nillable="true" ma:displayName="Students" ma:internalName="Student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tudent_Groups" ma:index="19" nillable="true" ma:displayName="Student Groups" ma:internalName="Student_Groups">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Invited_Teachers" ma:index="20" nillable="true" ma:displayName="Invited Teachers" ma:internalName="Invited_Teachers">
      <xsd:simpleType>
        <xsd:restriction base="dms:Note">
          <xsd:maxLength value="255"/>
        </xsd:restriction>
      </xsd:simpleType>
    </xsd:element>
    <xsd:element name="Invited_Students" ma:index="21" nillable="true" ma:displayName="Invited Students" ma:internalName="Invited_Students">
      <xsd:simpleType>
        <xsd:restriction base="dms:Note">
          <xsd:maxLength value="255"/>
        </xsd:restriction>
      </xsd:simpleType>
    </xsd:element>
    <xsd:element name="Self_Registration_Enabled" ma:index="22" nillable="true" ma:displayName="Self Registration Enabled" ma:internalName="Self_Registration_Enabled">
      <xsd:simpleType>
        <xsd:restriction base="dms:Boolean"/>
      </xsd:simpleType>
    </xsd:element>
    <xsd:element name="Has_Teacher_Only_SectionGroup" ma:index="23" nillable="true" ma:displayName="Has Teacher Only SectionGroup" ma:internalName="Has_Teacher_Only_SectionGroup">
      <xsd:simpleType>
        <xsd:restriction base="dms:Boolean"/>
      </xsd:simpleType>
    </xsd:element>
    <xsd:element name="Is_Collaboration_Space_Locked" ma:index="24" nillable="true" ma:displayName="Is Collaboration Space Locked" ma:internalName="Is_Collaboration_Space_Locked">
      <xsd:simpleType>
        <xsd:restriction base="dms:Boolean"/>
      </xsd:simpleType>
    </xsd:element>
    <xsd:element name="MediaServiceMetadata" ma:index="25" nillable="true" ma:displayName="MediaServiceMetadata" ma:description="" ma:hidden="true" ma:internalName="MediaServiceMetadata" ma:readOnly="true">
      <xsd:simpleType>
        <xsd:restriction base="dms:Note"/>
      </xsd:simpleType>
    </xsd:element>
    <xsd:element name="MediaServiceFastMetadata" ma:index="26" nillable="true" ma:displayName="MediaServiceFastMetadata" ma:description="" ma:hidden="true" ma:internalName="MediaServiceFastMetadata" ma:readOnly="true">
      <xsd:simpleType>
        <xsd:restriction base="dms:Note"/>
      </xsd:simpleType>
    </xsd:element>
    <xsd:element name="MediaServiceDateTaken" ma:index="27" nillable="true" ma:displayName="MediaServiceDateTaken" ma:description="" ma:hidden="true" ma:internalName="MediaServiceDateTaken" ma:readOnly="true">
      <xsd:simpleType>
        <xsd:restriction base="dms:Text"/>
      </xsd:simpleType>
    </xsd:element>
    <xsd:element name="MediaServiceAutoTags" ma:index="28" nillable="true" ma:displayName="MediaServiceAutoTags" ma:description="" ma:internalName="MediaServiceAutoTags" ma:readOnly="true">
      <xsd:simpleType>
        <xsd:restriction base="dms:Text"/>
      </xsd:simpleType>
    </xsd:element>
    <xsd:element name="MediaServiceLocation" ma:index="29" nillable="true" ma:displayName="MediaServiceLocation" ma:description="" ma:internalName="MediaServiceLocation" ma:readOnly="true">
      <xsd:simpleType>
        <xsd:restriction base="dms:Text"/>
      </xsd:simpleType>
    </xsd:element>
    <xsd:element name="MediaServiceGenerationTime" ma:index="30" nillable="true" ma:displayName="MediaServiceGenerationTime" ma:hidden="true" ma:internalName="MediaServiceGenerationTime" ma:readOnly="true">
      <xsd:simpleType>
        <xsd:restriction base="dms:Text"/>
      </xsd:simpleType>
    </xsd:element>
    <xsd:element name="MediaServiceEventHashCode" ma:index="31" nillable="true" ma:displayName="MediaServiceEventHashCode" ma:hidden="true" ma:internalName="MediaServiceEventHashCode" ma:readOnly="true">
      <xsd:simpleType>
        <xsd:restriction base="dms:Text"/>
      </xsd:simpleType>
    </xsd:element>
    <xsd:element name="MediaServiceOCR" ma:index="32" nillable="true" ma:displayName="Extracted Text" ma:internalName="MediaServiceOCR" ma:readOnly="true">
      <xsd:simpleType>
        <xsd:restriction base="dms:Note">
          <xsd:maxLength value="255"/>
        </xsd:restriction>
      </xsd:simpleType>
    </xsd:element>
    <xsd:element name="MediaServiceAutoKeyPoints" ma:index="33" nillable="true" ma:displayName="MediaServiceAutoKeyPoints" ma:hidden="true" ma:internalName="MediaServiceAutoKeyPoints" ma:readOnly="true">
      <xsd:simpleType>
        <xsd:restriction base="dms:Note"/>
      </xsd:simpleType>
    </xsd:element>
    <xsd:element name="MediaServiceKeyPoints" ma:index="3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8FB7A04-561F-4710-8B57-EAACE455164C}">
  <ds:schemaRefs>
    <ds:schemaRef ds:uri="http://schemas.microsoft.com/sharepoint/v3/contenttype/forms"/>
  </ds:schemaRefs>
</ds:datastoreItem>
</file>

<file path=customXml/itemProps2.xml><?xml version="1.0" encoding="utf-8"?>
<ds:datastoreItem xmlns:ds="http://schemas.openxmlformats.org/officeDocument/2006/customXml" ds:itemID="{EDCA5559-7F0B-4214-B703-DAA0210DE479}">
  <ds:schemaRefs>
    <ds:schemaRef ds:uri="http://schemas.microsoft.com/office/2006/documentManagement/types"/>
    <ds:schemaRef ds:uri="d212fc48-f6db-4ea2-998f-5b62a6ab3ceb"/>
    <ds:schemaRef ds:uri="http://schemas.microsoft.com/office/2006/metadata/properties"/>
    <ds:schemaRef ds:uri="e884e7c1-0dca-4886-8a75-2a3b2142c7c9"/>
    <ds:schemaRef ds:uri="http://purl.org/dc/dcmitype/"/>
    <ds:schemaRef ds:uri="http://schemas.microsoft.com/office/infopath/2007/PartnerControls"/>
    <ds:schemaRef ds:uri="http://purl.org/dc/elements/1.1/"/>
    <ds:schemaRef ds:uri="http://schemas.openxmlformats.org/package/2006/metadata/core-properties"/>
    <ds:schemaRef ds:uri="http://www.w3.org/XML/1998/namespace"/>
    <ds:schemaRef ds:uri="http://purl.org/dc/terms/"/>
  </ds:schemaRefs>
</ds:datastoreItem>
</file>

<file path=customXml/itemProps3.xml><?xml version="1.0" encoding="utf-8"?>
<ds:datastoreItem xmlns:ds="http://schemas.openxmlformats.org/officeDocument/2006/customXml" ds:itemID="{A175FB11-31F3-437C-B74D-E77649DCA4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884e7c1-0dca-4886-8a75-2a3b2142c7c9"/>
    <ds:schemaRef ds:uri="d212fc48-f6db-4ea2-998f-5b62a6ab3c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3545</TotalTime>
  <Words>748</Words>
  <Application>Microsoft Office PowerPoint</Application>
  <PresentationFormat>A4 Paper (210x297 mm)</PresentationFormat>
  <Paragraphs>101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Courier New</vt:lpstr>
      <vt:lpstr>DINMittelschrift</vt:lpstr>
      <vt:lpstr>Times New Roman</vt:lpstr>
      <vt:lpstr>Univers</vt:lpstr>
      <vt:lpstr>Wingdings</vt:lpstr>
      <vt:lpstr>PowerPoint_TIS_Delft_nl</vt:lpstr>
      <vt:lpstr>Methodisch Ontwerpen – Opdrachten werkcollege 2</vt:lpstr>
      <vt:lpstr>Concepten</vt:lpstr>
      <vt:lpstr>Eisen</vt:lpstr>
      <vt:lpstr>Kesselringmethode</vt:lpstr>
      <vt:lpstr>Kesselringmethode</vt:lpstr>
      <vt:lpstr>Kesselringmethode</vt:lpstr>
      <vt:lpstr>Afronding Methodisch Ontwerpen Werkcollege 1 (week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Mechatronica</dc:title>
  <dc:creator>Michael Geertshuis</dc:creator>
  <cp:lastModifiedBy>Yamairo Martinus (20072716)</cp:lastModifiedBy>
  <cp:revision>95</cp:revision>
  <dcterms:created xsi:type="dcterms:W3CDTF">2020-08-14T14:10:36Z</dcterms:created>
  <dcterms:modified xsi:type="dcterms:W3CDTF">2024-09-30T08:30:28Z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0x010100F134F7EAEF8B1B47ADD75F1ED9C05ABC</vt:lpwstr>
  </property>
</Properties>
</file>