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92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2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2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26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4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1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92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5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03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22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8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8FA9-5546-4044-9FA4-C41895EACDE5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99CF-9132-4332-AB86-F9D38960C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EAC63E1-1074-48AA-B76A-0815EF312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D1A80AE-139C-4D12-9E82-B03E2815FB4D}"/>
              </a:ext>
            </a:extLst>
          </p:cNvPr>
          <p:cNvCxnSpPr/>
          <p:nvPr/>
        </p:nvCxnSpPr>
        <p:spPr>
          <a:xfrm flipH="1">
            <a:off x="7281333" y="2658533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18A721-00F3-4933-934F-1CBDC8AABE40}"/>
              </a:ext>
            </a:extLst>
          </p:cNvPr>
          <p:cNvSpPr txBox="1"/>
          <p:nvPr/>
        </p:nvSpPr>
        <p:spPr>
          <a:xfrm>
            <a:off x="7611533" y="2473867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D9EB77F-C2F4-44BA-B5CC-E274824BBF21}"/>
              </a:ext>
            </a:extLst>
          </p:cNvPr>
          <p:cNvCxnSpPr/>
          <p:nvPr/>
        </p:nvCxnSpPr>
        <p:spPr>
          <a:xfrm flipH="1">
            <a:off x="7281333" y="3488263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4DA5B2-DC2D-401C-8713-B7E81718C51E}"/>
              </a:ext>
            </a:extLst>
          </p:cNvPr>
          <p:cNvSpPr txBox="1"/>
          <p:nvPr/>
        </p:nvSpPr>
        <p:spPr>
          <a:xfrm>
            <a:off x="7611533" y="33035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a</a:t>
            </a:r>
            <a:endParaRPr kumimoji="1" lang="ja-JP" altLang="en-US" baseline="-25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E26419B-BAA7-4B56-950C-8CACCA691799}"/>
              </a:ext>
            </a:extLst>
          </p:cNvPr>
          <p:cNvCxnSpPr/>
          <p:nvPr/>
        </p:nvCxnSpPr>
        <p:spPr>
          <a:xfrm>
            <a:off x="6281530" y="1327868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F302E25-6495-4191-AB15-8F0CF3567C30}"/>
              </a:ext>
            </a:extLst>
          </p:cNvPr>
          <p:cNvCxnSpPr>
            <a:cxnSpLocks/>
          </p:cNvCxnSpPr>
          <p:nvPr/>
        </p:nvCxnSpPr>
        <p:spPr>
          <a:xfrm rot="16200000">
            <a:off x="6982569" y="2020956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CFF9F9-5425-4785-876E-7BDD9C02371B}"/>
              </a:ext>
            </a:extLst>
          </p:cNvPr>
          <p:cNvSpPr txBox="1"/>
          <p:nvPr/>
        </p:nvSpPr>
        <p:spPr>
          <a:xfrm>
            <a:off x="5922052" y="87951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10[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16FF9F-C4E6-4C6F-BD3B-CEDB3E22B208}"/>
              </a:ext>
            </a:extLst>
          </p:cNvPr>
          <p:cNvSpPr txBox="1"/>
          <p:nvPr/>
        </p:nvSpPr>
        <p:spPr>
          <a:xfrm>
            <a:off x="7241576" y="18288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2[V/div]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3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B3F347-23DA-49CB-A936-7F291D0A1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7" t="11685" r="20145" b="19184"/>
          <a:stretch/>
        </p:blipFill>
        <p:spPr>
          <a:xfrm>
            <a:off x="0" y="1150951"/>
            <a:ext cx="6332692" cy="4556098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2D8E61-B582-44A7-95B5-A5742DED2F44}"/>
              </a:ext>
            </a:extLst>
          </p:cNvPr>
          <p:cNvCxnSpPr/>
          <p:nvPr/>
        </p:nvCxnSpPr>
        <p:spPr>
          <a:xfrm flipH="1">
            <a:off x="6255612" y="2658533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6BC142-71CF-424F-91D5-69C1215957F3}"/>
              </a:ext>
            </a:extLst>
          </p:cNvPr>
          <p:cNvSpPr txBox="1"/>
          <p:nvPr/>
        </p:nvSpPr>
        <p:spPr>
          <a:xfrm>
            <a:off x="6585812" y="2473867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CE97F72-302A-46FB-8FF3-87F9ECDA42BD}"/>
              </a:ext>
            </a:extLst>
          </p:cNvPr>
          <p:cNvCxnSpPr/>
          <p:nvPr/>
        </p:nvCxnSpPr>
        <p:spPr>
          <a:xfrm flipH="1">
            <a:off x="6255612" y="4526576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0F3B8D-55D5-490C-8C08-C424611CE53D}"/>
              </a:ext>
            </a:extLst>
          </p:cNvPr>
          <p:cNvSpPr txBox="1"/>
          <p:nvPr/>
        </p:nvSpPr>
        <p:spPr>
          <a:xfrm>
            <a:off x="6585812" y="4341910"/>
            <a:ext cx="38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d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0092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5AC821-35E6-478C-A809-8960D6E0E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8" t="11685" r="20145" b="19184"/>
          <a:stretch/>
        </p:blipFill>
        <p:spPr>
          <a:xfrm>
            <a:off x="0" y="1152193"/>
            <a:ext cx="6329239" cy="4553613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1016907-B53B-47B6-897F-598570767DD2}"/>
              </a:ext>
            </a:extLst>
          </p:cNvPr>
          <p:cNvCxnSpPr/>
          <p:nvPr/>
        </p:nvCxnSpPr>
        <p:spPr>
          <a:xfrm flipH="1">
            <a:off x="6255612" y="2658533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50E075-B066-47BD-9ADF-3E44144CAE09}"/>
              </a:ext>
            </a:extLst>
          </p:cNvPr>
          <p:cNvSpPr txBox="1"/>
          <p:nvPr/>
        </p:nvSpPr>
        <p:spPr>
          <a:xfrm>
            <a:off x="6585812" y="2473867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897D68-FD1D-40C8-A25E-E11D29A985AB}"/>
              </a:ext>
            </a:extLst>
          </p:cNvPr>
          <p:cNvCxnSpPr/>
          <p:nvPr/>
        </p:nvCxnSpPr>
        <p:spPr>
          <a:xfrm flipH="1">
            <a:off x="6255612" y="4526576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907AE8-58DE-45A4-97EC-CD4780FF766B}"/>
              </a:ext>
            </a:extLst>
          </p:cNvPr>
          <p:cNvSpPr txBox="1"/>
          <p:nvPr/>
        </p:nvSpPr>
        <p:spPr>
          <a:xfrm>
            <a:off x="6585812" y="4341910"/>
            <a:ext cx="38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d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496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079BA7-CC61-4925-BE95-BB6CBB858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8" t="11685" r="20145" b="19184"/>
          <a:stretch/>
        </p:blipFill>
        <p:spPr>
          <a:xfrm>
            <a:off x="0" y="1152193"/>
            <a:ext cx="6329239" cy="4553613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C0D3F78-6554-4102-8C5C-4E7AFAB7EE5C}"/>
              </a:ext>
            </a:extLst>
          </p:cNvPr>
          <p:cNvCxnSpPr/>
          <p:nvPr/>
        </p:nvCxnSpPr>
        <p:spPr>
          <a:xfrm flipH="1">
            <a:off x="6255612" y="2658533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7CB673-2A52-4852-8651-D047721055CD}"/>
              </a:ext>
            </a:extLst>
          </p:cNvPr>
          <p:cNvSpPr txBox="1"/>
          <p:nvPr/>
        </p:nvSpPr>
        <p:spPr>
          <a:xfrm>
            <a:off x="6585812" y="2473867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BF5CAAB-DBC3-4E95-BCAA-230ED7C4A479}"/>
              </a:ext>
            </a:extLst>
          </p:cNvPr>
          <p:cNvCxnSpPr/>
          <p:nvPr/>
        </p:nvCxnSpPr>
        <p:spPr>
          <a:xfrm flipH="1">
            <a:off x="6255612" y="4526576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4123E3-58CF-406F-BC02-3CD9121C6B0D}"/>
              </a:ext>
            </a:extLst>
          </p:cNvPr>
          <p:cNvSpPr txBox="1"/>
          <p:nvPr/>
        </p:nvSpPr>
        <p:spPr>
          <a:xfrm>
            <a:off x="6585812" y="4341910"/>
            <a:ext cx="38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d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8188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6A7BC0-3E6A-4A68-8C06-F15818F2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3F295F5-AF56-482A-BC50-94271881B689}"/>
              </a:ext>
            </a:extLst>
          </p:cNvPr>
          <p:cNvCxnSpPr/>
          <p:nvPr/>
        </p:nvCxnSpPr>
        <p:spPr>
          <a:xfrm flipH="1">
            <a:off x="7281333" y="2658533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F05B6F-6BC2-4376-BB80-8705C2DFE8A7}"/>
              </a:ext>
            </a:extLst>
          </p:cNvPr>
          <p:cNvSpPr txBox="1"/>
          <p:nvPr/>
        </p:nvSpPr>
        <p:spPr>
          <a:xfrm>
            <a:off x="7611533" y="2473867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E2479BB-E946-4DB4-B7F9-30C1AD8D1F9A}"/>
              </a:ext>
            </a:extLst>
          </p:cNvPr>
          <p:cNvCxnSpPr/>
          <p:nvPr/>
        </p:nvCxnSpPr>
        <p:spPr>
          <a:xfrm flipH="1">
            <a:off x="7281333" y="3488263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D4210A-57A9-4CB5-904D-1B789FA6AD8C}"/>
              </a:ext>
            </a:extLst>
          </p:cNvPr>
          <p:cNvSpPr txBox="1"/>
          <p:nvPr/>
        </p:nvSpPr>
        <p:spPr>
          <a:xfrm>
            <a:off x="7611533" y="330359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b</a:t>
            </a:r>
            <a:endParaRPr kumimoji="1" lang="ja-JP" altLang="en-US" baseline="-25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BAB60D6-4264-4CD4-A7E9-BFD5DE6BA46E}"/>
              </a:ext>
            </a:extLst>
          </p:cNvPr>
          <p:cNvCxnSpPr/>
          <p:nvPr/>
        </p:nvCxnSpPr>
        <p:spPr>
          <a:xfrm>
            <a:off x="6281530" y="1327868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20E5720-F9AD-4B7F-BAEC-4B2EF802F41F}"/>
              </a:ext>
            </a:extLst>
          </p:cNvPr>
          <p:cNvCxnSpPr>
            <a:cxnSpLocks/>
          </p:cNvCxnSpPr>
          <p:nvPr/>
        </p:nvCxnSpPr>
        <p:spPr>
          <a:xfrm rot="16200000">
            <a:off x="6982569" y="2020956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4AA300-FBF7-4647-8979-90A130E96232}"/>
              </a:ext>
            </a:extLst>
          </p:cNvPr>
          <p:cNvSpPr txBox="1"/>
          <p:nvPr/>
        </p:nvSpPr>
        <p:spPr>
          <a:xfrm>
            <a:off x="5922052" y="87951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10[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201552-8832-4240-827E-C64550CC673E}"/>
              </a:ext>
            </a:extLst>
          </p:cNvPr>
          <p:cNvSpPr txBox="1"/>
          <p:nvPr/>
        </p:nvSpPr>
        <p:spPr>
          <a:xfrm>
            <a:off x="7241576" y="18288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2[V/div]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3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E44B5CB-DB9C-4727-A385-E780B54E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CF22DA-1445-468D-BC1B-4D1C25FB54E5}"/>
              </a:ext>
            </a:extLst>
          </p:cNvPr>
          <p:cNvCxnSpPr/>
          <p:nvPr/>
        </p:nvCxnSpPr>
        <p:spPr>
          <a:xfrm flipH="1">
            <a:off x="7281333" y="1791845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2716B1-DA4D-4346-9962-83613FC93620}"/>
              </a:ext>
            </a:extLst>
          </p:cNvPr>
          <p:cNvSpPr txBox="1"/>
          <p:nvPr/>
        </p:nvSpPr>
        <p:spPr>
          <a:xfrm>
            <a:off x="7611533" y="1607179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6E8CF1C-28A7-447B-9314-283D2111EB93}"/>
              </a:ext>
            </a:extLst>
          </p:cNvPr>
          <p:cNvCxnSpPr/>
          <p:nvPr/>
        </p:nvCxnSpPr>
        <p:spPr>
          <a:xfrm flipH="1">
            <a:off x="7281333" y="3810954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94CCD1-E5C1-410D-87DB-12D0DD7DF892}"/>
              </a:ext>
            </a:extLst>
          </p:cNvPr>
          <p:cNvSpPr txBox="1"/>
          <p:nvPr/>
        </p:nvSpPr>
        <p:spPr>
          <a:xfrm>
            <a:off x="7611533" y="3626288"/>
            <a:ext cx="38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d</a:t>
            </a:r>
            <a:endParaRPr kumimoji="1" lang="ja-JP" altLang="en-US" baseline="-25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499EB4-DCD8-46DF-8946-EE9DE7781C69}"/>
              </a:ext>
            </a:extLst>
          </p:cNvPr>
          <p:cNvCxnSpPr/>
          <p:nvPr/>
        </p:nvCxnSpPr>
        <p:spPr>
          <a:xfrm>
            <a:off x="6281530" y="1327868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F6C036A-7D42-446C-851B-27F3B1688281}"/>
              </a:ext>
            </a:extLst>
          </p:cNvPr>
          <p:cNvCxnSpPr>
            <a:cxnSpLocks/>
          </p:cNvCxnSpPr>
          <p:nvPr/>
        </p:nvCxnSpPr>
        <p:spPr>
          <a:xfrm rot="16200000">
            <a:off x="6982569" y="2482131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B75E5D-3BD9-42F2-B96F-F309245BB1A1}"/>
              </a:ext>
            </a:extLst>
          </p:cNvPr>
          <p:cNvSpPr txBox="1"/>
          <p:nvPr/>
        </p:nvSpPr>
        <p:spPr>
          <a:xfrm>
            <a:off x="5922052" y="87951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20[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FD9F6-0B0C-453D-9726-93CF394EA2C4}"/>
              </a:ext>
            </a:extLst>
          </p:cNvPr>
          <p:cNvSpPr txBox="1"/>
          <p:nvPr/>
        </p:nvSpPr>
        <p:spPr>
          <a:xfrm>
            <a:off x="7241576" y="228997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2[V/div]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4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A6509F-A2E2-45A3-9FBF-576367BC7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B01390A-B3F9-4E47-85EC-9F9DB5AD67F0}"/>
              </a:ext>
            </a:extLst>
          </p:cNvPr>
          <p:cNvCxnSpPr/>
          <p:nvPr/>
        </p:nvCxnSpPr>
        <p:spPr>
          <a:xfrm flipH="1">
            <a:off x="7281333" y="1577155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508376-1872-4064-939C-703CF7547667}"/>
              </a:ext>
            </a:extLst>
          </p:cNvPr>
          <p:cNvSpPr txBox="1"/>
          <p:nvPr/>
        </p:nvSpPr>
        <p:spPr>
          <a:xfrm>
            <a:off x="7611533" y="1392489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F71E49F-28E4-4AE4-98A1-07D4E7AC20C3}"/>
              </a:ext>
            </a:extLst>
          </p:cNvPr>
          <p:cNvCxnSpPr/>
          <p:nvPr/>
        </p:nvCxnSpPr>
        <p:spPr>
          <a:xfrm flipH="1">
            <a:off x="7281333" y="3027086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FCE626-23F0-4E6C-8646-B9EDC485E5C5}"/>
              </a:ext>
            </a:extLst>
          </p:cNvPr>
          <p:cNvSpPr txBox="1"/>
          <p:nvPr/>
        </p:nvSpPr>
        <p:spPr>
          <a:xfrm>
            <a:off x="7611533" y="28424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a</a:t>
            </a:r>
            <a:endParaRPr kumimoji="1" lang="ja-JP" altLang="en-US" baseline="-25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63BA53E-54CF-41D1-A5F3-D6E343701CF0}"/>
              </a:ext>
            </a:extLst>
          </p:cNvPr>
          <p:cNvCxnSpPr/>
          <p:nvPr/>
        </p:nvCxnSpPr>
        <p:spPr>
          <a:xfrm>
            <a:off x="6281530" y="1327868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8DA658F-0AC8-49C1-9B6B-65BD19AA277C}"/>
              </a:ext>
            </a:extLst>
          </p:cNvPr>
          <p:cNvCxnSpPr>
            <a:cxnSpLocks/>
          </p:cNvCxnSpPr>
          <p:nvPr/>
        </p:nvCxnSpPr>
        <p:spPr>
          <a:xfrm rot="16200000">
            <a:off x="6982569" y="2020956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80DD15-55FA-4930-858C-EED6FACA8EAB}"/>
              </a:ext>
            </a:extLst>
          </p:cNvPr>
          <p:cNvSpPr txBox="1"/>
          <p:nvPr/>
        </p:nvSpPr>
        <p:spPr>
          <a:xfrm>
            <a:off x="5922052" y="87951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100[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E85FD7-682D-43CF-B2A3-7AC68DDED26E}"/>
              </a:ext>
            </a:extLst>
          </p:cNvPr>
          <p:cNvSpPr txBox="1"/>
          <p:nvPr/>
        </p:nvSpPr>
        <p:spPr>
          <a:xfrm>
            <a:off x="7241576" y="18288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2[V/div]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2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B0C1D9-5953-41EF-A6C4-2EAE6A96B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24B4690-0408-431F-A1B1-752F504AF8FB}"/>
              </a:ext>
            </a:extLst>
          </p:cNvPr>
          <p:cNvCxnSpPr/>
          <p:nvPr/>
        </p:nvCxnSpPr>
        <p:spPr>
          <a:xfrm flipH="1">
            <a:off x="7281333" y="1593066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F253D8-CE14-428D-9DFB-7B3C47B8FF52}"/>
              </a:ext>
            </a:extLst>
          </p:cNvPr>
          <p:cNvSpPr txBox="1"/>
          <p:nvPr/>
        </p:nvSpPr>
        <p:spPr>
          <a:xfrm>
            <a:off x="7611533" y="1408400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ABAF5B0-1A07-44B3-BCBF-E680551A601F}"/>
              </a:ext>
            </a:extLst>
          </p:cNvPr>
          <p:cNvCxnSpPr/>
          <p:nvPr/>
        </p:nvCxnSpPr>
        <p:spPr>
          <a:xfrm flipH="1">
            <a:off x="7281333" y="4585537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1BE5F1-6186-406B-9AE1-D9C077B307B9}"/>
              </a:ext>
            </a:extLst>
          </p:cNvPr>
          <p:cNvSpPr txBox="1"/>
          <p:nvPr/>
        </p:nvSpPr>
        <p:spPr>
          <a:xfrm>
            <a:off x="7611533" y="440087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b</a:t>
            </a:r>
            <a:endParaRPr kumimoji="1" lang="ja-JP" altLang="en-US" baseline="-25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9E9F616-CDEC-4EBC-8B67-0D14E6FD5160}"/>
              </a:ext>
            </a:extLst>
          </p:cNvPr>
          <p:cNvCxnSpPr/>
          <p:nvPr/>
        </p:nvCxnSpPr>
        <p:spPr>
          <a:xfrm>
            <a:off x="6281530" y="1327868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07A784C-7582-412D-9085-6F1838EE7720}"/>
              </a:ext>
            </a:extLst>
          </p:cNvPr>
          <p:cNvCxnSpPr>
            <a:cxnSpLocks/>
          </p:cNvCxnSpPr>
          <p:nvPr/>
        </p:nvCxnSpPr>
        <p:spPr>
          <a:xfrm rot="16200000">
            <a:off x="6982569" y="2020956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EBEAA2-0088-492D-91A2-4A109A577EC4}"/>
              </a:ext>
            </a:extLst>
          </p:cNvPr>
          <p:cNvSpPr txBox="1"/>
          <p:nvPr/>
        </p:nvSpPr>
        <p:spPr>
          <a:xfrm>
            <a:off x="5922052" y="87951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100[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D98B91-E6C6-4DDB-9D4B-E1511F48F0EB}"/>
              </a:ext>
            </a:extLst>
          </p:cNvPr>
          <p:cNvSpPr txBox="1"/>
          <p:nvPr/>
        </p:nvSpPr>
        <p:spPr>
          <a:xfrm>
            <a:off x="7241576" y="18288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2[V/div]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1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ECE0AD2-67F1-4842-9B4E-B7383D9A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C897929-FE23-4AF9-A214-C2967EAB4BEE}"/>
              </a:ext>
            </a:extLst>
          </p:cNvPr>
          <p:cNvCxnSpPr/>
          <p:nvPr/>
        </p:nvCxnSpPr>
        <p:spPr>
          <a:xfrm flipH="1">
            <a:off x="7281333" y="1744135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88D375-530A-4F42-9240-7BF6101CBF75}"/>
              </a:ext>
            </a:extLst>
          </p:cNvPr>
          <p:cNvSpPr txBox="1"/>
          <p:nvPr/>
        </p:nvSpPr>
        <p:spPr>
          <a:xfrm>
            <a:off x="7611533" y="1559469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8F964E-DC55-4DBD-800C-CA28F2C7104D}"/>
              </a:ext>
            </a:extLst>
          </p:cNvPr>
          <p:cNvCxnSpPr/>
          <p:nvPr/>
        </p:nvCxnSpPr>
        <p:spPr>
          <a:xfrm flipH="1">
            <a:off x="7281333" y="3977935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AA056D-532F-4C5B-9D98-5ACF83A90B64}"/>
              </a:ext>
            </a:extLst>
          </p:cNvPr>
          <p:cNvSpPr txBox="1"/>
          <p:nvPr/>
        </p:nvSpPr>
        <p:spPr>
          <a:xfrm>
            <a:off x="7611533" y="3793269"/>
            <a:ext cx="38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d</a:t>
            </a:r>
            <a:endParaRPr kumimoji="1" lang="ja-JP" altLang="en-US" baseline="-25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21C9075-80F7-4E88-AB63-540876D5DDD7}"/>
              </a:ext>
            </a:extLst>
          </p:cNvPr>
          <p:cNvCxnSpPr/>
          <p:nvPr/>
        </p:nvCxnSpPr>
        <p:spPr>
          <a:xfrm>
            <a:off x="6281530" y="1327868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C09CE89-ABED-4FA0-9C63-3B6E198F8D09}"/>
              </a:ext>
            </a:extLst>
          </p:cNvPr>
          <p:cNvCxnSpPr>
            <a:cxnSpLocks/>
          </p:cNvCxnSpPr>
          <p:nvPr/>
        </p:nvCxnSpPr>
        <p:spPr>
          <a:xfrm rot="16200000">
            <a:off x="6982569" y="2020956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405691-E937-4CD5-B9D8-DF14CD0A04E3}"/>
              </a:ext>
            </a:extLst>
          </p:cNvPr>
          <p:cNvSpPr txBox="1"/>
          <p:nvPr/>
        </p:nvSpPr>
        <p:spPr>
          <a:xfrm>
            <a:off x="5922052" y="87951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100[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52E13CE-6BA8-4D4B-94F3-8C16994B2FE7}"/>
              </a:ext>
            </a:extLst>
          </p:cNvPr>
          <p:cNvSpPr txBox="1"/>
          <p:nvPr/>
        </p:nvSpPr>
        <p:spPr>
          <a:xfrm>
            <a:off x="7241576" y="18288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2[V/div]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7F5F4E-AAA7-4691-982E-8229E92C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" y="381664"/>
            <a:ext cx="9143006" cy="609533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BD92A13-88E1-4F18-AE04-DE858D30BF0F}"/>
              </a:ext>
            </a:extLst>
          </p:cNvPr>
          <p:cNvCxnSpPr/>
          <p:nvPr/>
        </p:nvCxnSpPr>
        <p:spPr>
          <a:xfrm flipH="1">
            <a:off x="7281333" y="1577155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A3A46A-4C2C-4D25-8B5E-9A2EFD9E05DE}"/>
              </a:ext>
            </a:extLst>
          </p:cNvPr>
          <p:cNvSpPr txBox="1"/>
          <p:nvPr/>
        </p:nvSpPr>
        <p:spPr>
          <a:xfrm>
            <a:off x="7611533" y="1392489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2CF64FB-5184-462A-87D6-7A12764021C3}"/>
              </a:ext>
            </a:extLst>
          </p:cNvPr>
          <p:cNvCxnSpPr/>
          <p:nvPr/>
        </p:nvCxnSpPr>
        <p:spPr>
          <a:xfrm flipH="1">
            <a:off x="7281333" y="3305385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E127B3-13E4-4D94-A964-CEB78CAA1026}"/>
              </a:ext>
            </a:extLst>
          </p:cNvPr>
          <p:cNvSpPr txBox="1"/>
          <p:nvPr/>
        </p:nvSpPr>
        <p:spPr>
          <a:xfrm>
            <a:off x="7611533" y="312071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a</a:t>
            </a:r>
            <a:endParaRPr kumimoji="1" lang="ja-JP" altLang="en-US" baseline="-25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AF1D495-9DE2-4EFC-AA29-EEDBE75ABAAF}"/>
              </a:ext>
            </a:extLst>
          </p:cNvPr>
          <p:cNvCxnSpPr/>
          <p:nvPr/>
        </p:nvCxnSpPr>
        <p:spPr>
          <a:xfrm>
            <a:off x="6281530" y="1327868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2923B9B-860E-4CCC-9229-70443D832E9E}"/>
              </a:ext>
            </a:extLst>
          </p:cNvPr>
          <p:cNvCxnSpPr>
            <a:cxnSpLocks/>
          </p:cNvCxnSpPr>
          <p:nvPr/>
        </p:nvCxnSpPr>
        <p:spPr>
          <a:xfrm rot="16200000">
            <a:off x="6982569" y="2020956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0E4BB5-9C9D-47E9-83FB-8E4363AB2D3D}"/>
              </a:ext>
            </a:extLst>
          </p:cNvPr>
          <p:cNvSpPr txBox="1"/>
          <p:nvPr/>
        </p:nvSpPr>
        <p:spPr>
          <a:xfrm>
            <a:off x="5922052" y="87951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500[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5063E3-24A9-42A6-9524-935C2967B383}"/>
              </a:ext>
            </a:extLst>
          </p:cNvPr>
          <p:cNvSpPr txBox="1"/>
          <p:nvPr/>
        </p:nvSpPr>
        <p:spPr>
          <a:xfrm>
            <a:off x="7241576" y="18288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2[V/div]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353858-B833-4650-97D5-589F0E22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56DD020-EE15-4B78-BBD3-26E28937F893}"/>
              </a:ext>
            </a:extLst>
          </p:cNvPr>
          <p:cNvCxnSpPr/>
          <p:nvPr/>
        </p:nvCxnSpPr>
        <p:spPr>
          <a:xfrm flipH="1">
            <a:off x="7281333" y="1561250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73BBC-7EE8-4DC1-9A0A-37248D28693E}"/>
              </a:ext>
            </a:extLst>
          </p:cNvPr>
          <p:cNvSpPr txBox="1"/>
          <p:nvPr/>
        </p:nvSpPr>
        <p:spPr>
          <a:xfrm>
            <a:off x="7611533" y="1376584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4690D0A-00A1-4D83-9B98-6060D6232CF5}"/>
              </a:ext>
            </a:extLst>
          </p:cNvPr>
          <p:cNvCxnSpPr/>
          <p:nvPr/>
        </p:nvCxnSpPr>
        <p:spPr>
          <a:xfrm flipH="1">
            <a:off x="7281333" y="4585546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FB930B-A198-45BB-919F-E0FCEC5F355A}"/>
              </a:ext>
            </a:extLst>
          </p:cNvPr>
          <p:cNvSpPr txBox="1"/>
          <p:nvPr/>
        </p:nvSpPr>
        <p:spPr>
          <a:xfrm>
            <a:off x="7611533" y="440088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b</a:t>
            </a:r>
            <a:endParaRPr kumimoji="1" lang="ja-JP" altLang="en-US" baseline="-25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D85D6B-BE64-4D40-85AF-92983E40028E}"/>
              </a:ext>
            </a:extLst>
          </p:cNvPr>
          <p:cNvCxnSpPr/>
          <p:nvPr/>
        </p:nvCxnSpPr>
        <p:spPr>
          <a:xfrm>
            <a:off x="6281530" y="1327868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82975D0-3159-43D1-B258-0BC4BF7F2DA0}"/>
              </a:ext>
            </a:extLst>
          </p:cNvPr>
          <p:cNvCxnSpPr>
            <a:cxnSpLocks/>
          </p:cNvCxnSpPr>
          <p:nvPr/>
        </p:nvCxnSpPr>
        <p:spPr>
          <a:xfrm rot="16200000">
            <a:off x="6982569" y="2020956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8403A3-C894-4D08-96EC-7B95F52E4E28}"/>
              </a:ext>
            </a:extLst>
          </p:cNvPr>
          <p:cNvSpPr txBox="1"/>
          <p:nvPr/>
        </p:nvSpPr>
        <p:spPr>
          <a:xfrm>
            <a:off x="5922052" y="87951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500[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CC7894-4AA3-450A-A0BD-3B30DD9126EC}"/>
              </a:ext>
            </a:extLst>
          </p:cNvPr>
          <p:cNvSpPr txBox="1"/>
          <p:nvPr/>
        </p:nvSpPr>
        <p:spPr>
          <a:xfrm>
            <a:off x="7241576" y="18288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2[V/div]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7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7C56A2-32C7-4E59-92F8-6634B48B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CBD8974-940B-4CB4-8FB8-12264D4064C1}"/>
              </a:ext>
            </a:extLst>
          </p:cNvPr>
          <p:cNvCxnSpPr/>
          <p:nvPr/>
        </p:nvCxnSpPr>
        <p:spPr>
          <a:xfrm flipH="1">
            <a:off x="7281333" y="2658533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E0E134-D4C8-41B2-9D04-8F9665E41F66}"/>
              </a:ext>
            </a:extLst>
          </p:cNvPr>
          <p:cNvSpPr txBox="1"/>
          <p:nvPr/>
        </p:nvSpPr>
        <p:spPr>
          <a:xfrm>
            <a:off x="7611533" y="2473867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out</a:t>
            </a:r>
            <a:endParaRPr kumimoji="1" lang="ja-JP" altLang="en-US" baseline="-25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25226E-18E8-4BBD-9DB5-F618BC459763}"/>
              </a:ext>
            </a:extLst>
          </p:cNvPr>
          <p:cNvCxnSpPr/>
          <p:nvPr/>
        </p:nvCxnSpPr>
        <p:spPr>
          <a:xfrm flipH="1">
            <a:off x="7281333" y="4526576"/>
            <a:ext cx="33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658D08-EF49-4633-AD86-69C0CEFBAF31}"/>
              </a:ext>
            </a:extLst>
          </p:cNvPr>
          <p:cNvSpPr txBox="1"/>
          <p:nvPr/>
        </p:nvSpPr>
        <p:spPr>
          <a:xfrm>
            <a:off x="7611533" y="4341910"/>
            <a:ext cx="38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</a:t>
            </a:r>
            <a:r>
              <a:rPr kumimoji="1" lang="en-US" altLang="ja-JP" baseline="-25000" dirty="0" err="1"/>
              <a:t>d</a:t>
            </a:r>
            <a:endParaRPr kumimoji="1" lang="ja-JP" altLang="en-US" baseline="-250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C3137EB-DEB8-46DA-A6E1-628F29BE0490}"/>
              </a:ext>
            </a:extLst>
          </p:cNvPr>
          <p:cNvCxnSpPr/>
          <p:nvPr/>
        </p:nvCxnSpPr>
        <p:spPr>
          <a:xfrm>
            <a:off x="6281530" y="1327868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249DC21-349F-436F-80E3-2E37DB25DEA5}"/>
              </a:ext>
            </a:extLst>
          </p:cNvPr>
          <p:cNvCxnSpPr>
            <a:cxnSpLocks/>
          </p:cNvCxnSpPr>
          <p:nvPr/>
        </p:nvCxnSpPr>
        <p:spPr>
          <a:xfrm rot="16200000">
            <a:off x="6982569" y="2020956"/>
            <a:ext cx="4611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964E8A-BB5F-4EE2-B1C2-BD951531EA8B}"/>
              </a:ext>
            </a:extLst>
          </p:cNvPr>
          <p:cNvSpPr txBox="1"/>
          <p:nvPr/>
        </p:nvSpPr>
        <p:spPr>
          <a:xfrm>
            <a:off x="5922052" y="87951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500[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F6F3CA-459F-408C-8BF0-58B00F88034B}"/>
              </a:ext>
            </a:extLst>
          </p:cNvPr>
          <p:cNvSpPr txBox="1"/>
          <p:nvPr/>
        </p:nvSpPr>
        <p:spPr>
          <a:xfrm>
            <a:off x="7241576" y="18288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2[V/div]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2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132</Words>
  <Application>Microsoft Office PowerPoint</Application>
  <PresentationFormat>画面に合わせる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e16278@kagawa.kosen-ac.jp</dc:creator>
  <cp:lastModifiedBy>e16278@kagawa.kosen-ac.jp</cp:lastModifiedBy>
  <cp:revision>9</cp:revision>
  <dcterms:created xsi:type="dcterms:W3CDTF">2019-05-13T03:39:14Z</dcterms:created>
  <dcterms:modified xsi:type="dcterms:W3CDTF">2019-05-13T21:15:34Z</dcterms:modified>
</cp:coreProperties>
</file>