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8AE2D-C365-4A82-B8B3-C837F528A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31CADE-2ABD-484E-B6B4-179E60DAA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1D00E-39DA-4801-AD9F-F23E801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9715F-4A24-4954-AF78-C5A18F26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4B3EA-2788-441D-9AB8-6CFD1E81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6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E2A-9B9C-4F6D-94C4-724739F3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C2DAFD-669D-4E88-A10D-123271EB8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0B67C-86C8-4E6B-9958-08FB59FA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FB440-8D38-4E90-B7EB-819F7460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54890-2184-4BC3-BB08-2B8149DB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77C15F-81CB-46D9-AFF7-30ABEE9D6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975B9F-2280-4590-BE60-69D0DED5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A2F9C-91E1-402B-87B5-8F09F6F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62C3-78C8-47B3-944A-6274AAE8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3C666-35E5-44EA-A0F5-BFEFC4CD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1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F4D60-CA70-4D20-BFC2-6AEA004F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8B3F1-A71F-4592-B393-A87EA16D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55849-751C-4E95-BC6D-067A0CA9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2296-5627-4C58-A596-41CD3E3B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42678-AFC1-40B7-8F9E-575E9D1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779B6-0BEC-46F0-B3CA-044954E7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C0CE6-BF3A-4F16-A891-801095D7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FBF28-E5CD-4B74-84A0-B0A04C11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F7AF5-62F0-4F7E-8035-6702A1B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C5304-5451-4CEC-88C3-ACB5F627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2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E69D5-C2E4-4B28-96FD-CC1FA3CE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E1AAF-6C3D-43FE-86D7-DEB5AEBDD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BFA16-B2F9-45DF-8807-71EDC2EC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C61B8-8C27-4467-B33B-DE6EA0F7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A4FB0-C6AD-4EF5-AF22-57C777B0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F8612-A960-4BD5-9023-5BE7252A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3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DCA35-66B3-4F4A-B7D8-5C1D933D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225F59-6D65-40E7-962F-009CDCBC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B19C7A-3752-4B8C-9DF9-BC4514C60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7DD13-C60B-46A6-81F5-AAAB4EC7F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6033BA-3580-4E77-BAE6-18B20BA5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730962-67D9-4A8C-AFE0-C4627CDC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EA1E03-A0C0-42E0-8BC3-EF8E5B07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CE7FB1-790C-482E-9797-1F1AF510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09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8CE54-553D-45DA-9616-33BCE92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6D776-4F8E-440B-8909-5EF1F14B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0CCF70-F98B-42D2-876C-21EBA146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1C08C3-B519-42BF-9BE3-9C46F19B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3DD588-C9FB-4587-B6C6-972D6AF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5732A3-EC87-4F30-B71B-1096EADE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454542-E288-4616-8CFB-4D9356B6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5B734-8909-4163-A861-CD37922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1D46E-910B-4C5A-80DB-75F78F73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542372-F74C-4949-920C-43EE692E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284166-DA67-47E2-8DD3-FB4F1B49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977F49-EC92-4015-8ECF-D7717E7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B8F54D-A254-4B1B-B500-AA558DD4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37E5-AA69-4E58-B0C6-1A18E329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6A9A78-D178-487B-9442-22AF8923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744720-D4B7-463C-A4EB-EABDAD2BA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71C80-08AE-4DC5-915F-B15AC6CD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F92BF-597B-4303-8592-F985CCF3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1A2F0-F57D-4D2C-9AFB-32D6F5E1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09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3203A-6F25-4AA2-B80B-48C54B20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0BC11-C4EE-4B75-BE3C-82F31C0CA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74D7D4-DB3E-478D-A470-BB298658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E4BE-0EFD-48A4-AB2D-7F7789D8D788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3E1F2-5941-42F2-8916-999BB59FC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52868-51E4-4985-A5D5-4B5E431A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55BE-9DB7-4A07-AB4B-0392EF393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D5102DD-7B54-4EDF-9265-76442847F62F}"/>
              </a:ext>
            </a:extLst>
          </p:cNvPr>
          <p:cNvGrpSpPr/>
          <p:nvPr/>
        </p:nvGrpSpPr>
        <p:grpSpPr>
          <a:xfrm>
            <a:off x="976148" y="117118"/>
            <a:ext cx="10238420" cy="6305389"/>
            <a:chOff x="976148" y="117118"/>
            <a:chExt cx="10238420" cy="630538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A9B15CC-A599-4734-B4BA-49F5E6F8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39" y="117118"/>
              <a:ext cx="4859052" cy="2727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E78303A-B13F-4762-8A3E-D608B37DC9B0}"/>
                </a:ext>
              </a:extLst>
            </p:cNvPr>
            <p:cNvSpPr/>
            <p:nvPr/>
          </p:nvSpPr>
          <p:spPr>
            <a:xfrm>
              <a:off x="1303867" y="2260600"/>
              <a:ext cx="75353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4CE41B5-6690-44E5-9A21-B7DA2C36A5C2}"/>
                </a:ext>
              </a:extLst>
            </p:cNvPr>
            <p:cNvSpPr txBox="1"/>
            <p:nvPr/>
          </p:nvSpPr>
          <p:spPr>
            <a:xfrm>
              <a:off x="1303867" y="22606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kumimoji="1"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を入力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D9600CA-F5A2-4C72-A6C4-CECD36F82A4F}"/>
                </a:ext>
              </a:extLst>
            </p:cNvPr>
            <p:cNvSpPr/>
            <p:nvPr/>
          </p:nvSpPr>
          <p:spPr>
            <a:xfrm>
              <a:off x="3323166" y="2120900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6C892E7-5522-4434-B01F-372FC4B50E04}"/>
                </a:ext>
              </a:extLst>
            </p:cNvPr>
            <p:cNvSpPr/>
            <p:nvPr/>
          </p:nvSpPr>
          <p:spPr>
            <a:xfrm>
              <a:off x="5181600" y="2043499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F2A3EE3-EEF2-4F9E-97DE-3FC62A8420C3}"/>
                </a:ext>
              </a:extLst>
            </p:cNvPr>
            <p:cNvSpPr/>
            <p:nvPr/>
          </p:nvSpPr>
          <p:spPr>
            <a:xfrm>
              <a:off x="2294467" y="1480959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8E52D2-2B96-436C-BA08-70C2464B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111" y="117118"/>
              <a:ext cx="4859052" cy="2727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DE10894-26AF-4D4A-B62B-3DC2E702269A}"/>
                </a:ext>
              </a:extLst>
            </p:cNvPr>
            <p:cNvSpPr/>
            <p:nvPr/>
          </p:nvSpPr>
          <p:spPr>
            <a:xfrm>
              <a:off x="6675139" y="2260600"/>
              <a:ext cx="75353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332D212-0A79-4F33-98BD-EAB01A87EEDD}"/>
                </a:ext>
              </a:extLst>
            </p:cNvPr>
            <p:cNvSpPr txBox="1"/>
            <p:nvPr/>
          </p:nvSpPr>
          <p:spPr>
            <a:xfrm>
              <a:off x="6675139" y="22606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kumimoji="1"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を入力</a:t>
              </a: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A3ABA7C-67C1-4CD4-AE3E-8A193C5FD4A6}"/>
                </a:ext>
              </a:extLst>
            </p:cNvPr>
            <p:cNvSpPr/>
            <p:nvPr/>
          </p:nvSpPr>
          <p:spPr>
            <a:xfrm>
              <a:off x="8694438" y="2120900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94A72B3-8A33-4842-B2F6-BDE6A1F6889D}"/>
                </a:ext>
              </a:extLst>
            </p:cNvPr>
            <p:cNvSpPr/>
            <p:nvPr/>
          </p:nvSpPr>
          <p:spPr>
            <a:xfrm>
              <a:off x="10552872" y="2043499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18DCDEB-D1EA-4A61-A032-81BB413D7A60}"/>
                </a:ext>
              </a:extLst>
            </p:cNvPr>
            <p:cNvSpPr/>
            <p:nvPr/>
          </p:nvSpPr>
          <p:spPr>
            <a:xfrm>
              <a:off x="7665739" y="1480959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5AB48B-4C81-44A7-826E-F79F40F85654}"/>
                </a:ext>
              </a:extLst>
            </p:cNvPr>
            <p:cNvSpPr/>
            <p:nvPr/>
          </p:nvSpPr>
          <p:spPr>
            <a:xfrm>
              <a:off x="9050038" y="304093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FE165B4-4EEA-48F0-8556-D338C4891029}"/>
                </a:ext>
              </a:extLst>
            </p:cNvPr>
            <p:cNvSpPr txBox="1"/>
            <p:nvPr/>
          </p:nvSpPr>
          <p:spPr>
            <a:xfrm>
              <a:off x="7428672" y="1667282"/>
              <a:ext cx="278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c</a:t>
              </a:r>
              <a:endParaRPr kumimoji="1" lang="ja-JP" altLang="en-US" sz="1200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1001F69-D73F-47D7-A8EA-BDB45C5C3CD6}"/>
                </a:ext>
              </a:extLst>
            </p:cNvPr>
            <p:cNvSpPr txBox="1"/>
            <p:nvPr/>
          </p:nvSpPr>
          <p:spPr>
            <a:xfrm>
              <a:off x="2057400" y="1668677"/>
              <a:ext cx="278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c</a:t>
              </a:r>
              <a:endParaRPr kumimoji="1" lang="ja-JP" altLang="en-US" sz="1200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6AF7650-4B36-46E9-8016-E8F329BD4683}"/>
                </a:ext>
              </a:extLst>
            </p:cNvPr>
            <p:cNvSpPr/>
            <p:nvPr/>
          </p:nvSpPr>
          <p:spPr>
            <a:xfrm flipH="1">
              <a:off x="7642879" y="185331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2334C6D-6376-44A0-889E-85B301A988AE}"/>
                </a:ext>
              </a:extLst>
            </p:cNvPr>
            <p:cNvSpPr/>
            <p:nvPr/>
          </p:nvSpPr>
          <p:spPr>
            <a:xfrm flipH="1">
              <a:off x="2271607" y="185331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8C8C5835-4560-44CE-8E7C-A4DBFEB7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16" y="3690052"/>
              <a:ext cx="4859052" cy="2727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EF11959-F425-4F70-A52C-012BF06269A2}"/>
                </a:ext>
              </a:extLst>
            </p:cNvPr>
            <p:cNvSpPr/>
            <p:nvPr/>
          </p:nvSpPr>
          <p:spPr>
            <a:xfrm>
              <a:off x="6678544" y="5833534"/>
              <a:ext cx="75353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DB00FFD-F72B-4C94-B305-E33EA7ED6999}"/>
                </a:ext>
              </a:extLst>
            </p:cNvPr>
            <p:cNvSpPr txBox="1"/>
            <p:nvPr/>
          </p:nvSpPr>
          <p:spPr>
            <a:xfrm>
              <a:off x="6678544" y="5833534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kumimoji="1"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を入力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E7FE1CE-F75A-4785-B876-F635708678FA}"/>
                </a:ext>
              </a:extLst>
            </p:cNvPr>
            <p:cNvSpPr/>
            <p:nvPr/>
          </p:nvSpPr>
          <p:spPr>
            <a:xfrm>
              <a:off x="7666614" y="5055308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6EF5337-4EA7-40C5-8325-4F336AECE4F2}"/>
                </a:ext>
              </a:extLst>
            </p:cNvPr>
            <p:cNvSpPr txBox="1"/>
            <p:nvPr/>
          </p:nvSpPr>
          <p:spPr>
            <a:xfrm>
              <a:off x="7432077" y="5240216"/>
              <a:ext cx="278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c</a:t>
              </a:r>
              <a:endParaRPr kumimoji="1" lang="ja-JP" altLang="en-US" sz="1200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8A1B8578-E472-49F7-99E0-3051A4D8B6B4}"/>
                </a:ext>
              </a:extLst>
            </p:cNvPr>
            <p:cNvSpPr/>
            <p:nvPr/>
          </p:nvSpPr>
          <p:spPr>
            <a:xfrm flipH="1">
              <a:off x="7646284" y="54262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E9DFC3C3-8D54-489E-AAA5-256D62440FAB}"/>
                </a:ext>
              </a:extLst>
            </p:cNvPr>
            <p:cNvSpPr/>
            <p:nvPr/>
          </p:nvSpPr>
          <p:spPr>
            <a:xfrm>
              <a:off x="9313333" y="931333"/>
              <a:ext cx="1159934" cy="948267"/>
            </a:xfrm>
            <a:custGeom>
              <a:avLst/>
              <a:gdLst>
                <a:gd name="connsiteX0" fmla="*/ 1159934 w 1159934"/>
                <a:gd name="connsiteY0" fmla="*/ 948267 h 948267"/>
                <a:gd name="connsiteX1" fmla="*/ 1159934 w 1159934"/>
                <a:gd name="connsiteY1" fmla="*/ 0 h 948267"/>
                <a:gd name="connsiteX2" fmla="*/ 0 w 1159934"/>
                <a:gd name="connsiteY2" fmla="*/ 0 h 94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934" h="948267">
                  <a:moveTo>
                    <a:pt x="1159934" y="948267"/>
                  </a:moveTo>
                  <a:lnTo>
                    <a:pt x="115993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4FEAC6CF-6CE8-4D6F-9060-452BEAD60365}"/>
                </a:ext>
              </a:extLst>
            </p:cNvPr>
            <p:cNvSpPr/>
            <p:nvPr/>
          </p:nvSpPr>
          <p:spPr>
            <a:xfrm>
              <a:off x="9372600" y="4436533"/>
              <a:ext cx="1109133" cy="855134"/>
            </a:xfrm>
            <a:custGeom>
              <a:avLst/>
              <a:gdLst>
                <a:gd name="connsiteX0" fmla="*/ 1109133 w 1109133"/>
                <a:gd name="connsiteY0" fmla="*/ 0 h 855134"/>
                <a:gd name="connsiteX1" fmla="*/ 0 w 1109133"/>
                <a:gd name="connsiteY1" fmla="*/ 0 h 855134"/>
                <a:gd name="connsiteX2" fmla="*/ 0 w 1109133"/>
                <a:gd name="connsiteY2" fmla="*/ 855134 h 8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133" h="855134">
                  <a:moveTo>
                    <a:pt x="1109133" y="0"/>
                  </a:moveTo>
                  <a:lnTo>
                    <a:pt x="0" y="0"/>
                  </a:lnTo>
                  <a:lnTo>
                    <a:pt x="0" y="855134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B731CC7-CB4D-430E-A12C-2AA65CDA4533}"/>
                </a:ext>
              </a:extLst>
            </p:cNvPr>
            <p:cNvSpPr/>
            <p:nvPr/>
          </p:nvSpPr>
          <p:spPr>
            <a:xfrm>
              <a:off x="9050038" y="3870682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2D3A1F6D-C681-41C4-B28D-FFDFF50A0C6C}"/>
                </a:ext>
              </a:extLst>
            </p:cNvPr>
            <p:cNvSpPr/>
            <p:nvPr/>
          </p:nvSpPr>
          <p:spPr>
            <a:xfrm>
              <a:off x="10552872" y="5616433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0F0855-C430-4FA9-8C86-D22BBF9B5159}"/>
                </a:ext>
              </a:extLst>
            </p:cNvPr>
            <p:cNvSpPr txBox="1"/>
            <p:nvPr/>
          </p:nvSpPr>
          <p:spPr>
            <a:xfrm>
              <a:off x="2659283" y="1845629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NAND1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3EE24CE-07FF-4869-B977-EF7439343BD0}"/>
                </a:ext>
              </a:extLst>
            </p:cNvPr>
            <p:cNvSpPr txBox="1"/>
            <p:nvPr/>
          </p:nvSpPr>
          <p:spPr>
            <a:xfrm>
              <a:off x="4165585" y="1837163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NAND2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037BCE8-39B4-492F-A857-BEAF16914C9E}"/>
                </a:ext>
              </a:extLst>
            </p:cNvPr>
            <p:cNvSpPr txBox="1"/>
            <p:nvPr/>
          </p:nvSpPr>
          <p:spPr>
            <a:xfrm>
              <a:off x="8028760" y="1846178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NAND1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6754965-334C-4A20-8BBA-86D93B66EF1E}"/>
                </a:ext>
              </a:extLst>
            </p:cNvPr>
            <p:cNvSpPr txBox="1"/>
            <p:nvPr/>
          </p:nvSpPr>
          <p:spPr>
            <a:xfrm>
              <a:off x="9535062" y="1837712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NAND2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6DE78B2-2A6A-420D-A8FC-8871B71B53A1}"/>
                </a:ext>
              </a:extLst>
            </p:cNvPr>
            <p:cNvSpPr txBox="1"/>
            <p:nvPr/>
          </p:nvSpPr>
          <p:spPr>
            <a:xfrm>
              <a:off x="8028760" y="5428676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NAND1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C832721-D8E6-4FCF-84F5-C4657C635412}"/>
                </a:ext>
              </a:extLst>
            </p:cNvPr>
            <p:cNvSpPr txBox="1"/>
            <p:nvPr/>
          </p:nvSpPr>
          <p:spPr>
            <a:xfrm>
              <a:off x="9535062" y="542021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NAND2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0C1AC349-7031-4A27-AE8E-D14A28F6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148" y="3694825"/>
              <a:ext cx="4859052" cy="2727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0C36823-BE53-415C-8D64-5FE5B9B5CB35}"/>
                </a:ext>
              </a:extLst>
            </p:cNvPr>
            <p:cNvSpPr/>
            <p:nvPr/>
          </p:nvSpPr>
          <p:spPr>
            <a:xfrm>
              <a:off x="1299176" y="5838307"/>
              <a:ext cx="75353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76390B9-3EA3-4112-A947-5E5719E2D514}"/>
                </a:ext>
              </a:extLst>
            </p:cNvPr>
            <p:cNvSpPr txBox="1"/>
            <p:nvPr/>
          </p:nvSpPr>
          <p:spPr>
            <a:xfrm>
              <a:off x="1299176" y="5838307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r>
                <a:rPr kumimoji="1"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を入力</a:t>
              </a:r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227C4B8B-96C0-4F87-9EEF-1ECD03971B39}"/>
                </a:ext>
              </a:extLst>
            </p:cNvPr>
            <p:cNvSpPr/>
            <p:nvPr/>
          </p:nvSpPr>
          <p:spPr>
            <a:xfrm>
              <a:off x="2287246" y="5060081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7FA7457-5236-42DE-9D11-6605AD771FA5}"/>
                </a:ext>
              </a:extLst>
            </p:cNvPr>
            <p:cNvSpPr txBox="1"/>
            <p:nvPr/>
          </p:nvSpPr>
          <p:spPr>
            <a:xfrm>
              <a:off x="2052709" y="5244989"/>
              <a:ext cx="278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>
                  <a:latin typeface="Times New Roman" panose="02020603050405020304" pitchFamily="18" charset="0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c</a:t>
              </a:r>
              <a:endParaRPr kumimoji="1" lang="ja-JP" altLang="en-US" sz="1200" i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FB9353-8823-4C86-AC29-128D5429F9F5}"/>
                </a:ext>
              </a:extLst>
            </p:cNvPr>
            <p:cNvSpPr/>
            <p:nvPr/>
          </p:nvSpPr>
          <p:spPr>
            <a:xfrm flipH="1">
              <a:off x="2266916" y="54310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32B7AF7A-0550-451E-B3A7-3C2A9E3FE42F}"/>
                </a:ext>
              </a:extLst>
            </p:cNvPr>
            <p:cNvSpPr/>
            <p:nvPr/>
          </p:nvSpPr>
          <p:spPr>
            <a:xfrm>
              <a:off x="3993232" y="4441306"/>
              <a:ext cx="1109133" cy="855134"/>
            </a:xfrm>
            <a:custGeom>
              <a:avLst/>
              <a:gdLst>
                <a:gd name="connsiteX0" fmla="*/ 1109133 w 1109133"/>
                <a:gd name="connsiteY0" fmla="*/ 0 h 855134"/>
                <a:gd name="connsiteX1" fmla="*/ 0 w 1109133"/>
                <a:gd name="connsiteY1" fmla="*/ 0 h 855134"/>
                <a:gd name="connsiteX2" fmla="*/ 0 w 1109133"/>
                <a:gd name="connsiteY2" fmla="*/ 855134 h 8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133" h="855134">
                  <a:moveTo>
                    <a:pt x="1109133" y="0"/>
                  </a:moveTo>
                  <a:lnTo>
                    <a:pt x="0" y="0"/>
                  </a:lnTo>
                  <a:lnTo>
                    <a:pt x="0" y="855134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D375CCD-5EDA-4E41-B06F-2913D6384EED}"/>
                </a:ext>
              </a:extLst>
            </p:cNvPr>
            <p:cNvSpPr/>
            <p:nvPr/>
          </p:nvSpPr>
          <p:spPr>
            <a:xfrm>
              <a:off x="3670670" y="3875455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A38714F-EDDD-4210-B2EB-F2B58B31AA28}"/>
                </a:ext>
              </a:extLst>
            </p:cNvPr>
            <p:cNvSpPr/>
            <p:nvPr/>
          </p:nvSpPr>
          <p:spPr>
            <a:xfrm>
              <a:off x="5173504" y="5621206"/>
              <a:ext cx="355600" cy="35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Ｌ</a:t>
              </a:r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07C64F8-345B-4281-A8E3-A42EFAFE3EC9}"/>
                </a:ext>
              </a:extLst>
            </p:cNvPr>
            <p:cNvSpPr/>
            <p:nvPr/>
          </p:nvSpPr>
          <p:spPr>
            <a:xfrm>
              <a:off x="3315070" y="5698607"/>
              <a:ext cx="355600" cy="355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Ｈ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BE5EBC1-AB61-4157-A7F3-34F962F3405D}"/>
                </a:ext>
              </a:extLst>
            </p:cNvPr>
            <p:cNvSpPr txBox="1"/>
            <p:nvPr/>
          </p:nvSpPr>
          <p:spPr>
            <a:xfrm>
              <a:off x="2649392" y="5433449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NAND1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C32F399-6923-40E3-9242-BE2410D051F1}"/>
                </a:ext>
              </a:extLst>
            </p:cNvPr>
            <p:cNvSpPr txBox="1"/>
            <p:nvPr/>
          </p:nvSpPr>
          <p:spPr>
            <a:xfrm>
              <a:off x="4155694" y="5424983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NAND2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47A6C321-3375-42A2-8971-87F422EBF702}"/>
                </a:ext>
              </a:extLst>
            </p:cNvPr>
            <p:cNvSpPr/>
            <p:nvPr/>
          </p:nvSpPr>
          <p:spPr>
            <a:xfrm>
              <a:off x="5791201" y="1075267"/>
              <a:ext cx="753533" cy="5164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580A0893-6F76-4132-8D74-51CCCFAC897B}"/>
                </a:ext>
              </a:extLst>
            </p:cNvPr>
            <p:cNvSpPr/>
            <p:nvPr/>
          </p:nvSpPr>
          <p:spPr>
            <a:xfrm flipH="1" flipV="1">
              <a:off x="5791201" y="4723750"/>
              <a:ext cx="753533" cy="5164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AE5B8983-C16E-49B0-841B-6082A5BC5C45}"/>
                </a:ext>
              </a:extLst>
            </p:cNvPr>
            <p:cNvSpPr/>
            <p:nvPr/>
          </p:nvSpPr>
          <p:spPr>
            <a:xfrm rot="5400000">
              <a:off x="8580136" y="3004251"/>
              <a:ext cx="753533" cy="5164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矢印: 右 65">
              <a:extLst>
                <a:ext uri="{FF2B5EF4-FFF2-40B4-BE49-F238E27FC236}">
                  <a16:creationId xmlns:a16="http://schemas.microsoft.com/office/drawing/2014/main" id="{858047C0-6707-46A5-B2B7-A061A98075E4}"/>
                </a:ext>
              </a:extLst>
            </p:cNvPr>
            <p:cNvSpPr/>
            <p:nvPr/>
          </p:nvSpPr>
          <p:spPr>
            <a:xfrm rot="16200000" flipV="1">
              <a:off x="3031064" y="3004251"/>
              <a:ext cx="753533" cy="5164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1517737-723C-4D58-A11A-F9511D6F69B5}"/>
                </a:ext>
              </a:extLst>
            </p:cNvPr>
            <p:cNvSpPr txBox="1"/>
            <p:nvPr/>
          </p:nvSpPr>
          <p:spPr>
            <a:xfrm>
              <a:off x="1117600" y="30409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1253A9A-A819-4976-B8B0-8F987A1ECB44}"/>
                </a:ext>
              </a:extLst>
            </p:cNvPr>
            <p:cNvSpPr txBox="1"/>
            <p:nvPr/>
          </p:nvSpPr>
          <p:spPr>
            <a:xfrm>
              <a:off x="6541897" y="387068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9F8AECB-147A-4B7F-8135-D3CC1CCC65DD}"/>
                </a:ext>
              </a:extLst>
            </p:cNvPr>
            <p:cNvSpPr txBox="1"/>
            <p:nvPr/>
          </p:nvSpPr>
          <p:spPr>
            <a:xfrm>
              <a:off x="1091105" y="387068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60DFB130-26CC-4BC7-BA43-EB86E25DA950}"/>
                </a:ext>
              </a:extLst>
            </p:cNvPr>
            <p:cNvSpPr txBox="1"/>
            <p:nvPr/>
          </p:nvSpPr>
          <p:spPr>
            <a:xfrm>
              <a:off x="6541897" y="30409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5</cp:revision>
  <dcterms:created xsi:type="dcterms:W3CDTF">2019-05-13T15:54:46Z</dcterms:created>
  <dcterms:modified xsi:type="dcterms:W3CDTF">2019-05-13T17:02:21Z</dcterms:modified>
</cp:coreProperties>
</file>