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8D072-27C3-4B42-AD90-4E9491785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6A6D74-89EA-4C1F-BD86-5A6F12143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B2C0A6-78D1-4102-AF4C-B9E84AE4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F41-892E-4B2C-8282-BDDC70ACA9F7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B479F7-D83F-4377-9FFC-6B215A40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DB5B96-2746-4544-8381-3B6D25BC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41A2-E730-448B-A513-0B4D72A3EC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69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FB590-8152-4087-8589-35FE9A7A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EEED6A-8A43-4242-A718-65805807F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9B0B41-F8AF-4AEE-A51B-4CAA07A7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F41-892E-4B2C-8282-BDDC70ACA9F7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F01A0-9795-45BB-A231-010BF8E4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C1083B-EE31-4892-BFD5-CAEE0A32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41A2-E730-448B-A513-0B4D72A3EC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72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02659F-F91A-4D2A-9062-BDA9AC386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C7B21B-E9A2-4D48-B795-9D3F8A365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159C82-D367-492C-AE84-0292277C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F41-892E-4B2C-8282-BDDC70ACA9F7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661761-09C8-423C-B95F-75D3EF4E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9390D-5038-4DE4-A8FD-BBF6CA8D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41A2-E730-448B-A513-0B4D72A3EC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67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D9ED1-A762-4947-932C-D1C3DB49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9BC85A-6FD6-45ED-9204-E317C90DD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3CEC7B-3F4C-4862-83D2-4C202F45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F41-892E-4B2C-8282-BDDC70ACA9F7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B2DAF4-CAEC-4432-84FA-9890D916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0DDBAC-331B-4EA6-A877-D952D761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41A2-E730-448B-A513-0B4D72A3EC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13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4F9EED-E9CA-465E-8AF6-412DD0A3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D5507B-F816-4BF1-AF4D-0CD5B714A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018E07-D556-4A06-8D86-11C8FB13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F41-892E-4B2C-8282-BDDC70ACA9F7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841272-2BA9-469A-8294-AA4D9386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1612DA-B439-4B4A-BB97-20E19EC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41A2-E730-448B-A513-0B4D72A3EC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60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B7A53-D456-490D-A3EC-F7AEE3DC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24FAD4-E633-4F76-8310-F27A9ADA5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75FDB7-E1C6-4605-9A3E-7398D7812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279B0B-048C-4775-86F3-68D4BD83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F41-892E-4B2C-8282-BDDC70ACA9F7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AA0842-C97D-436B-B6ED-32767DE1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6F2AF2-AA52-4DA7-B5B1-9E5818DB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41A2-E730-448B-A513-0B4D72A3EC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33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285FB-51FF-4C1F-9F64-5182D511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87297C-7CB6-4B33-A3A8-42F278545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41ABC7-380F-4818-9C48-103D72542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8B3E16-D3E1-4D07-8E70-05F28C5B5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13B9AD-8600-4C6B-9626-D4392E61E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6C4396-8394-4A88-A6C4-2B9CFD52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F41-892E-4B2C-8282-BDDC70ACA9F7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C7DF3D-8D1D-4D13-8819-5F7C53CE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5C92C9-5BFD-40F5-AD57-81702B7B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41A2-E730-448B-A513-0B4D72A3EC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34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8BD640-2E8A-47CB-A16E-834C18C8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64D1D2-2A88-4168-9520-4353201B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F41-892E-4B2C-8282-BDDC70ACA9F7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21A2F6-E339-4D9C-B07A-5C10AAB3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C9588B-4944-49A4-BC36-3182675C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41A2-E730-448B-A513-0B4D72A3EC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30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B8EE51-165A-43D5-91C8-C966D3B8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F41-892E-4B2C-8282-BDDC70ACA9F7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E7BE7F0-2CD0-4AB9-B4C4-DD5B08AB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B4C2AA-C314-41AF-87B5-BAC3FC6E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41A2-E730-448B-A513-0B4D72A3EC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9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1DA2DF-97E1-4D99-B65C-F600A918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17E135-6FE8-48CE-847B-62C729623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44CE25-E839-4F52-8A8A-40A954731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E8A521-D221-4DCE-A2F6-0FDFB64F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F41-892E-4B2C-8282-BDDC70ACA9F7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66A8B1-6DBB-41B0-B726-A93AB780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9B7A18-DEB8-4E87-AABF-E2BAB4E7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41A2-E730-448B-A513-0B4D72A3EC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6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94A08-0DC4-4E3A-8A62-D948EE1B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503392-3BEE-4D99-B918-86FF52D16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54CF5E-C81E-4698-8262-0EDE1179B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C758BA-7037-43EA-8DB9-35DD02F9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FF41-892E-4B2C-8282-BDDC70ACA9F7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4965C5-1003-4FEC-979C-97050850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55FB3E-510B-49DA-BC37-4C212005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41A2-E730-448B-A513-0B4D72A3EC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30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0F0F1BA-8456-4C59-962E-679AF0E5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399E49-036A-4378-AAD5-42F6459AE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376216-9746-4FA0-A5CE-B8022BE85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1FF41-892E-4B2C-8282-BDDC70ACA9F7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3ADC82-328D-4606-B5C4-7C7D08A05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B655C8-4DE6-4421-BACA-6CDF7BD45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41A2-E730-448B-A513-0B4D72A3EC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23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304D779-A909-4721-B6CA-4B8199CC3865}"/>
              </a:ext>
            </a:extLst>
          </p:cNvPr>
          <p:cNvGrpSpPr/>
          <p:nvPr/>
        </p:nvGrpSpPr>
        <p:grpSpPr>
          <a:xfrm>
            <a:off x="-161897" y="-644667"/>
            <a:ext cx="11039447" cy="9896371"/>
            <a:chOff x="-161897" y="-644667"/>
            <a:chExt cx="11039447" cy="989637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5D60626-D89E-4572-9AF2-2B31C382595D}"/>
                </a:ext>
              </a:extLst>
            </p:cNvPr>
            <p:cNvSpPr/>
            <p:nvPr/>
          </p:nvSpPr>
          <p:spPr>
            <a:xfrm>
              <a:off x="-161897" y="-644667"/>
              <a:ext cx="11020397" cy="9896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　</a:t>
              </a: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73D1D78-5345-4610-B248-BDA0772E1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1897" y="-510297"/>
              <a:ext cx="9606435" cy="685800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F53FDEBE-C206-4AAB-942A-59DEB53C00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546" r="11722"/>
            <a:stretch/>
          </p:blipFill>
          <p:spPr>
            <a:xfrm>
              <a:off x="-63041" y="5303895"/>
              <a:ext cx="8480396" cy="3871609"/>
            </a:xfrm>
            <a:prstGeom prst="rect">
              <a:avLst/>
            </a:prstGeom>
          </p:spPr>
        </p:pic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603F0D15-4EBB-4122-AD4D-4EC6FDE3439D}"/>
                </a:ext>
              </a:extLst>
            </p:cNvPr>
            <p:cNvCxnSpPr/>
            <p:nvPr/>
          </p:nvCxnSpPr>
          <p:spPr>
            <a:xfrm>
              <a:off x="8391955" y="510297"/>
              <a:ext cx="0" cy="696203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0C16AB6-E462-46D3-A6E1-B16E49BFE79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363255" y="-531103"/>
              <a:ext cx="0" cy="696203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C8961D91-C7FD-4208-8191-4BCDBA86B79C}"/>
                </a:ext>
              </a:extLst>
            </p:cNvPr>
            <p:cNvSpPr txBox="1"/>
            <p:nvPr/>
          </p:nvSpPr>
          <p:spPr>
            <a:xfrm>
              <a:off x="6673002" y="-644667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5[</a:t>
              </a:r>
              <a:r>
                <a:rPr kumimoji="1" lang="en-US" altLang="ja-JP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ms</a:t>
              </a:r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/div]</a:t>
              </a:r>
              <a:endPara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6AD35278-E118-427E-91F5-01D879CBEB20}"/>
                </a:ext>
              </a:extLst>
            </p:cNvPr>
            <p:cNvSpPr txBox="1"/>
            <p:nvPr/>
          </p:nvSpPr>
          <p:spPr>
            <a:xfrm>
              <a:off x="8417355" y="627565"/>
              <a:ext cx="1244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en-US" altLang="ja-JP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[V/div]</a:t>
              </a:r>
              <a:endParaRPr kumimoji="1"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497C3D54-4689-4DB7-80EC-D16481DF6B11}"/>
                </a:ext>
              </a:extLst>
            </p:cNvPr>
            <p:cNvSpPr/>
            <p:nvPr/>
          </p:nvSpPr>
          <p:spPr>
            <a:xfrm flipH="1">
              <a:off x="8398027" y="1811980"/>
              <a:ext cx="622300" cy="304800"/>
            </a:xfrm>
            <a:prstGeom prst="rightArrow">
              <a:avLst>
                <a:gd name="adj1" fmla="val 28125"/>
                <a:gd name="adj2" fmla="val 10312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48FFBBBD-0295-4C30-91FF-A2684075FB82}"/>
                </a:ext>
              </a:extLst>
            </p:cNvPr>
            <p:cNvSpPr/>
            <p:nvPr/>
          </p:nvSpPr>
          <p:spPr>
            <a:xfrm flipH="1">
              <a:off x="8398027" y="7180765"/>
              <a:ext cx="622300" cy="304800"/>
            </a:xfrm>
            <a:prstGeom prst="rightArrow">
              <a:avLst>
                <a:gd name="adj1" fmla="val 28125"/>
                <a:gd name="adj2" fmla="val 10312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6201A615-6760-443D-A808-AC775E1DA29C}"/>
                </a:ext>
              </a:extLst>
            </p:cNvPr>
            <p:cNvSpPr/>
            <p:nvPr/>
          </p:nvSpPr>
          <p:spPr>
            <a:xfrm flipH="1">
              <a:off x="8398027" y="2718916"/>
              <a:ext cx="622300" cy="304800"/>
            </a:xfrm>
            <a:prstGeom prst="rightArrow">
              <a:avLst>
                <a:gd name="adj1" fmla="val 28125"/>
                <a:gd name="adj2" fmla="val 10312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AB4DF71-6E85-4304-A9D0-1BB6A91A36D1}"/>
                </a:ext>
              </a:extLst>
            </p:cNvPr>
            <p:cNvSpPr txBox="1"/>
            <p:nvPr/>
          </p:nvSpPr>
          <p:spPr>
            <a:xfrm>
              <a:off x="9001277" y="1730607"/>
              <a:ext cx="1857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A(</a:t>
              </a:r>
              <a:r>
                <a:rPr kumimoji="1" lang="ja-JP" altLang="en-US" sz="2400" dirty="0"/>
                <a:t>入力波形</a:t>
              </a:r>
              <a:r>
                <a:rPr kumimoji="1" lang="en-US" altLang="ja-JP" sz="2400" dirty="0"/>
                <a:t>)</a:t>
              </a:r>
              <a:endParaRPr kumimoji="1" lang="ja-JP" altLang="en-US" sz="24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3DFF947-9C5D-412F-81EE-3D052196EC71}"/>
                </a:ext>
              </a:extLst>
            </p:cNvPr>
            <p:cNvSpPr txBox="1"/>
            <p:nvPr/>
          </p:nvSpPr>
          <p:spPr>
            <a:xfrm>
              <a:off x="9001277" y="2640483"/>
              <a:ext cx="1857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B</a:t>
              </a:r>
              <a:endParaRPr kumimoji="1" lang="ja-JP" altLang="en-US" sz="24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0F79DC3-B094-4AD7-9434-628D0A652363}"/>
                </a:ext>
              </a:extLst>
            </p:cNvPr>
            <p:cNvSpPr txBox="1"/>
            <p:nvPr/>
          </p:nvSpPr>
          <p:spPr>
            <a:xfrm>
              <a:off x="9020327" y="7107206"/>
              <a:ext cx="1857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C(</a:t>
              </a:r>
              <a:r>
                <a:rPr kumimoji="1" lang="ja-JP" altLang="en-US" sz="2400" dirty="0"/>
                <a:t>出力波形</a:t>
              </a:r>
              <a:r>
                <a:rPr kumimoji="1" lang="en-US" altLang="ja-JP" sz="2400" dirty="0"/>
                <a:t>)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118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50ADBE0-BA07-4F40-A981-0AFAF821E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73" y="776288"/>
            <a:ext cx="9414218" cy="5305424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312DF3FD-7F1B-4B76-B292-22CB57F5C567}"/>
              </a:ext>
            </a:extLst>
          </p:cNvPr>
          <p:cNvSpPr/>
          <p:nvPr/>
        </p:nvSpPr>
        <p:spPr>
          <a:xfrm>
            <a:off x="2028825" y="3276600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3426DC7-5F08-4D2F-B2E1-70777B81A7E3}"/>
              </a:ext>
            </a:extLst>
          </p:cNvPr>
          <p:cNvSpPr/>
          <p:nvPr/>
        </p:nvSpPr>
        <p:spPr>
          <a:xfrm>
            <a:off x="6791325" y="2409825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27F6B04-9EB0-41AC-B0B8-4E8DB06C296C}"/>
              </a:ext>
            </a:extLst>
          </p:cNvPr>
          <p:cNvSpPr/>
          <p:nvPr/>
        </p:nvSpPr>
        <p:spPr>
          <a:xfrm>
            <a:off x="10153650" y="2943225"/>
            <a:ext cx="171450" cy="1714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9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Times New Roman"/>
        <a:ea typeface="ＭＳ ゴシック"/>
        <a:cs typeface=""/>
      </a:majorFont>
      <a:minorFont>
        <a:latin typeface="Times New Roman"/>
        <a:ea typeface="ＭＳ 明朝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ゴシック</vt:lpstr>
      <vt:lpstr>ＭＳ 明朝</vt:lpstr>
      <vt:lpstr>Arial</vt:lpstr>
      <vt:lpstr>Times New Roman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e16278@kagawa.kosen-ac.jp</dc:creator>
  <cp:lastModifiedBy>e16278@kagawa.kosen-ac.jp</cp:lastModifiedBy>
  <cp:revision>3</cp:revision>
  <dcterms:created xsi:type="dcterms:W3CDTF">2019-06-02T21:27:33Z</dcterms:created>
  <dcterms:modified xsi:type="dcterms:W3CDTF">2019-06-02T21:51:40Z</dcterms:modified>
</cp:coreProperties>
</file>