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9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2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7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4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20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03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24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9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65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A186-868D-43D7-89B4-0C5DBCC689EC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26254-D18B-472B-B267-3398179B6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0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5D050A5-47A0-4136-B714-ADB4F9CF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36719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E010DF3-53C3-4D71-8D13-EBF5A9CE2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8"/>
          <a:stretch/>
        </p:blipFill>
        <p:spPr>
          <a:xfrm>
            <a:off x="0" y="3104702"/>
            <a:ext cx="5143500" cy="202734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57F0D43-5857-466B-B41C-342333F272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7"/>
          <a:stretch/>
        </p:blipFill>
        <p:spPr>
          <a:xfrm>
            <a:off x="0" y="4571994"/>
            <a:ext cx="5143500" cy="201671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A2CFF86-D4AD-48E0-A68F-E5D2D2B71E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7"/>
          <a:stretch/>
        </p:blipFill>
        <p:spPr>
          <a:xfrm>
            <a:off x="0" y="6026696"/>
            <a:ext cx="5143500" cy="201671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B3906ED5-4B0D-4E7B-9D9E-958E0498CF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7"/>
          <a:stretch/>
        </p:blipFill>
        <p:spPr>
          <a:xfrm>
            <a:off x="0" y="7474695"/>
            <a:ext cx="5143500" cy="2016717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60D9AD2-C02A-41CD-9D79-DDD9BC3F8147}"/>
              </a:ext>
            </a:extLst>
          </p:cNvPr>
          <p:cNvCxnSpPr/>
          <p:nvPr/>
        </p:nvCxnSpPr>
        <p:spPr>
          <a:xfrm>
            <a:off x="170121" y="1286540"/>
            <a:ext cx="4412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11F7F97-C741-40C8-94FD-38B6452BBD98}"/>
              </a:ext>
            </a:extLst>
          </p:cNvPr>
          <p:cNvCxnSpPr/>
          <p:nvPr/>
        </p:nvCxnSpPr>
        <p:spPr>
          <a:xfrm>
            <a:off x="170121" y="2768011"/>
            <a:ext cx="4412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B8EC1C5-E314-4D75-B22B-FC2BF3177E09}"/>
              </a:ext>
            </a:extLst>
          </p:cNvPr>
          <p:cNvCxnSpPr/>
          <p:nvPr/>
        </p:nvCxnSpPr>
        <p:spPr>
          <a:xfrm>
            <a:off x="170121" y="5684875"/>
            <a:ext cx="4412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37D1E28-A02B-4AEB-A6B9-A9D8C6C08ED7}"/>
              </a:ext>
            </a:extLst>
          </p:cNvPr>
          <p:cNvCxnSpPr/>
          <p:nvPr/>
        </p:nvCxnSpPr>
        <p:spPr>
          <a:xfrm>
            <a:off x="170121" y="4242392"/>
            <a:ext cx="4412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6B9570C-D9FB-4F00-B0A0-9F543F597304}"/>
              </a:ext>
            </a:extLst>
          </p:cNvPr>
          <p:cNvCxnSpPr/>
          <p:nvPr/>
        </p:nvCxnSpPr>
        <p:spPr>
          <a:xfrm>
            <a:off x="170121" y="7123814"/>
            <a:ext cx="4412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45C9529-3A03-4F2D-90DD-547111F7F9C3}"/>
              </a:ext>
            </a:extLst>
          </p:cNvPr>
          <p:cNvCxnSpPr/>
          <p:nvPr/>
        </p:nvCxnSpPr>
        <p:spPr>
          <a:xfrm>
            <a:off x="170121" y="8591107"/>
            <a:ext cx="4412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ACAC0D-AB25-4B35-A6AE-9C74711FFCB4}"/>
              </a:ext>
            </a:extLst>
          </p:cNvPr>
          <p:cNvSpPr txBox="1"/>
          <p:nvPr/>
        </p:nvSpPr>
        <p:spPr>
          <a:xfrm>
            <a:off x="4540091" y="1116415"/>
            <a:ext cx="68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C491283-A412-4CCE-925D-E111100CECA2}"/>
              </a:ext>
            </a:extLst>
          </p:cNvPr>
          <p:cNvSpPr txBox="1"/>
          <p:nvPr/>
        </p:nvSpPr>
        <p:spPr>
          <a:xfrm>
            <a:off x="4540091" y="2575454"/>
            <a:ext cx="68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BF31AD-536C-4992-9F09-90F8274A39D6}"/>
              </a:ext>
            </a:extLst>
          </p:cNvPr>
          <p:cNvSpPr txBox="1"/>
          <p:nvPr/>
        </p:nvSpPr>
        <p:spPr>
          <a:xfrm>
            <a:off x="4540091" y="4050343"/>
            <a:ext cx="68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B088FF-7053-4633-AA97-47BCAB0BC719}"/>
              </a:ext>
            </a:extLst>
          </p:cNvPr>
          <p:cNvSpPr txBox="1"/>
          <p:nvPr/>
        </p:nvSpPr>
        <p:spPr>
          <a:xfrm>
            <a:off x="4540091" y="5510467"/>
            <a:ext cx="68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82E1993-E163-4BDE-8B3A-BDD692DAE3CB}"/>
              </a:ext>
            </a:extLst>
          </p:cNvPr>
          <p:cNvSpPr txBox="1"/>
          <p:nvPr/>
        </p:nvSpPr>
        <p:spPr>
          <a:xfrm>
            <a:off x="4550724" y="6950211"/>
            <a:ext cx="68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71F188-2FCC-4A8A-9822-F2E76F775C50}"/>
              </a:ext>
            </a:extLst>
          </p:cNvPr>
          <p:cNvSpPr txBox="1"/>
          <p:nvPr/>
        </p:nvSpPr>
        <p:spPr>
          <a:xfrm>
            <a:off x="4540091" y="8396959"/>
            <a:ext cx="68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EDDAED-C3EF-40D8-BFAD-E9BAC89F9A52}"/>
              </a:ext>
            </a:extLst>
          </p:cNvPr>
          <p:cNvSpPr txBox="1"/>
          <p:nvPr/>
        </p:nvSpPr>
        <p:spPr>
          <a:xfrm>
            <a:off x="4540091" y="17834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ECADCF5-7ED8-46DD-884D-68C1C6A0B263}"/>
              </a:ext>
            </a:extLst>
          </p:cNvPr>
          <p:cNvSpPr txBox="1"/>
          <p:nvPr/>
        </p:nvSpPr>
        <p:spPr>
          <a:xfrm>
            <a:off x="4550724" y="230910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BE9137-8827-4D81-9E2C-7C1814EBF961}"/>
              </a:ext>
            </a:extLst>
          </p:cNvPr>
          <p:cNvSpPr txBox="1"/>
          <p:nvPr/>
        </p:nvSpPr>
        <p:spPr>
          <a:xfrm>
            <a:off x="4540091" y="31063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F0D9B6-82E0-4F31-8BDC-C2C25EAEFDB5}"/>
              </a:ext>
            </a:extLst>
          </p:cNvPr>
          <p:cNvSpPr txBox="1"/>
          <p:nvPr/>
        </p:nvSpPr>
        <p:spPr>
          <a:xfrm>
            <a:off x="4535283" y="4578829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8E4558-5F69-46B9-8844-1559C8602C8D}"/>
              </a:ext>
            </a:extLst>
          </p:cNvPr>
          <p:cNvSpPr txBox="1"/>
          <p:nvPr/>
        </p:nvSpPr>
        <p:spPr>
          <a:xfrm>
            <a:off x="4565006" y="62268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013156-7136-4578-8D12-1E63925D7CBB}"/>
              </a:ext>
            </a:extLst>
          </p:cNvPr>
          <p:cNvSpPr txBox="1"/>
          <p:nvPr/>
        </p:nvSpPr>
        <p:spPr>
          <a:xfrm>
            <a:off x="4565006" y="813471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2484409-216B-4D88-8CD8-A2F9E0629B78}"/>
              </a:ext>
            </a:extLst>
          </p:cNvPr>
          <p:cNvCxnSpPr/>
          <p:nvPr/>
        </p:nvCxnSpPr>
        <p:spPr>
          <a:xfrm flipV="1">
            <a:off x="4572000" y="1654968"/>
            <a:ext cx="0" cy="3642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3A091A5-0143-4269-B935-2790E249002B}"/>
              </a:ext>
            </a:extLst>
          </p:cNvPr>
          <p:cNvSpPr txBox="1"/>
          <p:nvPr/>
        </p:nvSpPr>
        <p:spPr>
          <a:xfrm>
            <a:off x="4524650" y="1676053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2.00[V/div]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5AE251C-CAD8-44D7-9E59-92E38798DD0C}"/>
              </a:ext>
            </a:extLst>
          </p:cNvPr>
          <p:cNvCxnSpPr>
            <a:cxnSpLocks/>
          </p:cNvCxnSpPr>
          <p:nvPr/>
        </p:nvCxnSpPr>
        <p:spPr>
          <a:xfrm flipH="1">
            <a:off x="4214032" y="1651521"/>
            <a:ext cx="36860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76A9CB7-9E00-4EBB-A448-BF5D0C781942}"/>
              </a:ext>
            </a:extLst>
          </p:cNvPr>
          <p:cNvSpPr txBox="1"/>
          <p:nvPr/>
        </p:nvSpPr>
        <p:spPr>
          <a:xfrm>
            <a:off x="3641072" y="1371395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200[</a:t>
            </a:r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39FF3FF-1EB8-4487-AB45-6E1B5680EF33}"/>
              </a:ext>
            </a:extLst>
          </p:cNvPr>
          <p:cNvSpPr/>
          <p:nvPr/>
        </p:nvSpPr>
        <p:spPr>
          <a:xfrm>
            <a:off x="1" y="8938059"/>
            <a:ext cx="5143500" cy="429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5FC2EC2-4554-41D6-AC07-57111488D263}"/>
              </a:ext>
            </a:extLst>
          </p:cNvPr>
          <p:cNvSpPr txBox="1"/>
          <p:nvPr/>
        </p:nvSpPr>
        <p:spPr>
          <a:xfrm>
            <a:off x="1889435" y="8997952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時刻</a:t>
            </a:r>
            <a:r>
              <a:rPr kumimoji="1" lang="ja-JP" altLang="en-US" sz="1400" dirty="0"/>
              <a:t> 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</a:t>
            </a:r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34753D-CEEC-4538-AA37-C236C3E28210}"/>
              </a:ext>
            </a:extLst>
          </p:cNvPr>
          <p:cNvSpPr txBox="1"/>
          <p:nvPr/>
        </p:nvSpPr>
        <p:spPr>
          <a:xfrm rot="16200000">
            <a:off x="-659796" y="4402362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電圧 </a:t>
            </a:r>
            <a:r>
              <a:rPr kumimoji="1" lang="en-US" altLang="ja-JP" sz="1400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V[V]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4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80C962A-BDF1-405B-8ED5-7002B85E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083"/>
            <a:ext cx="5143500" cy="3671833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EBC10-259F-49A2-97DE-ADA1B6ECCA23}"/>
              </a:ext>
            </a:extLst>
          </p:cNvPr>
          <p:cNvCxnSpPr/>
          <p:nvPr/>
        </p:nvCxnSpPr>
        <p:spPr>
          <a:xfrm>
            <a:off x="116956" y="5433249"/>
            <a:ext cx="44125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A5355A-9023-40EA-ABEF-479CFEA94803}"/>
              </a:ext>
            </a:extLst>
          </p:cNvPr>
          <p:cNvSpPr txBox="1"/>
          <p:nvPr/>
        </p:nvSpPr>
        <p:spPr>
          <a:xfrm>
            <a:off x="4540091" y="5263124"/>
            <a:ext cx="68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A07226F-FB38-4421-AC7A-7E319393E69C}"/>
              </a:ext>
            </a:extLst>
          </p:cNvPr>
          <p:cNvCxnSpPr/>
          <p:nvPr/>
        </p:nvCxnSpPr>
        <p:spPr>
          <a:xfrm flipV="1">
            <a:off x="4529470" y="2865767"/>
            <a:ext cx="0" cy="36420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478FF1-585F-48A6-BFCA-ED083368AA0C}"/>
              </a:ext>
            </a:extLst>
          </p:cNvPr>
          <p:cNvSpPr txBox="1"/>
          <p:nvPr/>
        </p:nvSpPr>
        <p:spPr>
          <a:xfrm>
            <a:off x="4482120" y="2886852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2.00[V/div]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108CC17-DE94-41A9-A2DC-72D9B20BA8E0}"/>
              </a:ext>
            </a:extLst>
          </p:cNvPr>
          <p:cNvCxnSpPr>
            <a:cxnSpLocks/>
          </p:cNvCxnSpPr>
          <p:nvPr/>
        </p:nvCxnSpPr>
        <p:spPr>
          <a:xfrm flipH="1">
            <a:off x="4171502" y="2862320"/>
            <a:ext cx="36860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2392E1-CD54-477B-839E-8F7908830763}"/>
              </a:ext>
            </a:extLst>
          </p:cNvPr>
          <p:cNvSpPr txBox="1"/>
          <p:nvPr/>
        </p:nvSpPr>
        <p:spPr>
          <a:xfrm>
            <a:off x="3598542" y="2582194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500[</a:t>
            </a:r>
            <a:r>
              <a:rPr kumimoji="1" lang="en-US" altLang="ja-JP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</a:t>
            </a:r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/div]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9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47</Words>
  <Application>Microsoft Office PowerPoint</Application>
  <PresentationFormat>画面に合わせる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ＭＳ 明朝</vt:lpstr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． ．</dc:creator>
  <cp:lastModifiedBy>． ．</cp:lastModifiedBy>
  <cp:revision>5</cp:revision>
  <dcterms:created xsi:type="dcterms:W3CDTF">2019-07-01T21:44:45Z</dcterms:created>
  <dcterms:modified xsi:type="dcterms:W3CDTF">2019-07-01T22:55:57Z</dcterms:modified>
</cp:coreProperties>
</file>