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1FFE8"/>
    <a:srgbClr val="9CF6E5"/>
    <a:srgbClr val="3F8D7A"/>
    <a:srgbClr val="C7A21F"/>
    <a:srgbClr val="B0BCD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90" d="100"/>
          <a:sy n="90" d="100"/>
        </p:scale>
        <p:origin x="112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5A117-0708-4452-AFE5-F3A460DB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8285AA-93D0-44E9-8337-46594A84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E03FD-CCF4-4FFE-8636-DC331679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7EFD8-142A-4BEC-B331-B8EDAB06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B2300-E6C3-4724-8885-41D4673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3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B52B1-C23C-47FF-B030-55A99496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871036-E9B1-474A-9547-4B41CF2DA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50F48-CD9B-484E-82F5-8D74BEA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72FA7-0707-4651-AB56-5B212B3B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532BA-1B8A-422E-BE37-B80F8FF0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91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D9FF53-0702-4344-9965-74C0BD581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79D755-88E5-4A77-A338-ACED91BC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2C9D7-4066-4182-B7BA-27293C33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0B14C-3A57-432E-B327-E7CF3CE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DD145-42B0-4789-8E82-80DF82AB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35CC4-CAF8-4AAC-8D20-A938E666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82187-3CB0-4BB6-BE94-BA936201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2FD71-7055-4EF4-83E3-3D12F14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434242-4635-4252-B290-55300D21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59857-0F34-4E19-872B-C3077785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8132E-F7AD-4F88-BBC6-8FD1E1D0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CE06AA-49EE-4272-A4AD-80FEC625F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EC680-9C79-4C1B-8193-A7837722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0B532-3B96-4EA3-990C-2EAE0FA4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E0DAAD-45CC-454B-ABAE-4E45DBC7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44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366DB-0225-4153-91A6-3D0C8DDC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214B5-F9EC-49C9-AE5E-E1D260F9F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25D998-2DAA-491D-A090-7253A25B5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45A909-261D-4DD2-9259-06801D3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1A1BD0-C2E7-4FCA-844C-EABC508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E260DE-82EC-4C4B-A093-7D1C3EDA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6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230B5-F037-4CE5-A7E7-8844E82C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779CF-5828-4E5A-AFA3-5C4F16BA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0BCD02-E56F-47E2-A680-FB5B821B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CE95EA-0603-44F7-A7C5-13B0C8867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E22B38-5359-4745-AE8F-411EF2D1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527F49-9621-4AE7-9B84-8D46573B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07B96B-77B4-42F2-9AAC-008B8C64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8B6366-35E9-4D8C-B0EF-542E4E97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73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4EF0A1-7604-48A7-8803-1F42445C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B4E143-3901-462A-B32F-AA90C569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7842D1-E991-428F-8DD9-F30CB304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4F3414-AB44-4A99-A347-3E9898C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9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15D2AC-CE26-4D0A-9B5B-95749C70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A1116F-70A9-4B31-9A19-BA75336D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49D65-848C-4922-A415-F4D71342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36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C15FB-AA59-4661-A056-C5A5F57E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8C08A-9068-443C-95C3-9D497135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291831-9E42-40C0-B52B-8C41E906B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6B07F-DCBF-4FAB-9025-F4FE38A8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E19512-66A6-4CB7-9DD6-01B8B530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9AB6F-A885-47AA-A9D3-51C8ED72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33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B7665-DE44-4BC3-B04C-40A3E83E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FB25BF-593D-4780-BF90-46BD3214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4605E9-BDCB-43C3-8387-56E8A78B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4D240-1E15-479D-BC68-1102B4BD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CA4AE-2FA0-4C6C-842B-78183D3C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70E41D-2BEF-4F85-A7F4-EB7AD69A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4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4E08EC-F988-4E8A-B06C-25868355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AE322-7E38-4276-BED9-B0B20E35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59B90-E558-4D92-A178-93543AA8C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2041-4260-4B5B-9E62-1EB45C2B9883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7ABA0-679A-43D9-9BCD-C00893D44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F7206-741E-4D9D-B13D-8CD3A591E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C06C-305B-4FC1-B030-FF17057D8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15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47E7D-2595-4DD4-8CEC-ABCD1103CF93}"/>
              </a:ext>
            </a:extLst>
          </p:cNvPr>
          <p:cNvGrpSpPr/>
          <p:nvPr/>
        </p:nvGrpSpPr>
        <p:grpSpPr>
          <a:xfrm>
            <a:off x="2690779" y="811240"/>
            <a:ext cx="7662683" cy="4309135"/>
            <a:chOff x="2690779" y="811240"/>
            <a:chExt cx="7662683" cy="4309135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D51750DA-0111-4464-91E9-EEC016BA842E}"/>
                </a:ext>
              </a:extLst>
            </p:cNvPr>
            <p:cNvSpPr/>
            <p:nvPr/>
          </p:nvSpPr>
          <p:spPr>
            <a:xfrm>
              <a:off x="2690779" y="811240"/>
              <a:ext cx="2293487" cy="1376092"/>
            </a:xfrm>
            <a:custGeom>
              <a:avLst/>
              <a:gdLst>
                <a:gd name="connsiteX0" fmla="*/ 0 w 2293487"/>
                <a:gd name="connsiteY0" fmla="*/ 137609 h 1376092"/>
                <a:gd name="connsiteX1" fmla="*/ 137609 w 2293487"/>
                <a:gd name="connsiteY1" fmla="*/ 0 h 1376092"/>
                <a:gd name="connsiteX2" fmla="*/ 2155878 w 2293487"/>
                <a:gd name="connsiteY2" fmla="*/ 0 h 1376092"/>
                <a:gd name="connsiteX3" fmla="*/ 2293487 w 2293487"/>
                <a:gd name="connsiteY3" fmla="*/ 137609 h 1376092"/>
                <a:gd name="connsiteX4" fmla="*/ 2293487 w 2293487"/>
                <a:gd name="connsiteY4" fmla="*/ 1238483 h 1376092"/>
                <a:gd name="connsiteX5" fmla="*/ 2155878 w 2293487"/>
                <a:gd name="connsiteY5" fmla="*/ 1376092 h 1376092"/>
                <a:gd name="connsiteX6" fmla="*/ 137609 w 2293487"/>
                <a:gd name="connsiteY6" fmla="*/ 1376092 h 1376092"/>
                <a:gd name="connsiteX7" fmla="*/ 0 w 2293487"/>
                <a:gd name="connsiteY7" fmla="*/ 1238483 h 1376092"/>
                <a:gd name="connsiteX8" fmla="*/ 0 w 2293487"/>
                <a:gd name="connsiteY8" fmla="*/ 137609 h 137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487" h="1376092">
                  <a:moveTo>
                    <a:pt x="0" y="137609"/>
                  </a:moveTo>
                  <a:cubicBezTo>
                    <a:pt x="0" y="61610"/>
                    <a:pt x="61610" y="0"/>
                    <a:pt x="137609" y="0"/>
                  </a:cubicBezTo>
                  <a:lnTo>
                    <a:pt x="2155878" y="0"/>
                  </a:lnTo>
                  <a:cubicBezTo>
                    <a:pt x="2231877" y="0"/>
                    <a:pt x="2293487" y="61610"/>
                    <a:pt x="2293487" y="137609"/>
                  </a:cubicBezTo>
                  <a:lnTo>
                    <a:pt x="2293487" y="1238483"/>
                  </a:lnTo>
                  <a:cubicBezTo>
                    <a:pt x="2293487" y="1314482"/>
                    <a:pt x="2231877" y="1376092"/>
                    <a:pt x="2155878" y="1376092"/>
                  </a:cubicBezTo>
                  <a:lnTo>
                    <a:pt x="137609" y="1376092"/>
                  </a:lnTo>
                  <a:cubicBezTo>
                    <a:pt x="61610" y="1376092"/>
                    <a:pt x="0" y="1314482"/>
                    <a:pt x="0" y="1238483"/>
                  </a:cubicBezTo>
                  <a:lnTo>
                    <a:pt x="0" y="13760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174" tIns="143174" rIns="143174" bIns="14317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700" kern="1200" dirty="0"/>
                <a:t>リモコン</a:t>
              </a:r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9EFE27E5-8D11-4714-AB3F-FC6905C5198A}"/>
                </a:ext>
              </a:extLst>
            </p:cNvPr>
            <p:cNvSpPr/>
            <p:nvPr/>
          </p:nvSpPr>
          <p:spPr>
            <a:xfrm>
              <a:off x="5213616" y="1214894"/>
              <a:ext cx="2620568" cy="568784"/>
            </a:xfrm>
            <a:custGeom>
              <a:avLst/>
              <a:gdLst>
                <a:gd name="connsiteX0" fmla="*/ 0 w 486219"/>
                <a:gd name="connsiteY0" fmla="*/ 113757 h 568784"/>
                <a:gd name="connsiteX1" fmla="*/ 243110 w 486219"/>
                <a:gd name="connsiteY1" fmla="*/ 113757 h 568784"/>
                <a:gd name="connsiteX2" fmla="*/ 243110 w 486219"/>
                <a:gd name="connsiteY2" fmla="*/ 0 h 568784"/>
                <a:gd name="connsiteX3" fmla="*/ 486219 w 486219"/>
                <a:gd name="connsiteY3" fmla="*/ 284392 h 568784"/>
                <a:gd name="connsiteX4" fmla="*/ 243110 w 486219"/>
                <a:gd name="connsiteY4" fmla="*/ 568784 h 568784"/>
                <a:gd name="connsiteX5" fmla="*/ 243110 w 486219"/>
                <a:gd name="connsiteY5" fmla="*/ 455027 h 568784"/>
                <a:gd name="connsiteX6" fmla="*/ 0 w 486219"/>
                <a:gd name="connsiteY6" fmla="*/ 455027 h 568784"/>
                <a:gd name="connsiteX7" fmla="*/ 0 w 486219"/>
                <a:gd name="connsiteY7" fmla="*/ 113757 h 56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219" h="568784">
                  <a:moveTo>
                    <a:pt x="0" y="113757"/>
                  </a:moveTo>
                  <a:lnTo>
                    <a:pt x="243110" y="113757"/>
                  </a:lnTo>
                  <a:lnTo>
                    <a:pt x="243110" y="0"/>
                  </a:lnTo>
                  <a:lnTo>
                    <a:pt x="486219" y="284392"/>
                  </a:lnTo>
                  <a:lnTo>
                    <a:pt x="243110" y="568784"/>
                  </a:lnTo>
                  <a:lnTo>
                    <a:pt x="243110" y="455027"/>
                  </a:lnTo>
                  <a:lnTo>
                    <a:pt x="0" y="455027"/>
                  </a:lnTo>
                  <a:lnTo>
                    <a:pt x="0" y="11375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3757" rIns="145866" bIns="11375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700" b="1" dirty="0">
                  <a:solidFill>
                    <a:sysClr val="windowText" lastClr="000000"/>
                  </a:solidFill>
                </a:rPr>
                <a:t>信号送信</a:t>
              </a:r>
              <a:endParaRPr kumimoji="1" lang="ja-JP" altLang="en-US" sz="1700" b="1" kern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45434994-F76F-47B2-AE3A-96E2FBFB9198}"/>
                </a:ext>
              </a:extLst>
            </p:cNvPr>
            <p:cNvSpPr/>
            <p:nvPr/>
          </p:nvSpPr>
          <p:spPr>
            <a:xfrm>
              <a:off x="8059975" y="811240"/>
              <a:ext cx="2293487" cy="1376092"/>
            </a:xfrm>
            <a:custGeom>
              <a:avLst/>
              <a:gdLst>
                <a:gd name="connsiteX0" fmla="*/ 0 w 2293487"/>
                <a:gd name="connsiteY0" fmla="*/ 137609 h 1376092"/>
                <a:gd name="connsiteX1" fmla="*/ 137609 w 2293487"/>
                <a:gd name="connsiteY1" fmla="*/ 0 h 1376092"/>
                <a:gd name="connsiteX2" fmla="*/ 2155878 w 2293487"/>
                <a:gd name="connsiteY2" fmla="*/ 0 h 1376092"/>
                <a:gd name="connsiteX3" fmla="*/ 2293487 w 2293487"/>
                <a:gd name="connsiteY3" fmla="*/ 137609 h 1376092"/>
                <a:gd name="connsiteX4" fmla="*/ 2293487 w 2293487"/>
                <a:gd name="connsiteY4" fmla="*/ 1238483 h 1376092"/>
                <a:gd name="connsiteX5" fmla="*/ 2155878 w 2293487"/>
                <a:gd name="connsiteY5" fmla="*/ 1376092 h 1376092"/>
                <a:gd name="connsiteX6" fmla="*/ 137609 w 2293487"/>
                <a:gd name="connsiteY6" fmla="*/ 1376092 h 1376092"/>
                <a:gd name="connsiteX7" fmla="*/ 0 w 2293487"/>
                <a:gd name="connsiteY7" fmla="*/ 1238483 h 1376092"/>
                <a:gd name="connsiteX8" fmla="*/ 0 w 2293487"/>
                <a:gd name="connsiteY8" fmla="*/ 137609 h 137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487" h="1376092">
                  <a:moveTo>
                    <a:pt x="0" y="137609"/>
                  </a:moveTo>
                  <a:cubicBezTo>
                    <a:pt x="0" y="61610"/>
                    <a:pt x="61610" y="0"/>
                    <a:pt x="137609" y="0"/>
                  </a:cubicBezTo>
                  <a:lnTo>
                    <a:pt x="2155878" y="0"/>
                  </a:lnTo>
                  <a:cubicBezTo>
                    <a:pt x="2231877" y="0"/>
                    <a:pt x="2293487" y="61610"/>
                    <a:pt x="2293487" y="137609"/>
                  </a:cubicBezTo>
                  <a:lnTo>
                    <a:pt x="2293487" y="1238483"/>
                  </a:lnTo>
                  <a:cubicBezTo>
                    <a:pt x="2293487" y="1314482"/>
                    <a:pt x="2231877" y="1376092"/>
                    <a:pt x="2155878" y="1376092"/>
                  </a:cubicBezTo>
                  <a:lnTo>
                    <a:pt x="137609" y="1376092"/>
                  </a:lnTo>
                  <a:cubicBezTo>
                    <a:pt x="61610" y="1376092"/>
                    <a:pt x="0" y="1314482"/>
                    <a:pt x="0" y="1238483"/>
                  </a:cubicBezTo>
                  <a:lnTo>
                    <a:pt x="0" y="13760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174" tIns="143174" rIns="143174" bIns="14317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2600" kern="1200" dirty="0"/>
                <a:t>フォト</a:t>
              </a:r>
              <a:br>
                <a:rPr kumimoji="1" lang="en-US" altLang="ja-JP" sz="2600" kern="1200" dirty="0"/>
              </a:br>
              <a:r>
                <a:rPr kumimoji="1" lang="ja-JP" altLang="en-US" sz="2600" kern="1200" dirty="0"/>
                <a:t>トランジスタ</a:t>
              </a: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69B08357-B4EF-47FF-99FD-05AEEA579EB2}"/>
                </a:ext>
              </a:extLst>
            </p:cNvPr>
            <p:cNvSpPr/>
            <p:nvPr/>
          </p:nvSpPr>
          <p:spPr>
            <a:xfrm>
              <a:off x="2690779" y="3744283"/>
              <a:ext cx="2293487" cy="1376092"/>
            </a:xfrm>
            <a:custGeom>
              <a:avLst/>
              <a:gdLst>
                <a:gd name="connsiteX0" fmla="*/ 0 w 2293487"/>
                <a:gd name="connsiteY0" fmla="*/ 137609 h 1376092"/>
                <a:gd name="connsiteX1" fmla="*/ 137609 w 2293487"/>
                <a:gd name="connsiteY1" fmla="*/ 0 h 1376092"/>
                <a:gd name="connsiteX2" fmla="*/ 2155878 w 2293487"/>
                <a:gd name="connsiteY2" fmla="*/ 0 h 1376092"/>
                <a:gd name="connsiteX3" fmla="*/ 2293487 w 2293487"/>
                <a:gd name="connsiteY3" fmla="*/ 137609 h 1376092"/>
                <a:gd name="connsiteX4" fmla="*/ 2293487 w 2293487"/>
                <a:gd name="connsiteY4" fmla="*/ 1238483 h 1376092"/>
                <a:gd name="connsiteX5" fmla="*/ 2155878 w 2293487"/>
                <a:gd name="connsiteY5" fmla="*/ 1376092 h 1376092"/>
                <a:gd name="connsiteX6" fmla="*/ 137609 w 2293487"/>
                <a:gd name="connsiteY6" fmla="*/ 1376092 h 1376092"/>
                <a:gd name="connsiteX7" fmla="*/ 0 w 2293487"/>
                <a:gd name="connsiteY7" fmla="*/ 1238483 h 1376092"/>
                <a:gd name="connsiteX8" fmla="*/ 0 w 2293487"/>
                <a:gd name="connsiteY8" fmla="*/ 137609 h 137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487" h="1376092">
                  <a:moveTo>
                    <a:pt x="0" y="137609"/>
                  </a:moveTo>
                  <a:cubicBezTo>
                    <a:pt x="0" y="61610"/>
                    <a:pt x="61610" y="0"/>
                    <a:pt x="137609" y="0"/>
                  </a:cubicBezTo>
                  <a:lnTo>
                    <a:pt x="2155878" y="0"/>
                  </a:lnTo>
                  <a:cubicBezTo>
                    <a:pt x="2231877" y="0"/>
                    <a:pt x="2293487" y="61610"/>
                    <a:pt x="2293487" y="137609"/>
                  </a:cubicBezTo>
                  <a:lnTo>
                    <a:pt x="2293487" y="1238483"/>
                  </a:lnTo>
                  <a:cubicBezTo>
                    <a:pt x="2293487" y="1314482"/>
                    <a:pt x="2231877" y="1376092"/>
                    <a:pt x="2155878" y="1376092"/>
                  </a:cubicBezTo>
                  <a:lnTo>
                    <a:pt x="137609" y="1376092"/>
                  </a:lnTo>
                  <a:cubicBezTo>
                    <a:pt x="61610" y="1376092"/>
                    <a:pt x="0" y="1314482"/>
                    <a:pt x="0" y="1238483"/>
                  </a:cubicBezTo>
                  <a:lnTo>
                    <a:pt x="0" y="13760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174" tIns="143174" rIns="143174" bIns="14317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700" kern="1200" dirty="0"/>
                <a:t>Arduino</a:t>
              </a:r>
              <a:endParaRPr kumimoji="1" lang="ja-JP" altLang="en-US" sz="2700" kern="1200" dirty="0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86DF9F2D-C668-4511-9C85-B7B7B208A007}"/>
                </a:ext>
              </a:extLst>
            </p:cNvPr>
            <p:cNvSpPr/>
            <p:nvPr/>
          </p:nvSpPr>
          <p:spPr>
            <a:xfrm>
              <a:off x="5213616" y="4147937"/>
              <a:ext cx="2620568" cy="568784"/>
            </a:xfrm>
            <a:custGeom>
              <a:avLst/>
              <a:gdLst>
                <a:gd name="connsiteX0" fmla="*/ 0 w 486219"/>
                <a:gd name="connsiteY0" fmla="*/ 113757 h 568784"/>
                <a:gd name="connsiteX1" fmla="*/ 243110 w 486219"/>
                <a:gd name="connsiteY1" fmla="*/ 113757 h 568784"/>
                <a:gd name="connsiteX2" fmla="*/ 243110 w 486219"/>
                <a:gd name="connsiteY2" fmla="*/ 0 h 568784"/>
                <a:gd name="connsiteX3" fmla="*/ 486219 w 486219"/>
                <a:gd name="connsiteY3" fmla="*/ 284392 h 568784"/>
                <a:gd name="connsiteX4" fmla="*/ 243110 w 486219"/>
                <a:gd name="connsiteY4" fmla="*/ 568784 h 568784"/>
                <a:gd name="connsiteX5" fmla="*/ 243110 w 486219"/>
                <a:gd name="connsiteY5" fmla="*/ 455027 h 568784"/>
                <a:gd name="connsiteX6" fmla="*/ 0 w 486219"/>
                <a:gd name="connsiteY6" fmla="*/ 455027 h 568784"/>
                <a:gd name="connsiteX7" fmla="*/ 0 w 486219"/>
                <a:gd name="connsiteY7" fmla="*/ 113757 h 56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219" h="568784">
                  <a:moveTo>
                    <a:pt x="0" y="113757"/>
                  </a:moveTo>
                  <a:lnTo>
                    <a:pt x="243110" y="113757"/>
                  </a:lnTo>
                  <a:lnTo>
                    <a:pt x="243110" y="0"/>
                  </a:lnTo>
                  <a:lnTo>
                    <a:pt x="486219" y="284392"/>
                  </a:lnTo>
                  <a:lnTo>
                    <a:pt x="243110" y="568784"/>
                  </a:lnTo>
                  <a:lnTo>
                    <a:pt x="243110" y="455027"/>
                  </a:lnTo>
                  <a:lnTo>
                    <a:pt x="0" y="455027"/>
                  </a:lnTo>
                  <a:lnTo>
                    <a:pt x="0" y="11375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13757" rIns="145866" bIns="113757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ja-JP" altLang="en-US" sz="1700" b="1" kern="1200" dirty="0">
                  <a:solidFill>
                    <a:sysClr val="windowText" lastClr="000000"/>
                  </a:solidFill>
                </a:rPr>
                <a:t>データを送信</a:t>
              </a:r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608F65F4-9441-4784-BFA3-BDE1EB6D7035}"/>
                </a:ext>
              </a:extLst>
            </p:cNvPr>
            <p:cNvSpPr/>
            <p:nvPr/>
          </p:nvSpPr>
          <p:spPr>
            <a:xfrm>
              <a:off x="8059974" y="3744283"/>
              <a:ext cx="2293487" cy="1376092"/>
            </a:xfrm>
            <a:custGeom>
              <a:avLst/>
              <a:gdLst>
                <a:gd name="connsiteX0" fmla="*/ 0 w 2293487"/>
                <a:gd name="connsiteY0" fmla="*/ 137609 h 1376092"/>
                <a:gd name="connsiteX1" fmla="*/ 137609 w 2293487"/>
                <a:gd name="connsiteY1" fmla="*/ 0 h 1376092"/>
                <a:gd name="connsiteX2" fmla="*/ 2155878 w 2293487"/>
                <a:gd name="connsiteY2" fmla="*/ 0 h 1376092"/>
                <a:gd name="connsiteX3" fmla="*/ 2293487 w 2293487"/>
                <a:gd name="connsiteY3" fmla="*/ 137609 h 1376092"/>
                <a:gd name="connsiteX4" fmla="*/ 2293487 w 2293487"/>
                <a:gd name="connsiteY4" fmla="*/ 1238483 h 1376092"/>
                <a:gd name="connsiteX5" fmla="*/ 2155878 w 2293487"/>
                <a:gd name="connsiteY5" fmla="*/ 1376092 h 1376092"/>
                <a:gd name="connsiteX6" fmla="*/ 137609 w 2293487"/>
                <a:gd name="connsiteY6" fmla="*/ 1376092 h 1376092"/>
                <a:gd name="connsiteX7" fmla="*/ 0 w 2293487"/>
                <a:gd name="connsiteY7" fmla="*/ 1238483 h 1376092"/>
                <a:gd name="connsiteX8" fmla="*/ 0 w 2293487"/>
                <a:gd name="connsiteY8" fmla="*/ 137609 h 137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3487" h="1376092">
                  <a:moveTo>
                    <a:pt x="0" y="137609"/>
                  </a:moveTo>
                  <a:cubicBezTo>
                    <a:pt x="0" y="61610"/>
                    <a:pt x="61610" y="0"/>
                    <a:pt x="137609" y="0"/>
                  </a:cubicBezTo>
                  <a:lnTo>
                    <a:pt x="2155878" y="0"/>
                  </a:lnTo>
                  <a:cubicBezTo>
                    <a:pt x="2231877" y="0"/>
                    <a:pt x="2293487" y="61610"/>
                    <a:pt x="2293487" y="137609"/>
                  </a:cubicBezTo>
                  <a:lnTo>
                    <a:pt x="2293487" y="1238483"/>
                  </a:lnTo>
                  <a:cubicBezTo>
                    <a:pt x="2293487" y="1314482"/>
                    <a:pt x="2231877" y="1376092"/>
                    <a:pt x="2155878" y="1376092"/>
                  </a:cubicBezTo>
                  <a:lnTo>
                    <a:pt x="137609" y="1376092"/>
                  </a:lnTo>
                  <a:cubicBezTo>
                    <a:pt x="61610" y="1376092"/>
                    <a:pt x="0" y="1314482"/>
                    <a:pt x="0" y="1238483"/>
                  </a:cubicBezTo>
                  <a:lnTo>
                    <a:pt x="0" y="13760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174" tIns="143174" rIns="143174" bIns="143174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700" kern="1200" dirty="0"/>
                <a:t>PC</a:t>
              </a:r>
              <a:endParaRPr kumimoji="1" lang="ja-JP" altLang="en-US" sz="2700" kern="1200" dirty="0"/>
            </a:p>
          </p:txBody>
        </p:sp>
        <p:sp>
          <p:nvSpPr>
            <p:cNvPr id="13" name="矢印: 左 12">
              <a:extLst>
                <a:ext uri="{FF2B5EF4-FFF2-40B4-BE49-F238E27FC236}">
                  <a16:creationId xmlns:a16="http://schemas.microsoft.com/office/drawing/2014/main" id="{30B657D5-CCEF-4760-A759-8AA62A4738A8}"/>
                </a:ext>
              </a:extLst>
            </p:cNvPr>
            <p:cNvSpPr/>
            <p:nvPr/>
          </p:nvSpPr>
          <p:spPr>
            <a:xfrm rot="19907525">
              <a:off x="5033008" y="2603122"/>
              <a:ext cx="3036062" cy="737474"/>
            </a:xfrm>
            <a:prstGeom prst="leftArrow">
              <a:avLst/>
            </a:prstGeom>
            <a:solidFill>
              <a:srgbClr val="B0B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電圧変化を取得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209BB49-2B77-4C41-B39D-3F15D3B9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71531" y="5480044"/>
            <a:ext cx="755232" cy="1559189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DF6A4E5-7FE2-40CD-A77A-5EA96058412E}"/>
              </a:ext>
            </a:extLst>
          </p:cNvPr>
          <p:cNvGrpSpPr/>
          <p:nvPr/>
        </p:nvGrpSpPr>
        <p:grpSpPr>
          <a:xfrm>
            <a:off x="321276" y="1482811"/>
            <a:ext cx="11549448" cy="3220994"/>
            <a:chOff x="321276" y="1482811"/>
            <a:chExt cx="11549448" cy="3220994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FF8C8AA6-FF15-4866-9842-FA3892CB232E}"/>
                </a:ext>
              </a:extLst>
            </p:cNvPr>
            <p:cNvSpPr/>
            <p:nvPr/>
          </p:nvSpPr>
          <p:spPr>
            <a:xfrm>
              <a:off x="8748584" y="1705232"/>
              <a:ext cx="3122140" cy="2998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BB9D61E5-63A4-4A69-AB32-7967E1AB4F87}"/>
                </a:ext>
              </a:extLst>
            </p:cNvPr>
            <p:cNvSpPr/>
            <p:nvPr/>
          </p:nvSpPr>
          <p:spPr>
            <a:xfrm>
              <a:off x="321276" y="1705232"/>
              <a:ext cx="7790053" cy="299857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BD6B66-A4AE-4B6F-ABF5-BCA7247F7A18}"/>
                </a:ext>
              </a:extLst>
            </p:cNvPr>
            <p:cNvGrpSpPr/>
            <p:nvPr/>
          </p:nvGrpSpPr>
          <p:grpSpPr>
            <a:xfrm>
              <a:off x="617838" y="2545492"/>
              <a:ext cx="10615631" cy="1318054"/>
              <a:chOff x="617838" y="2545492"/>
              <a:chExt cx="10615631" cy="1318054"/>
            </a:xfrm>
          </p:grpSpPr>
          <p:sp>
            <p:nvSpPr>
              <p:cNvPr id="4" name="矢印: 右 3">
                <a:extLst>
                  <a:ext uri="{FF2B5EF4-FFF2-40B4-BE49-F238E27FC236}">
                    <a16:creationId xmlns:a16="http://schemas.microsoft.com/office/drawing/2014/main" id="{F5571939-BD01-42A5-8979-2F2F06357FFC}"/>
                  </a:ext>
                </a:extLst>
              </p:cNvPr>
              <p:cNvSpPr/>
              <p:nvPr/>
            </p:nvSpPr>
            <p:spPr>
              <a:xfrm>
                <a:off x="617838" y="2545492"/>
                <a:ext cx="1474573" cy="1318054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リモコン</a:t>
                </a:r>
                <a:br>
                  <a:rPr kumimoji="1" lang="en-US" altLang="ja-JP" b="1" dirty="0">
                    <a:solidFill>
                      <a:sysClr val="windowText" lastClr="000000"/>
                    </a:solidFill>
                  </a:rPr>
                </a:br>
                <a:r>
                  <a:rPr kumimoji="1" lang="ja-JP" altLang="en-US" b="1" dirty="0">
                    <a:solidFill>
                      <a:sysClr val="windowText" lastClr="000000"/>
                    </a:solidFill>
                  </a:rPr>
                  <a:t>信号</a:t>
                </a:r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0C4E643B-378F-45F9-BC10-FB4AA2EFBEBD}"/>
                  </a:ext>
                </a:extLst>
              </p:cNvPr>
              <p:cNvSpPr/>
              <p:nvPr/>
            </p:nvSpPr>
            <p:spPr>
              <a:xfrm>
                <a:off x="2199503" y="2545492"/>
                <a:ext cx="1828800" cy="13180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>
                    <a:solidFill>
                      <a:srgbClr val="C7A21F"/>
                    </a:solidFill>
                  </a:rPr>
                  <a:t>フォト</a:t>
                </a:r>
                <a:br>
                  <a:rPr kumimoji="1" lang="en-US" altLang="ja-JP" b="1" dirty="0"/>
                </a:br>
                <a:r>
                  <a:rPr kumimoji="1" lang="ja-JP" altLang="en-US" b="1" dirty="0">
                    <a:solidFill>
                      <a:srgbClr val="C7A21F"/>
                    </a:solidFill>
                  </a:rPr>
                  <a:t>トランジスタ</a:t>
                </a:r>
              </a:p>
            </p:txBody>
          </p:sp>
          <p:sp>
            <p:nvSpPr>
              <p:cNvPr id="8" name="矢印: 右 7">
                <a:extLst>
                  <a:ext uri="{FF2B5EF4-FFF2-40B4-BE49-F238E27FC236}">
                    <a16:creationId xmlns:a16="http://schemas.microsoft.com/office/drawing/2014/main" id="{402B3886-EA44-439B-98A8-CA00A1F26710}"/>
                  </a:ext>
                </a:extLst>
              </p:cNvPr>
              <p:cNvSpPr/>
              <p:nvPr/>
            </p:nvSpPr>
            <p:spPr>
              <a:xfrm>
                <a:off x="4177908" y="2545492"/>
                <a:ext cx="1474573" cy="1318054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chemeClr val="tx1"/>
                    </a:solidFill>
                  </a:rPr>
                  <a:t>電圧</a:t>
                </a:r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D85E1BF-8A39-4C91-95E4-47216CA49D7A}"/>
                  </a:ext>
                </a:extLst>
              </p:cNvPr>
              <p:cNvSpPr/>
              <p:nvPr/>
            </p:nvSpPr>
            <p:spPr>
              <a:xfrm>
                <a:off x="5802086" y="2545492"/>
                <a:ext cx="1828800" cy="1318054"/>
              </a:xfrm>
              <a:prstGeom prst="roundRect">
                <a:avLst/>
              </a:prstGeom>
              <a:solidFill>
                <a:srgbClr val="9CF6E5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err="1">
                    <a:solidFill>
                      <a:srgbClr val="002060"/>
                    </a:solidFill>
                  </a:rPr>
                  <a:t>Aruduino</a:t>
                </a:r>
                <a:endParaRPr kumimoji="1" lang="ja-JP" alt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矢印: 右 9">
                <a:extLst>
                  <a:ext uri="{FF2B5EF4-FFF2-40B4-BE49-F238E27FC236}">
                    <a16:creationId xmlns:a16="http://schemas.microsoft.com/office/drawing/2014/main" id="{F1EC13F2-4FAF-4BBF-A3F6-4A3FC7AC87C2}"/>
                  </a:ext>
                </a:extLst>
              </p:cNvPr>
              <p:cNvSpPr/>
              <p:nvPr/>
            </p:nvSpPr>
            <p:spPr>
              <a:xfrm>
                <a:off x="7780491" y="2545492"/>
                <a:ext cx="1474573" cy="1318054"/>
              </a:xfrm>
              <a:prstGeom prst="rightArrow">
                <a:avLst/>
              </a:prstGeom>
              <a:solidFill>
                <a:srgbClr val="3F8D7A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データ</a:t>
                </a:r>
              </a:p>
            </p:txBody>
          </p: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E1C9BB0C-AC0D-43EC-B9ED-85F54D43E51C}"/>
                  </a:ext>
                </a:extLst>
              </p:cNvPr>
              <p:cNvSpPr/>
              <p:nvPr/>
            </p:nvSpPr>
            <p:spPr>
              <a:xfrm>
                <a:off x="9404669" y="2545492"/>
                <a:ext cx="1828800" cy="13180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パソコン</a:t>
                </a:r>
                <a:br>
                  <a:rPr lang="en-US" altLang="ja-JP" b="1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altLang="ja-JP" b="1" dirty="0">
                    <a:solidFill>
                      <a:schemeClr val="accent6">
                        <a:lumMod val="50000"/>
                      </a:schemeClr>
                    </a:solidFill>
                  </a:rPr>
                  <a:t>(Excel)</a:t>
                </a:r>
                <a:endParaRPr kumimoji="1" lang="ja-JP" alt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41ED60C-0B87-4314-B3CB-FC470DAC63C2}"/>
                </a:ext>
              </a:extLst>
            </p:cNvPr>
            <p:cNvSpPr/>
            <p:nvPr/>
          </p:nvSpPr>
          <p:spPr>
            <a:xfrm>
              <a:off x="2978125" y="1482811"/>
              <a:ext cx="2557702" cy="5272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002060"/>
                  </a:solidFill>
                </a:rPr>
                <a:t>ハードウェア</a:t>
              </a:r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8E0C19D0-D247-45E8-B3DD-7F1FC4C0300A}"/>
                </a:ext>
              </a:extLst>
            </p:cNvPr>
            <p:cNvSpPr/>
            <p:nvPr/>
          </p:nvSpPr>
          <p:spPr>
            <a:xfrm>
              <a:off x="9404669" y="1482811"/>
              <a:ext cx="1666985" cy="52722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6">
                      <a:lumMod val="50000"/>
                    </a:schemeClr>
                  </a:solidFill>
                </a:rPr>
                <a:t>ソフトウェア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90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AE1B7A5-F731-4951-B299-87EA454A6E08}"/>
              </a:ext>
            </a:extLst>
          </p:cNvPr>
          <p:cNvGrpSpPr/>
          <p:nvPr/>
        </p:nvGrpSpPr>
        <p:grpSpPr>
          <a:xfrm>
            <a:off x="1400431" y="158907"/>
            <a:ext cx="3675914" cy="8846780"/>
            <a:chOff x="1400431" y="158907"/>
            <a:chExt cx="3675914" cy="8846780"/>
          </a:xfrm>
        </p:grpSpPr>
        <p:sp>
          <p:nvSpPr>
            <p:cNvPr id="2" name="フローチャート: 端子 1">
              <a:extLst>
                <a:ext uri="{FF2B5EF4-FFF2-40B4-BE49-F238E27FC236}">
                  <a16:creationId xmlns:a16="http://schemas.microsoft.com/office/drawing/2014/main" id="{7CF0D8C1-74F6-4E18-BA18-04C94CF9E55E}"/>
                </a:ext>
              </a:extLst>
            </p:cNvPr>
            <p:cNvSpPr/>
            <p:nvPr/>
          </p:nvSpPr>
          <p:spPr>
            <a:xfrm>
              <a:off x="2191265" y="158907"/>
              <a:ext cx="1433384" cy="473017"/>
            </a:xfrm>
            <a:prstGeom prst="flowChartTerminator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/>
                <a:t>開始</a:t>
              </a:r>
            </a:p>
          </p:txBody>
        </p:sp>
        <p:sp>
          <p:nvSpPr>
            <p:cNvPr id="3" name="フローチャート: 処理 2">
              <a:extLst>
                <a:ext uri="{FF2B5EF4-FFF2-40B4-BE49-F238E27FC236}">
                  <a16:creationId xmlns:a16="http://schemas.microsoft.com/office/drawing/2014/main" id="{47DB1F73-343F-4694-B304-E10E511E3BF7}"/>
                </a:ext>
              </a:extLst>
            </p:cNvPr>
            <p:cNvSpPr/>
            <p:nvPr/>
          </p:nvSpPr>
          <p:spPr>
            <a:xfrm>
              <a:off x="2001795" y="840259"/>
              <a:ext cx="1812324" cy="473017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セットアップ</a:t>
              </a:r>
            </a:p>
          </p:txBody>
        </p:sp>
        <p:sp>
          <p:nvSpPr>
            <p:cNvPr id="4" name="フローチャート: 判断 3">
              <a:extLst>
                <a:ext uri="{FF2B5EF4-FFF2-40B4-BE49-F238E27FC236}">
                  <a16:creationId xmlns:a16="http://schemas.microsoft.com/office/drawing/2014/main" id="{39D29170-4A33-4F94-A340-69E5D7C0EC22}"/>
                </a:ext>
              </a:extLst>
            </p:cNvPr>
            <p:cNvSpPr/>
            <p:nvPr/>
          </p:nvSpPr>
          <p:spPr>
            <a:xfrm>
              <a:off x="1441622" y="1642913"/>
              <a:ext cx="2932670" cy="1188638"/>
            </a:xfrm>
            <a:prstGeom prst="flowChartDecisio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ボタンは</a:t>
              </a:r>
              <a:br>
                <a:rPr kumimoji="1" lang="en-US" altLang="ja-JP" dirty="0"/>
              </a:br>
              <a:r>
                <a:rPr kumimoji="1" lang="ja-JP" altLang="en-US" dirty="0"/>
                <a:t>押されているか？</a:t>
              </a:r>
            </a:p>
          </p:txBody>
        </p:sp>
        <p:sp>
          <p:nvSpPr>
            <p:cNvPr id="5" name="フローチャート: 処理 4">
              <a:extLst>
                <a:ext uri="{FF2B5EF4-FFF2-40B4-BE49-F238E27FC236}">
                  <a16:creationId xmlns:a16="http://schemas.microsoft.com/office/drawing/2014/main" id="{21DAF455-90F1-4536-BF70-9EAD451EB1B0}"/>
                </a:ext>
              </a:extLst>
            </p:cNvPr>
            <p:cNvSpPr/>
            <p:nvPr/>
          </p:nvSpPr>
          <p:spPr>
            <a:xfrm>
              <a:off x="2001796" y="3080952"/>
              <a:ext cx="1812324" cy="621298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LED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を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0.1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秒</a:t>
              </a:r>
              <a:br>
                <a:rPr kumimoji="1" lang="en-US" altLang="ja-JP" dirty="0">
                  <a:solidFill>
                    <a:schemeClr val="tx1"/>
                  </a:solidFill>
                </a:rPr>
              </a:br>
              <a:r>
                <a:rPr kumimoji="1" lang="ja-JP" altLang="en-US" dirty="0">
                  <a:solidFill>
                    <a:schemeClr val="tx1"/>
                  </a:solidFill>
                </a:rPr>
                <a:t>光らせる</a:t>
              </a:r>
            </a:p>
          </p:txBody>
        </p:sp>
        <p:sp>
          <p:nvSpPr>
            <p:cNvPr id="6" name="フローチャート: 判断 5">
              <a:extLst>
                <a:ext uri="{FF2B5EF4-FFF2-40B4-BE49-F238E27FC236}">
                  <a16:creationId xmlns:a16="http://schemas.microsoft.com/office/drawing/2014/main" id="{818AFCAF-C415-4557-A746-4DB7077E5562}"/>
                </a:ext>
              </a:extLst>
            </p:cNvPr>
            <p:cNvSpPr/>
            <p:nvPr/>
          </p:nvSpPr>
          <p:spPr>
            <a:xfrm>
              <a:off x="1400432" y="4026450"/>
              <a:ext cx="3015049" cy="1228632"/>
            </a:xfrm>
            <a:prstGeom prst="flowChartDecisio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3</a:t>
              </a:r>
              <a:r>
                <a:rPr kumimoji="1" lang="ja-JP" altLang="en-US" dirty="0"/>
                <a:t>回繰り返したか？</a:t>
              </a:r>
            </a:p>
          </p:txBody>
        </p:sp>
        <p:sp>
          <p:nvSpPr>
            <p:cNvPr id="8" name="フローチャート: 判断 7">
              <a:extLst>
                <a:ext uri="{FF2B5EF4-FFF2-40B4-BE49-F238E27FC236}">
                  <a16:creationId xmlns:a16="http://schemas.microsoft.com/office/drawing/2014/main" id="{7B0BF110-04E6-4CAA-B400-78A1AB5FC324}"/>
                </a:ext>
              </a:extLst>
            </p:cNvPr>
            <p:cNvSpPr/>
            <p:nvPr/>
          </p:nvSpPr>
          <p:spPr>
            <a:xfrm>
              <a:off x="1400431" y="6174198"/>
              <a:ext cx="3015049" cy="1228632"/>
            </a:xfrm>
            <a:prstGeom prst="flowChartDecision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1</a:t>
              </a:r>
              <a:r>
                <a:rPr lang="ja-JP" altLang="en-US" dirty="0"/>
                <a:t>秒経ったか？</a:t>
              </a:r>
              <a:endParaRPr kumimoji="1" lang="ja-JP" altLang="en-US" dirty="0"/>
            </a:p>
          </p:txBody>
        </p:sp>
        <p:sp>
          <p:nvSpPr>
            <p:cNvPr id="9" name="フローチャート: 処理 8">
              <a:extLst>
                <a:ext uri="{FF2B5EF4-FFF2-40B4-BE49-F238E27FC236}">
                  <a16:creationId xmlns:a16="http://schemas.microsoft.com/office/drawing/2014/main" id="{19C6EF4C-000B-4FF4-BA55-D5E9B2098F31}"/>
                </a:ext>
              </a:extLst>
            </p:cNvPr>
            <p:cNvSpPr/>
            <p:nvPr/>
          </p:nvSpPr>
          <p:spPr>
            <a:xfrm>
              <a:off x="1849392" y="5418078"/>
              <a:ext cx="2117125" cy="593124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値を読み取って</a:t>
              </a:r>
              <a:br>
                <a:rPr kumimoji="1" lang="en-US" altLang="ja-JP" dirty="0">
                  <a:solidFill>
                    <a:schemeClr val="tx1"/>
                  </a:solidFill>
                </a:rPr>
              </a:br>
              <a:r>
                <a:rPr kumimoji="1" lang="ja-JP" altLang="en-US" dirty="0">
                  <a:solidFill>
                    <a:schemeClr val="tx1"/>
                  </a:solidFill>
                </a:rPr>
                <a:t>配列に格納</a:t>
              </a:r>
            </a:p>
          </p:txBody>
        </p:sp>
        <p:sp>
          <p:nvSpPr>
            <p:cNvPr id="10" name="フローチャート: 処理 9">
              <a:extLst>
                <a:ext uri="{FF2B5EF4-FFF2-40B4-BE49-F238E27FC236}">
                  <a16:creationId xmlns:a16="http://schemas.microsoft.com/office/drawing/2014/main" id="{A5BC1E26-492E-4B80-A1F3-4CBACF324D70}"/>
                </a:ext>
              </a:extLst>
            </p:cNvPr>
            <p:cNvSpPr/>
            <p:nvPr/>
          </p:nvSpPr>
          <p:spPr>
            <a:xfrm>
              <a:off x="1902937" y="7565826"/>
              <a:ext cx="2010033" cy="593124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データを</a:t>
              </a:r>
              <a:br>
                <a:rPr kumimoji="1" lang="en-US" altLang="ja-JP" dirty="0">
                  <a:solidFill>
                    <a:schemeClr val="tx1"/>
                  </a:solidFill>
                </a:rPr>
              </a:br>
              <a:r>
                <a:rPr kumimoji="1" lang="en-US" altLang="ja-JP" dirty="0">
                  <a:solidFill>
                    <a:schemeClr val="tx1"/>
                  </a:solidFill>
                </a:rPr>
                <a:t>Serial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通信で送信</a:t>
              </a:r>
            </a:p>
          </p:txBody>
        </p:sp>
        <p:sp>
          <p:nvSpPr>
            <p:cNvPr id="11" name="フローチャート: 端子 10">
              <a:extLst>
                <a:ext uri="{FF2B5EF4-FFF2-40B4-BE49-F238E27FC236}">
                  <a16:creationId xmlns:a16="http://schemas.microsoft.com/office/drawing/2014/main" id="{91AF40E5-89C7-4088-8EAB-4148BEDA45B8}"/>
                </a:ext>
              </a:extLst>
            </p:cNvPr>
            <p:cNvSpPr/>
            <p:nvPr/>
          </p:nvSpPr>
          <p:spPr>
            <a:xfrm>
              <a:off x="1902936" y="8412563"/>
              <a:ext cx="2010034" cy="593124"/>
            </a:xfrm>
            <a:prstGeom prst="flowChartTerminator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/>
                <a:t>リセット</a:t>
              </a:r>
              <a:endParaRPr kumimoji="1" lang="ja-JP" altLang="en-US" b="1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F7E99C7-E320-40F0-9E85-42B26F299327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2907957" y="631924"/>
              <a:ext cx="0" cy="2083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2462245-F39A-4A95-A0E3-37643574B504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2907957" y="1313276"/>
              <a:ext cx="0" cy="329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CFD20622-30D9-4A16-AE16-7D1DFC169039}"/>
                </a:ext>
              </a:extLst>
            </p:cNvPr>
            <p:cNvCxnSpPr>
              <a:stCxn id="4" idx="3"/>
              <a:endCxn id="3" idx="3"/>
            </p:cNvCxnSpPr>
            <p:nvPr/>
          </p:nvCxnSpPr>
          <p:spPr>
            <a:xfrm flipH="1" flipV="1">
              <a:off x="3814119" y="1076768"/>
              <a:ext cx="560173" cy="1160464"/>
            </a:xfrm>
            <a:prstGeom prst="bentConnector3">
              <a:avLst>
                <a:gd name="adj1" fmla="val -408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E1ECBA82-91A3-47F1-9948-9F78159B8BF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907957" y="2831551"/>
              <a:ext cx="1" cy="249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E665838C-189C-42DF-A0AE-2089E54D40ED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2907957" y="3702250"/>
              <a:ext cx="1" cy="324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BBCEB46-D1B7-444A-B4A6-DA488DC1F0E5}"/>
                </a:ext>
              </a:extLst>
            </p:cNvPr>
            <p:cNvCxnSpPr>
              <a:stCxn id="6" idx="3"/>
              <a:endCxn id="5" idx="3"/>
            </p:cNvCxnSpPr>
            <p:nvPr/>
          </p:nvCxnSpPr>
          <p:spPr>
            <a:xfrm flipH="1" flipV="1">
              <a:off x="3814120" y="3391601"/>
              <a:ext cx="601361" cy="1249165"/>
            </a:xfrm>
            <a:prstGeom prst="bentConnector3">
              <a:avLst>
                <a:gd name="adj1" fmla="val -380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56ADB75-C06F-458E-BC12-4F7475013D65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2907955" y="5255082"/>
              <a:ext cx="2" cy="1629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C1FE01F-61EE-4472-B0EE-6EF395174114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>
              <a:off x="2907955" y="6011202"/>
              <a:ext cx="1" cy="1629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コネクタ: カギ線 30">
              <a:extLst>
                <a:ext uri="{FF2B5EF4-FFF2-40B4-BE49-F238E27FC236}">
                  <a16:creationId xmlns:a16="http://schemas.microsoft.com/office/drawing/2014/main" id="{5DED5A6D-D6BB-429D-88A5-5F62399FE38D}"/>
                </a:ext>
              </a:extLst>
            </p:cNvPr>
            <p:cNvCxnSpPr>
              <a:stCxn id="8" idx="3"/>
              <a:endCxn id="9" idx="3"/>
            </p:cNvCxnSpPr>
            <p:nvPr/>
          </p:nvCxnSpPr>
          <p:spPr>
            <a:xfrm flipH="1" flipV="1">
              <a:off x="3966517" y="5714640"/>
              <a:ext cx="448963" cy="1073874"/>
            </a:xfrm>
            <a:prstGeom prst="bentConnector3">
              <a:avLst>
                <a:gd name="adj1" fmla="val -5091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A26D8F8C-22A6-453A-B962-A0E437FDDD4B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flipH="1">
              <a:off x="2907954" y="7402830"/>
              <a:ext cx="2" cy="1629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9FAF7B0A-EDB7-4CFC-B5D9-1BF4BD343F4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2907953" y="8158950"/>
              <a:ext cx="1" cy="253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6132820-5E3F-4128-B6A9-5AB0D4364339}"/>
                </a:ext>
              </a:extLst>
            </p:cNvPr>
            <p:cNvSpPr txBox="1"/>
            <p:nvPr/>
          </p:nvSpPr>
          <p:spPr>
            <a:xfrm>
              <a:off x="2920065" y="72543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821BE17-95A5-45D6-883B-3023E145E461}"/>
                </a:ext>
              </a:extLst>
            </p:cNvPr>
            <p:cNvSpPr txBox="1"/>
            <p:nvPr/>
          </p:nvSpPr>
          <p:spPr>
            <a:xfrm>
              <a:off x="4627183" y="6603848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en-US" altLang="ja-JP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83E58F9-F891-4553-AD7E-307C2AD55F98}"/>
                </a:ext>
              </a:extLst>
            </p:cNvPr>
            <p:cNvSpPr txBox="1"/>
            <p:nvPr/>
          </p:nvSpPr>
          <p:spPr>
            <a:xfrm>
              <a:off x="4627183" y="2052566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en-US" altLang="ja-JP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9F6135FB-1321-4F0E-91C2-7A26C093856A}"/>
                </a:ext>
              </a:extLst>
            </p:cNvPr>
            <p:cNvSpPr txBox="1"/>
            <p:nvPr/>
          </p:nvSpPr>
          <p:spPr>
            <a:xfrm>
              <a:off x="2877534" y="271860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1746CB4A-788D-42C1-9F88-DB7F049F7347}"/>
                </a:ext>
              </a:extLst>
            </p:cNvPr>
            <p:cNvSpPr txBox="1"/>
            <p:nvPr/>
          </p:nvSpPr>
          <p:spPr>
            <a:xfrm>
              <a:off x="4627183" y="445610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no</a:t>
              </a:r>
              <a:endParaRPr kumimoji="1" lang="en-US" altLang="ja-JP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2B0CA52-5E55-4D54-8C95-D80C80DAEBC8}"/>
                </a:ext>
              </a:extLst>
            </p:cNvPr>
            <p:cNvSpPr txBox="1"/>
            <p:nvPr/>
          </p:nvSpPr>
          <p:spPr>
            <a:xfrm>
              <a:off x="2920065" y="510660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yes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6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51</Words>
  <Application>Microsoft Office PowerPoint</Application>
  <PresentationFormat>ワイド画面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e16278@kagawa.kosen-ac.jp</dc:creator>
  <cp:lastModifiedBy>e16278@kagawa.kosen-ac.jp</cp:lastModifiedBy>
  <cp:revision>7</cp:revision>
  <dcterms:created xsi:type="dcterms:W3CDTF">2019-01-20T06:47:10Z</dcterms:created>
  <dcterms:modified xsi:type="dcterms:W3CDTF">2019-01-22T16:22:37Z</dcterms:modified>
</cp:coreProperties>
</file>