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953"/>
    <a:srgbClr val="217346"/>
    <a:srgbClr val="0E5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1BD99-EB20-46B4-80EE-C79EF8450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04D47F-4DC5-4DB6-9B29-E1812E4E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E81F2-D987-4784-BFC6-530C6794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450E0-CA78-4D4A-BF95-47CD7C4E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10D895-38C5-4348-BAE8-FD0C91C5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65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CF570-9A12-4069-B8EC-A164C92D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B2FF7-E19A-4F59-B16C-C659D86AD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03180F-6D02-4FE3-9524-A9C14C96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F08913-9A02-4AEB-A8F0-50FDF9B0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0605B7-E426-49FC-9ADC-516913A1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1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A70BD1-9B23-47AF-96E6-F63EE74A1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CAF2E2-3537-446C-AE53-90DB409C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A95A7-259A-444F-98FD-3C1E93D9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9EB04-F5A4-4F3A-BD82-DB327739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63BF61-67BB-45EC-B9E4-67A24E68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39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0B2B4-09BD-4BC1-9F1C-974D085D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2A71ED-FF29-4B2B-9E64-C8EBB6C8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4CED2-F426-47EB-A0E8-E3088A81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0DF58-8B96-4153-ADE9-8A7EED7A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22587-07C1-452E-B0D1-BF90205C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0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35279-13B5-469C-8EB7-5C922A36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A53057-DA65-4FAA-9E20-C06A7EE6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A114B-AE5F-4C21-BB74-42D8B34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CD432-8BBD-473B-A68B-71ADBC1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76894-4F59-49FA-839C-2B6917A3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74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59C91-304D-43F0-AFC2-A09A7195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88962-CB6F-4513-B1EF-0A9454620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FC4C93-AB0C-4F95-B7C0-7EC60BBAF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289B0-20CD-4999-9EA5-E73982DF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88503-3F87-43E3-970A-EF1303D0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5038F-48AA-4685-A431-8684C326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9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F6650-3620-41A8-91FA-A315EDF2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DEC3D-25F9-40A5-9694-1ABFAEF6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E47D55-15DE-4C81-81F4-18770F0E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A3C51B-3671-405C-A1C9-ECEE286BD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90D97D-561F-41C1-A26E-91F5DB6E8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E18FD1-94AD-41AE-A573-23555B53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76B1DD-864E-4E2B-96E4-C5C5C656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F9FE54-A5B6-4E96-8608-ACF8D1B7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5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700BA-9FA2-4512-81A9-F433E78E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01C308-57E4-4833-B489-9E09CB15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022FD4-0806-411B-A997-2D509306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BDA939-75E0-4D18-B942-6D5DBB5D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0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B64090-FCB0-4288-B33C-B520BE08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33E05B-1362-449F-A8BC-50DC2683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8CB6BF-C61D-4793-8DB5-E103A34D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8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8C776-D585-4010-9982-9F91CE78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EC51B3-8C51-4900-8390-EA43C993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A18129-8454-49F1-A700-553214189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8B171E-E584-4BB1-B40F-B782DEC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5CC6A-A412-418D-B5C8-CBA11093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AADC6D-2638-4D80-B8A3-9BA57E4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67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07D670-85C7-489E-8D65-E8589537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373175-1495-459A-A356-B80326B28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FAB032-B8A0-41C7-93FD-985285CB2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AAC101-D701-4DF6-9D72-A3001835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13B474-A8F0-484B-8B6E-BC4F6ADE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9601AF-3A45-49BA-B0EF-A705E0D0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7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FE7396-9308-4723-95FD-4B7BF920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8DC66C-6C7B-4043-B99E-5D71B73A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915AC-0526-46E7-92A3-C0F9A2896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2DF8-4B5A-4C05-A5C8-2979D92CB16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6A3BD-6D17-45A5-AACA-A4637137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8426C-E6B7-4F3A-93C1-E4937D5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6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16A4813-47A6-4861-9951-A55BB7BC43B8}"/>
              </a:ext>
            </a:extLst>
          </p:cNvPr>
          <p:cNvGrpSpPr/>
          <p:nvPr/>
        </p:nvGrpSpPr>
        <p:grpSpPr>
          <a:xfrm>
            <a:off x="171450" y="0"/>
            <a:ext cx="12145718" cy="11933109"/>
            <a:chOff x="171450" y="0"/>
            <a:chExt cx="12145718" cy="1193310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54AE00A-56F6-4B8E-ACD7-D20A4D631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284" b="70571"/>
            <a:stretch/>
          </p:blipFill>
          <p:spPr>
            <a:xfrm>
              <a:off x="171450" y="0"/>
              <a:ext cx="5298474" cy="20182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BE51D81E-398E-4892-AD72-0D234C3C19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648" b="37657"/>
            <a:stretch/>
          </p:blipFill>
          <p:spPr>
            <a:xfrm>
              <a:off x="1081730" y="6483179"/>
              <a:ext cx="3477912" cy="42754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FC711BBC-A135-4F01-A01C-1795ACA7D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402" b="57718"/>
            <a:stretch/>
          </p:blipFill>
          <p:spPr>
            <a:xfrm>
              <a:off x="533914" y="2800865"/>
              <a:ext cx="4573545" cy="28997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1D8525F9-7264-45CE-8522-A087F54B6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077" y="1"/>
              <a:ext cx="5010257" cy="36292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7FD1C895-F491-469D-9076-69A25E4BD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077" y="4379967"/>
              <a:ext cx="5010259" cy="36292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A2AFD81-6AD5-4C24-8EBC-E62914168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69" t="63047" r="5095" b="27651"/>
            <a:stretch/>
          </p:blipFill>
          <p:spPr>
            <a:xfrm>
              <a:off x="9877166" y="7257860"/>
              <a:ext cx="2407105" cy="4275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7E2846B-870D-4F3B-A22C-DD9E42E02D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845" b="54715"/>
            <a:stretch/>
          </p:blipFill>
          <p:spPr>
            <a:xfrm>
              <a:off x="6137245" y="8827444"/>
              <a:ext cx="6179923" cy="31056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矢印: 下 17">
              <a:extLst>
                <a:ext uri="{FF2B5EF4-FFF2-40B4-BE49-F238E27FC236}">
                  <a16:creationId xmlns:a16="http://schemas.microsoft.com/office/drawing/2014/main" id="{6EC80FF9-9A0D-4AA0-AC12-DEDE56700CF2}"/>
                </a:ext>
              </a:extLst>
            </p:cNvPr>
            <p:cNvSpPr/>
            <p:nvPr/>
          </p:nvSpPr>
          <p:spPr>
            <a:xfrm>
              <a:off x="2581788" y="2092410"/>
              <a:ext cx="477794" cy="634315"/>
            </a:xfrm>
            <a:prstGeom prst="downArrow">
              <a:avLst/>
            </a:pr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下 18">
              <a:extLst>
                <a:ext uri="{FF2B5EF4-FFF2-40B4-BE49-F238E27FC236}">
                  <a16:creationId xmlns:a16="http://schemas.microsoft.com/office/drawing/2014/main" id="{C910C9FE-FB40-473D-8C74-D0F158157BEC}"/>
                </a:ext>
              </a:extLst>
            </p:cNvPr>
            <p:cNvSpPr/>
            <p:nvPr/>
          </p:nvSpPr>
          <p:spPr>
            <a:xfrm>
              <a:off x="2581788" y="5774724"/>
              <a:ext cx="477794" cy="634315"/>
            </a:xfrm>
            <a:prstGeom prst="downArrow">
              <a:avLst/>
            </a:pr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96B61DDC-34E3-492E-B51C-1D1A4B726C3A}"/>
                </a:ext>
              </a:extLst>
            </p:cNvPr>
            <p:cNvSpPr/>
            <p:nvPr/>
          </p:nvSpPr>
          <p:spPr>
            <a:xfrm rot="5400000">
              <a:off x="2134074" y="4072255"/>
              <a:ext cx="7070357" cy="1677283"/>
            </a:xfrm>
            <a:custGeom>
              <a:avLst/>
              <a:gdLst>
                <a:gd name="connsiteX0" fmla="*/ 0 w 7070357"/>
                <a:gd name="connsiteY0" fmla="*/ 238897 h 1677283"/>
                <a:gd name="connsiteX1" fmla="*/ 238897 w 7070357"/>
                <a:gd name="connsiteY1" fmla="*/ 0 h 1677283"/>
                <a:gd name="connsiteX2" fmla="*/ 477794 w 7070357"/>
                <a:gd name="connsiteY2" fmla="*/ 238897 h 1677283"/>
                <a:gd name="connsiteX3" fmla="*/ 358345 w 7070357"/>
                <a:gd name="connsiteY3" fmla="*/ 238897 h 1677283"/>
                <a:gd name="connsiteX4" fmla="*/ 358345 w 7070357"/>
                <a:gd name="connsiteY4" fmla="*/ 411893 h 1677283"/>
                <a:gd name="connsiteX5" fmla="*/ 7070357 w 7070357"/>
                <a:gd name="connsiteY5" fmla="*/ 411893 h 1677283"/>
                <a:gd name="connsiteX6" fmla="*/ 7070357 w 7070357"/>
                <a:gd name="connsiteY6" fmla="*/ 634316 h 1677283"/>
                <a:gd name="connsiteX7" fmla="*/ 7070356 w 7070357"/>
                <a:gd name="connsiteY7" fmla="*/ 634316 h 1677283"/>
                <a:gd name="connsiteX8" fmla="*/ 7070356 w 7070357"/>
                <a:gd name="connsiteY8" fmla="*/ 1677283 h 1677283"/>
                <a:gd name="connsiteX9" fmla="*/ 6847933 w 7070357"/>
                <a:gd name="connsiteY9" fmla="*/ 1677283 h 1677283"/>
                <a:gd name="connsiteX10" fmla="*/ 6847933 w 7070357"/>
                <a:gd name="connsiteY10" fmla="*/ 634316 h 1677283"/>
                <a:gd name="connsiteX11" fmla="*/ 238898 w 7070357"/>
                <a:gd name="connsiteY11" fmla="*/ 634315 h 1677283"/>
                <a:gd name="connsiteX12" fmla="*/ 238898 w 7070357"/>
                <a:gd name="connsiteY12" fmla="*/ 634315 h 1677283"/>
                <a:gd name="connsiteX13" fmla="*/ 119448 w 7070357"/>
                <a:gd name="connsiteY13" fmla="*/ 634315 h 1677283"/>
                <a:gd name="connsiteX14" fmla="*/ 119448 w 7070357"/>
                <a:gd name="connsiteY14" fmla="*/ 238897 h 16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70357" h="1677283">
                  <a:moveTo>
                    <a:pt x="0" y="238897"/>
                  </a:moveTo>
                  <a:lnTo>
                    <a:pt x="238897" y="0"/>
                  </a:lnTo>
                  <a:lnTo>
                    <a:pt x="477794" y="238897"/>
                  </a:lnTo>
                  <a:lnTo>
                    <a:pt x="358345" y="238897"/>
                  </a:lnTo>
                  <a:lnTo>
                    <a:pt x="358345" y="411893"/>
                  </a:lnTo>
                  <a:lnTo>
                    <a:pt x="7070357" y="411893"/>
                  </a:lnTo>
                  <a:lnTo>
                    <a:pt x="7070357" y="634316"/>
                  </a:lnTo>
                  <a:lnTo>
                    <a:pt x="7070356" y="634316"/>
                  </a:lnTo>
                  <a:lnTo>
                    <a:pt x="7070356" y="1677283"/>
                  </a:lnTo>
                  <a:lnTo>
                    <a:pt x="6847933" y="1677283"/>
                  </a:lnTo>
                  <a:lnTo>
                    <a:pt x="6847933" y="634316"/>
                  </a:lnTo>
                  <a:lnTo>
                    <a:pt x="238898" y="634315"/>
                  </a:lnTo>
                  <a:lnTo>
                    <a:pt x="238898" y="634315"/>
                  </a:lnTo>
                  <a:lnTo>
                    <a:pt x="119448" y="634315"/>
                  </a:lnTo>
                  <a:lnTo>
                    <a:pt x="119448" y="238897"/>
                  </a:lnTo>
                  <a:close/>
                </a:path>
              </a:pathLst>
            </a:cu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23BD0F7D-7812-40B3-8E9F-C1BB04915131}"/>
                </a:ext>
              </a:extLst>
            </p:cNvPr>
            <p:cNvSpPr/>
            <p:nvPr/>
          </p:nvSpPr>
          <p:spPr>
            <a:xfrm>
              <a:off x="8947064" y="3698691"/>
              <a:ext cx="477794" cy="634315"/>
            </a:xfrm>
            <a:prstGeom prst="downArrow">
              <a:avLst/>
            </a:pr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矢印: 下 25">
              <a:extLst>
                <a:ext uri="{FF2B5EF4-FFF2-40B4-BE49-F238E27FC236}">
                  <a16:creationId xmlns:a16="http://schemas.microsoft.com/office/drawing/2014/main" id="{4CF8CFBE-B669-4531-AC09-5F108AF373B5}"/>
                </a:ext>
              </a:extLst>
            </p:cNvPr>
            <p:cNvSpPr/>
            <p:nvPr/>
          </p:nvSpPr>
          <p:spPr>
            <a:xfrm>
              <a:off x="8947064" y="8101161"/>
              <a:ext cx="477794" cy="634315"/>
            </a:xfrm>
            <a:prstGeom prst="downArrow">
              <a:avLst/>
            </a:pr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環状 26">
              <a:extLst>
                <a:ext uri="{FF2B5EF4-FFF2-40B4-BE49-F238E27FC236}">
                  <a16:creationId xmlns:a16="http://schemas.microsoft.com/office/drawing/2014/main" id="{6AD12539-D82F-4AC0-BCD8-0C277E69D17B}"/>
                </a:ext>
              </a:extLst>
            </p:cNvPr>
            <p:cNvSpPr/>
            <p:nvPr/>
          </p:nvSpPr>
          <p:spPr>
            <a:xfrm>
              <a:off x="9610211" y="6498955"/>
              <a:ext cx="1490504" cy="149050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440806"/>
                <a:gd name="adj5" fmla="val 12500"/>
              </a:avLst>
            </a:pr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29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5106A5F-7B2E-4989-94A5-90ACC6C59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43096" y="462069"/>
            <a:ext cx="9309399" cy="6078239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D4C0D07-721C-4A06-91FA-06B303EAC88F}"/>
              </a:ext>
            </a:extLst>
          </p:cNvPr>
          <p:cNvSpPr/>
          <p:nvPr/>
        </p:nvSpPr>
        <p:spPr>
          <a:xfrm>
            <a:off x="2141621" y="462069"/>
            <a:ext cx="1491916" cy="60782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E58CB9-57F5-4A07-91C5-F064104B78C1}"/>
              </a:ext>
            </a:extLst>
          </p:cNvPr>
          <p:cNvSpPr txBox="1"/>
          <p:nvPr/>
        </p:nvSpPr>
        <p:spPr>
          <a:xfrm>
            <a:off x="3745832" y="1499937"/>
            <a:ext cx="4185761" cy="830997"/>
          </a:xfrm>
          <a:prstGeom prst="rect">
            <a:avLst/>
          </a:prstGeom>
          <a:solidFill>
            <a:srgbClr val="FFFFFF">
              <a:alpha val="78039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このあたり</a:t>
            </a:r>
            <a:endParaRPr kumimoji="1" lang="en-US" altLang="ja-JP" sz="2400" b="1" dirty="0"/>
          </a:p>
          <a:p>
            <a:r>
              <a:rPr lang="ja-JP" altLang="en-US" sz="2400" b="1" dirty="0"/>
              <a:t>多分リーダーコードってやつ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302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EE7BFB-B9E2-49A8-AE0D-656C7D8243B2}"/>
              </a:ext>
            </a:extLst>
          </p:cNvPr>
          <p:cNvCxnSpPr>
            <a:cxnSpLocks/>
          </p:cNvCxnSpPr>
          <p:nvPr/>
        </p:nvCxnSpPr>
        <p:spPr>
          <a:xfrm>
            <a:off x="5109410" y="2077444"/>
            <a:ext cx="118711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A8C13B8-7E65-42E7-894D-22784C1ED590}"/>
              </a:ext>
            </a:extLst>
          </p:cNvPr>
          <p:cNvCxnSpPr>
            <a:cxnSpLocks/>
          </p:cNvCxnSpPr>
          <p:nvPr/>
        </p:nvCxnSpPr>
        <p:spPr>
          <a:xfrm>
            <a:off x="7852611" y="541073"/>
            <a:ext cx="118711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0DE9A51-6232-47F6-B2D8-231A9562AD39}"/>
              </a:ext>
            </a:extLst>
          </p:cNvPr>
          <p:cNvCxnSpPr>
            <a:cxnSpLocks/>
          </p:cNvCxnSpPr>
          <p:nvPr/>
        </p:nvCxnSpPr>
        <p:spPr>
          <a:xfrm>
            <a:off x="9039727" y="541073"/>
            <a:ext cx="118711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1B2E6D1-5125-4424-A33D-8114B7277972}"/>
              </a:ext>
            </a:extLst>
          </p:cNvPr>
          <p:cNvCxnSpPr>
            <a:cxnSpLocks/>
          </p:cNvCxnSpPr>
          <p:nvPr/>
        </p:nvCxnSpPr>
        <p:spPr>
          <a:xfrm>
            <a:off x="10226843" y="541073"/>
            <a:ext cx="118711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187347D-68EB-4DC6-A7A0-6231B17A939D}"/>
              </a:ext>
            </a:extLst>
          </p:cNvPr>
          <p:cNvSpPr txBox="1"/>
          <p:nvPr/>
        </p:nvSpPr>
        <p:spPr>
          <a:xfrm>
            <a:off x="5467968" y="170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1T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3585AB-F9E6-4C67-900A-76EE078C207E}"/>
              </a:ext>
            </a:extLst>
          </p:cNvPr>
          <p:cNvSpPr txBox="1"/>
          <p:nvPr/>
        </p:nvSpPr>
        <p:spPr>
          <a:xfrm>
            <a:off x="9398285" y="17174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3</a:t>
            </a:r>
            <a:r>
              <a:rPr kumimoji="1" lang="en-US" altLang="ja-JP" b="1" dirty="0"/>
              <a:t>T</a:t>
            </a:r>
            <a:endParaRPr kumimoji="1" lang="ja-JP" altLang="en-US" b="1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044D15E1-E426-40D0-A87B-ED210910C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444349" y="2169354"/>
            <a:ext cx="9303302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e16278@kagawa.kosen-ac.jp</dc:creator>
  <cp:lastModifiedBy>e16278@kagawa.kosen-ac.jp</cp:lastModifiedBy>
  <cp:revision>4</cp:revision>
  <dcterms:created xsi:type="dcterms:W3CDTF">2019-01-23T06:38:47Z</dcterms:created>
  <dcterms:modified xsi:type="dcterms:W3CDTF">2019-05-01T12:02:42Z</dcterms:modified>
</cp:coreProperties>
</file>