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malSharma/AICTE_CYBER_INTERNSHIP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2729" y="4370056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Yamal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Bahra University (BTech. (CSE))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https://github.com/YamalSharma/AICTE_CYBER_INTERNSHIP.git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4F9E12-CB3C-E308-A72B-97B30813DB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74363"/>
            <a:ext cx="9915087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&amp; Video Steganography: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 the concept to audio and video files.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Encryption: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advanced cryptographic techniques for extra security.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Image Formats: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support to JPEG, BMP, and GIF formats.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 encrypted images securely on cloud platforms.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 Android/iOS app for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Multi-user Support: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 multiple users to exchange hidden messages securely.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 Resistance: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detection resistance against forensic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Integration: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hidden data using decentralized ledger technology.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AACD2AF-CC2F-2FDB-F647-8609BAF46C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0848" y="845455"/>
            <a:ext cx="9820189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increasing need for secure digital communication.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can attract unwanted attention.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hides messages inside images, making it undetectable.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data confidentiality and security.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unauthorized interception of sensitive information.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in cybersecurity, journalism, and military applications.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provides an easy and effective way to achieve hidden communication.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secure personal and professional communications.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B87081-4834-6C99-67AC-A254A75289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64675"/>
            <a:ext cx="8141652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Processing Library: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LSB (Least Significant Bit) Steganography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PNG image format for secure embedding.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Feature: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Passcode protection for decryption.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Validations to prevent incorrect input processing.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selection and real-time encryption processing.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Invisible Encryption: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Hides messages inside images without altering their appearance.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Passcode Protection: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Only authorized users can retrieve the hidden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Interface: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Simple GUI for easy encryption and decryption.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Lightweight &amp; Fast: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Works efficiently without high computational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Integrity: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Hidden messages remain intact without corruption.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Multi-purpose Usage: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Useful for secure communication and data privacy.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Local Processing: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 internet dependency for security reasons.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Potential for Expansion: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Can be extended to support audio and video steganography.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Use for secure message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Whistleblowers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Hide sensitive information in media.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Government &amp; Intelligence Agencies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classified communications.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Private Individuals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Encrypt personal messages securely.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Corporate Users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Protect confidential business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Researchers &amp; Students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Study cryptography and data security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Developers &amp; Hackers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Explore advanced cryptography and steganography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Forensic Investigators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Detect and analyse hidden data in digital images.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F4063-617B-E56B-641C-0C3AA45BC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47325"/>
            <a:ext cx="3685452" cy="31522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16288-21A4-7827-9318-67743228C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883" y="2147323"/>
            <a:ext cx="3726467" cy="3152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AE11F8-06D0-B994-852C-9B678A54B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471" y="2147323"/>
            <a:ext cx="3643393" cy="31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D18C2E-6ECF-4422-BC92-7FD77234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594" y="840018"/>
            <a:ext cx="4192811" cy="2050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B6BD3-B996-BEF7-CD73-FE2D82309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23" y="3225241"/>
            <a:ext cx="3804743" cy="3254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46DEB9-04F3-541A-1C6A-CE7B9DBBD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600" y="3225241"/>
            <a:ext cx="3841957" cy="32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1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64DC6A-602A-98C6-C013-2782D91FC5EA}"/>
              </a:ext>
            </a:extLst>
          </p:cNvPr>
          <p:cNvSpPr txBox="1"/>
          <p:nvPr/>
        </p:nvSpPr>
        <p:spPr>
          <a:xfrm>
            <a:off x="786580" y="1435509"/>
            <a:ext cx="9635613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Steganography is a powerful tool for secure communication.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Hiding messages in images makes encryption undetectable.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This project demonstrates a simple yet effective implementation in Python.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GUI makes it easy for users to encrypt and decrypt messages.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Passcode protection adds an extra security layer.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method preserves image quality while embedding data.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Steganography can be applied in various fields, including cybersecurity.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Future enhancements can make it even more secure and versatile.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64</TotalTime>
  <Words>556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Yamal Sharma</cp:lastModifiedBy>
  <cp:revision>26</cp:revision>
  <dcterms:created xsi:type="dcterms:W3CDTF">2021-05-26T16:50:10Z</dcterms:created>
  <dcterms:modified xsi:type="dcterms:W3CDTF">2025-02-25T09:13:39Z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