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松村 拓洋" userId="3801fe17ceb51d7a" providerId="LiveId" clId="{3C3A474A-87BA-8B46-91EC-26724B2C9F80}"/>
    <pc:docChg chg="addSld">
      <pc:chgData name="松村 拓洋" userId="3801fe17ceb51d7a" providerId="LiveId" clId="{3C3A474A-87BA-8B46-91EC-26724B2C9F80}" dt="2021-06-02T23:05:50.747" v="0" actId="680"/>
      <pc:docMkLst>
        <pc:docMk/>
      </pc:docMkLst>
      <pc:sldChg chg="new">
        <pc:chgData name="松村 拓洋" userId="3801fe17ceb51d7a" providerId="LiveId" clId="{3C3A474A-87BA-8B46-91EC-26724B2C9F80}" dt="2021-06-02T23:05:50.747" v="0" actId="680"/>
        <pc:sldMkLst>
          <pc:docMk/>
          <pc:sldMk cId="261467287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A2704-5DDD-BB4E-B152-17F5B1F5C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D21DBC-39B9-664B-9F6B-93CEA3D56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564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2331F-82CE-1D49-A9A6-6A4CF417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6247F-965B-3943-A25E-D3C9ABEA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4672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メッシュ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2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メッシュ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松村 拓洋</dc:creator>
  <cp:lastModifiedBy>松村 拓洋</cp:lastModifiedBy>
  <cp:revision>1</cp:revision>
  <dcterms:created xsi:type="dcterms:W3CDTF">2021-06-02T23:05:47Z</dcterms:created>
  <dcterms:modified xsi:type="dcterms:W3CDTF">2021-06-02T23:05:57Z</dcterms:modified>
</cp:coreProperties>
</file>