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2" r:id="rId5"/>
  </p:sldIdLst>
  <p:sldSz cx="6858000" cy="9906000" type="A4"/>
  <p:notesSz cx="6888163" cy="100218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1314" y="-27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591F7-E46A-43E2-AEF1-F2FA0AB643A6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067DAB0D-26C5-47F5-A63F-0D848B5EB716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①抵抗</a:t>
          </a:r>
          <a:r>
            <a:rPr kumimoji="1" lang="en-US" altLang="ja-JP" sz="1600" dirty="0" smtClean="0"/>
            <a:t>(4.7kΩ)</a:t>
          </a:r>
          <a:endParaRPr kumimoji="1" lang="ja-JP" altLang="en-US" sz="1600" dirty="0"/>
        </a:p>
      </dgm:t>
    </dgm:pt>
    <dgm:pt modelId="{685E1AF2-6CB7-4BF8-BEEB-B065A6986E07}" type="parTrans" cxnId="{3CA86AE0-F715-4A0B-A795-EA03A352E38D}">
      <dgm:prSet/>
      <dgm:spPr/>
      <dgm:t>
        <a:bodyPr/>
        <a:lstStyle/>
        <a:p>
          <a:pPr algn="l"/>
          <a:endParaRPr kumimoji="1" lang="ja-JP" altLang="en-US" sz="1600"/>
        </a:p>
      </dgm:t>
    </dgm:pt>
    <dgm:pt modelId="{6D46F40B-068F-4C21-AA85-7E908CC8C07A}" type="sibTrans" cxnId="{3CA86AE0-F715-4A0B-A795-EA03A352E38D}">
      <dgm:prSet/>
      <dgm:spPr/>
      <dgm:t>
        <a:bodyPr/>
        <a:lstStyle/>
        <a:p>
          <a:pPr algn="l"/>
          <a:endParaRPr kumimoji="1" lang="ja-JP" altLang="en-US" sz="1600"/>
        </a:p>
      </dgm:t>
    </dgm:pt>
    <dgm:pt modelId="{596215D3-2A93-4301-8574-88254257CFAE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②抵抗</a:t>
          </a:r>
          <a:r>
            <a:rPr kumimoji="1" lang="en-US" altLang="ja-JP" sz="1600" dirty="0" smtClean="0"/>
            <a:t>(0Ω)</a:t>
          </a:r>
          <a:endParaRPr kumimoji="1" lang="ja-JP" altLang="en-US" sz="1600" dirty="0"/>
        </a:p>
      </dgm:t>
    </dgm:pt>
    <dgm:pt modelId="{42E7F7AB-F76D-4FD4-9D17-6DE35067299A}" type="parTrans" cxnId="{01BF073C-97AB-4C09-851E-AF6798962D5B}">
      <dgm:prSet/>
      <dgm:spPr/>
      <dgm:t>
        <a:bodyPr/>
        <a:lstStyle/>
        <a:p>
          <a:pPr algn="l"/>
          <a:endParaRPr kumimoji="1" lang="ja-JP" altLang="en-US" sz="1600"/>
        </a:p>
      </dgm:t>
    </dgm:pt>
    <dgm:pt modelId="{0C39EAAF-B517-4727-A228-200FB1F8F963}" type="sibTrans" cxnId="{01BF073C-97AB-4C09-851E-AF6798962D5B}">
      <dgm:prSet/>
      <dgm:spPr/>
      <dgm:t>
        <a:bodyPr/>
        <a:lstStyle/>
        <a:p>
          <a:pPr algn="l"/>
          <a:endParaRPr kumimoji="1" lang="ja-JP" altLang="en-US" sz="1600"/>
        </a:p>
      </dgm:t>
    </dgm:pt>
    <dgm:pt modelId="{F3507867-C472-4AB0-811E-B48AF7CBCE7B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③</a:t>
          </a:r>
          <a:r>
            <a:rPr kumimoji="1" lang="en-US" altLang="ja-JP" sz="1600" dirty="0" smtClean="0"/>
            <a:t>CDS</a:t>
          </a:r>
          <a:r>
            <a:rPr kumimoji="1" lang="ja-JP" altLang="en-US" sz="1600" dirty="0" smtClean="0"/>
            <a:t>セル</a:t>
          </a:r>
          <a:endParaRPr kumimoji="1" lang="ja-JP" altLang="en-US" sz="1600" dirty="0"/>
        </a:p>
      </dgm:t>
    </dgm:pt>
    <dgm:pt modelId="{A7BD96E4-7E7C-48E4-A53A-87BA6238D612}" type="sibTrans" cxnId="{19BBB10F-2E67-479D-A09B-DA279E56B2C1}">
      <dgm:prSet/>
      <dgm:spPr/>
      <dgm:t>
        <a:bodyPr/>
        <a:lstStyle/>
        <a:p>
          <a:pPr algn="l"/>
          <a:endParaRPr kumimoji="1" lang="ja-JP" altLang="en-US"/>
        </a:p>
      </dgm:t>
    </dgm:pt>
    <dgm:pt modelId="{D218DE89-F2B9-4CDD-B248-6324B9140182}" type="parTrans" cxnId="{19BBB10F-2E67-479D-A09B-DA279E56B2C1}">
      <dgm:prSet/>
      <dgm:spPr/>
      <dgm:t>
        <a:bodyPr/>
        <a:lstStyle/>
        <a:p>
          <a:pPr algn="l"/>
          <a:endParaRPr kumimoji="1" lang="ja-JP" altLang="en-US"/>
        </a:p>
      </dgm:t>
    </dgm:pt>
    <dgm:pt modelId="{96BA5077-B956-497D-B6D2-D8B0209FE050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④三端子レギュレータ</a:t>
          </a:r>
          <a:endParaRPr kumimoji="1" lang="en-US" altLang="ja-JP" sz="1600" dirty="0" smtClean="0"/>
        </a:p>
      </dgm:t>
    </dgm:pt>
    <dgm:pt modelId="{C891107F-27C5-472E-88D9-9AD4550BCFFB}" type="sibTrans" cxnId="{53A3B6AD-96D7-48C8-9D72-778543D22B6D}">
      <dgm:prSet/>
      <dgm:spPr/>
      <dgm:t>
        <a:bodyPr/>
        <a:lstStyle/>
        <a:p>
          <a:pPr algn="l"/>
          <a:endParaRPr kumimoji="1" lang="ja-JP" altLang="en-US"/>
        </a:p>
      </dgm:t>
    </dgm:pt>
    <dgm:pt modelId="{C14FFEF3-142E-4855-8251-1BD0F6F5E9D8}" type="parTrans" cxnId="{53A3B6AD-96D7-48C8-9D72-778543D22B6D}">
      <dgm:prSet/>
      <dgm:spPr/>
      <dgm:t>
        <a:bodyPr/>
        <a:lstStyle/>
        <a:p>
          <a:pPr algn="l"/>
          <a:endParaRPr kumimoji="1" lang="ja-JP" altLang="en-US"/>
        </a:p>
      </dgm:t>
    </dgm:pt>
    <dgm:pt modelId="{A10CAA99-1357-4E69-B9D7-FC68E49F5786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⑤</a:t>
          </a:r>
          <a:r>
            <a:rPr kumimoji="1" lang="en-US" altLang="ja-JP" sz="1600" dirty="0" smtClean="0"/>
            <a:t>IC</a:t>
          </a:r>
          <a:r>
            <a:rPr kumimoji="1" lang="ja-JP" altLang="en-US" sz="1600" dirty="0" smtClean="0"/>
            <a:t>ソケット</a:t>
          </a:r>
          <a:endParaRPr kumimoji="1" lang="en-US" altLang="ja-JP" sz="1600" dirty="0" smtClean="0"/>
        </a:p>
      </dgm:t>
    </dgm:pt>
    <dgm:pt modelId="{269D0E97-51F9-408F-9C65-2E953374E21F}" type="sibTrans" cxnId="{0A744959-AB28-4432-9A24-75687A85663D}">
      <dgm:prSet/>
      <dgm:spPr/>
      <dgm:t>
        <a:bodyPr/>
        <a:lstStyle/>
        <a:p>
          <a:pPr algn="l"/>
          <a:endParaRPr kumimoji="1" lang="ja-JP" altLang="en-US"/>
        </a:p>
      </dgm:t>
    </dgm:pt>
    <dgm:pt modelId="{81F2FA5A-E9D7-4754-961A-C4ED429EAFA4}" type="parTrans" cxnId="{0A744959-AB28-4432-9A24-75687A85663D}">
      <dgm:prSet/>
      <dgm:spPr/>
      <dgm:t>
        <a:bodyPr/>
        <a:lstStyle/>
        <a:p>
          <a:pPr algn="l"/>
          <a:endParaRPr kumimoji="1" lang="ja-JP" altLang="en-US"/>
        </a:p>
      </dgm:t>
    </dgm:pt>
    <dgm:pt modelId="{843D081F-D1BD-44A6-B094-7B5C96D5C796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⑥積層セラコン</a:t>
          </a:r>
          <a:r>
            <a:rPr kumimoji="1" lang="en-US" altLang="ja-JP" sz="1600" dirty="0" smtClean="0"/>
            <a:t>(0.1μF)</a:t>
          </a:r>
        </a:p>
      </dgm:t>
    </dgm:pt>
    <dgm:pt modelId="{1D2DC3DD-96BB-4B1B-B4B2-A4EFED7324AB}" type="sibTrans" cxnId="{971D6D10-A3B6-4B4F-B951-C6BFD082FDB6}">
      <dgm:prSet/>
      <dgm:spPr/>
      <dgm:t>
        <a:bodyPr/>
        <a:lstStyle/>
        <a:p>
          <a:pPr algn="l"/>
          <a:endParaRPr kumimoji="1" lang="ja-JP" altLang="en-US"/>
        </a:p>
      </dgm:t>
    </dgm:pt>
    <dgm:pt modelId="{8F090F19-5944-4417-9CBB-6C09BE33253A}" type="parTrans" cxnId="{971D6D10-A3B6-4B4F-B951-C6BFD082FDB6}">
      <dgm:prSet/>
      <dgm:spPr/>
      <dgm:t>
        <a:bodyPr/>
        <a:lstStyle/>
        <a:p>
          <a:pPr algn="l"/>
          <a:endParaRPr kumimoji="1" lang="ja-JP" altLang="en-US"/>
        </a:p>
      </dgm:t>
    </dgm:pt>
    <dgm:pt modelId="{1829F5A6-9C2F-4593-9D96-37594D390047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⑧</a:t>
          </a:r>
          <a:r>
            <a:rPr kumimoji="1" lang="en-US" altLang="ja-JP" sz="1600" dirty="0" smtClean="0"/>
            <a:t>USB</a:t>
          </a:r>
          <a:r>
            <a:rPr kumimoji="1" lang="ja-JP" altLang="en-US" sz="1600" dirty="0" smtClean="0"/>
            <a:t>シリアル変換</a:t>
          </a:r>
          <a:endParaRPr kumimoji="1" lang="en-US" altLang="ja-JP" sz="1600" dirty="0" smtClean="0"/>
        </a:p>
        <a:p>
          <a:pPr algn="l">
            <a:spcAft>
              <a:spcPts val="0"/>
            </a:spcAft>
          </a:pPr>
          <a:r>
            <a:rPr kumimoji="1" lang="ja-JP" altLang="en-US" sz="1600" dirty="0" smtClean="0"/>
            <a:t>　モジュール</a:t>
          </a:r>
          <a:endParaRPr kumimoji="1" lang="en-US" altLang="ja-JP" sz="1600" dirty="0" smtClean="0"/>
        </a:p>
      </dgm:t>
    </dgm:pt>
    <dgm:pt modelId="{0B48D649-00EA-4B3B-9B23-CA30430990C9}" type="parTrans" cxnId="{518BABD6-1FA4-4388-9DA0-7FEF2BF2899E}">
      <dgm:prSet/>
      <dgm:spPr/>
      <dgm:t>
        <a:bodyPr/>
        <a:lstStyle/>
        <a:p>
          <a:pPr algn="l"/>
          <a:endParaRPr kumimoji="1" lang="ja-JP" altLang="en-US"/>
        </a:p>
      </dgm:t>
    </dgm:pt>
    <dgm:pt modelId="{0F61D3EA-D2C8-4E23-A7BE-B30999A53C13}" type="sibTrans" cxnId="{518BABD6-1FA4-4388-9DA0-7FEF2BF2899E}">
      <dgm:prSet/>
      <dgm:spPr/>
      <dgm:t>
        <a:bodyPr/>
        <a:lstStyle/>
        <a:p>
          <a:pPr algn="l"/>
          <a:endParaRPr kumimoji="1" lang="ja-JP" altLang="en-US"/>
        </a:p>
      </dgm:t>
    </dgm:pt>
    <dgm:pt modelId="{A006E83D-CE24-4687-A1BB-CE745848320F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⑦ステレオ</a:t>
          </a:r>
          <a:endParaRPr kumimoji="1" lang="en-US" altLang="ja-JP" sz="1600" dirty="0" smtClean="0"/>
        </a:p>
        <a:p>
          <a:pPr algn="l">
            <a:spcAft>
              <a:spcPts val="0"/>
            </a:spcAft>
          </a:pPr>
          <a:r>
            <a:rPr kumimoji="1" lang="ja-JP" altLang="en-US" sz="1600" dirty="0" smtClean="0"/>
            <a:t>　ミニジャック</a:t>
          </a:r>
          <a:endParaRPr kumimoji="1" lang="en-US" altLang="ja-JP" sz="1600" dirty="0" smtClean="0"/>
        </a:p>
      </dgm:t>
    </dgm:pt>
    <dgm:pt modelId="{F8B37D69-F1E0-4492-B85B-CAC31A7E822D}" type="parTrans" cxnId="{C8EFD2E9-C295-4615-8BC8-79B604892651}">
      <dgm:prSet/>
      <dgm:spPr/>
      <dgm:t>
        <a:bodyPr/>
        <a:lstStyle/>
        <a:p>
          <a:pPr algn="l"/>
          <a:endParaRPr kumimoji="1" lang="ja-JP" altLang="en-US"/>
        </a:p>
      </dgm:t>
    </dgm:pt>
    <dgm:pt modelId="{02EB259E-4550-45E2-A503-6F7C67F4E1CC}" type="sibTrans" cxnId="{C8EFD2E9-C295-4615-8BC8-79B604892651}">
      <dgm:prSet/>
      <dgm:spPr/>
      <dgm:t>
        <a:bodyPr/>
        <a:lstStyle/>
        <a:p>
          <a:pPr algn="l"/>
          <a:endParaRPr kumimoji="1" lang="ja-JP" altLang="en-US"/>
        </a:p>
      </dgm:t>
    </dgm:pt>
    <dgm:pt modelId="{CD14CEAC-0AD2-4D1D-B46E-C4529B3739E2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⑨赤色</a:t>
          </a:r>
          <a:r>
            <a:rPr kumimoji="1" lang="en-US" altLang="ja-JP" sz="1600" dirty="0" smtClean="0"/>
            <a:t>LED</a:t>
          </a:r>
        </a:p>
      </dgm:t>
    </dgm:pt>
    <dgm:pt modelId="{4119D360-3C62-46B4-AE18-1A153D38EC6E}" type="parTrans" cxnId="{AC025713-B489-4AAB-8ADA-211777773D18}">
      <dgm:prSet/>
      <dgm:spPr/>
      <dgm:t>
        <a:bodyPr/>
        <a:lstStyle/>
        <a:p>
          <a:pPr algn="l"/>
          <a:endParaRPr kumimoji="1" lang="ja-JP" altLang="en-US"/>
        </a:p>
      </dgm:t>
    </dgm:pt>
    <dgm:pt modelId="{D662B147-675C-4EA3-A4B8-E0BE112ACBCE}" type="sibTrans" cxnId="{AC025713-B489-4AAB-8ADA-211777773D18}">
      <dgm:prSet/>
      <dgm:spPr/>
      <dgm:t>
        <a:bodyPr/>
        <a:lstStyle/>
        <a:p>
          <a:pPr algn="l"/>
          <a:endParaRPr kumimoji="1" lang="ja-JP" altLang="en-US"/>
        </a:p>
      </dgm:t>
    </dgm:pt>
    <dgm:pt modelId="{278AC625-75FD-45DC-9A62-8417EF74E485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⑩トランジスタ</a:t>
          </a:r>
          <a:endParaRPr kumimoji="1" lang="en-US" altLang="ja-JP" sz="1600" dirty="0" smtClean="0"/>
        </a:p>
      </dgm:t>
    </dgm:pt>
    <dgm:pt modelId="{1C957722-42DF-43CE-82BC-9E4D6F11B00E}" type="parTrans" cxnId="{70768673-1D7B-4D78-8908-CE2CF49DCE26}">
      <dgm:prSet/>
      <dgm:spPr/>
      <dgm:t>
        <a:bodyPr/>
        <a:lstStyle/>
        <a:p>
          <a:pPr algn="l"/>
          <a:endParaRPr kumimoji="1" lang="ja-JP" altLang="en-US"/>
        </a:p>
      </dgm:t>
    </dgm:pt>
    <dgm:pt modelId="{7602B20C-9B18-48D1-8FF3-C39818AACFBF}" type="sibTrans" cxnId="{70768673-1D7B-4D78-8908-CE2CF49DCE26}">
      <dgm:prSet/>
      <dgm:spPr/>
      <dgm:t>
        <a:bodyPr/>
        <a:lstStyle/>
        <a:p>
          <a:pPr algn="l"/>
          <a:endParaRPr kumimoji="1" lang="ja-JP" altLang="en-US"/>
        </a:p>
      </dgm:t>
    </dgm:pt>
    <dgm:pt modelId="{C55631EF-F964-4450-8915-8B90C25D148F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⑪ピンヘッダ</a:t>
          </a:r>
          <a:endParaRPr kumimoji="1" lang="en-US" altLang="ja-JP" sz="1600" dirty="0" smtClean="0"/>
        </a:p>
      </dgm:t>
    </dgm:pt>
    <dgm:pt modelId="{96A822F4-2D56-4FDF-9F30-063A5BEFE381}" type="parTrans" cxnId="{E6A0F8E6-869F-4F93-B0B0-658C30657CA6}">
      <dgm:prSet/>
      <dgm:spPr/>
      <dgm:t>
        <a:bodyPr/>
        <a:lstStyle/>
        <a:p>
          <a:pPr algn="l"/>
          <a:endParaRPr kumimoji="1" lang="ja-JP" altLang="en-US"/>
        </a:p>
      </dgm:t>
    </dgm:pt>
    <dgm:pt modelId="{1E995496-6EA1-4F17-BBD5-774C497917E2}" type="sibTrans" cxnId="{E6A0F8E6-869F-4F93-B0B0-658C30657CA6}">
      <dgm:prSet/>
      <dgm:spPr/>
      <dgm:t>
        <a:bodyPr/>
        <a:lstStyle/>
        <a:p>
          <a:pPr algn="l"/>
          <a:endParaRPr kumimoji="1" lang="ja-JP" altLang="en-US"/>
        </a:p>
      </dgm:t>
    </dgm:pt>
    <dgm:pt modelId="{9D37BBB4-7B9D-4A71-82F2-99B565B26F60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⑫電解コンデンサ</a:t>
          </a:r>
          <a:r>
            <a:rPr kumimoji="1" lang="en-US" altLang="ja-JP" sz="1600" dirty="0" smtClean="0"/>
            <a:t>(47μF</a:t>
          </a:r>
          <a:r>
            <a:rPr kumimoji="1" lang="ja-JP" altLang="en-US" sz="1600" dirty="0" smtClean="0"/>
            <a:t>）</a:t>
          </a:r>
          <a:endParaRPr kumimoji="1" lang="en-US" altLang="ja-JP" sz="1600" dirty="0" smtClean="0"/>
        </a:p>
      </dgm:t>
    </dgm:pt>
    <dgm:pt modelId="{D8EC49D0-F3CD-4201-9813-E8160F5B70D7}" type="parTrans" cxnId="{3C41B99F-D3F5-4422-B10A-A3FA03E5F6AB}">
      <dgm:prSet/>
      <dgm:spPr/>
      <dgm:t>
        <a:bodyPr/>
        <a:lstStyle/>
        <a:p>
          <a:pPr algn="l"/>
          <a:endParaRPr kumimoji="1" lang="ja-JP" altLang="en-US"/>
        </a:p>
      </dgm:t>
    </dgm:pt>
    <dgm:pt modelId="{80E24A2C-7C17-44E1-89E8-50BAF84F9EF0}" type="sibTrans" cxnId="{3C41B99F-D3F5-4422-B10A-A3FA03E5F6AB}">
      <dgm:prSet/>
      <dgm:spPr/>
      <dgm:t>
        <a:bodyPr/>
        <a:lstStyle/>
        <a:p>
          <a:pPr algn="l"/>
          <a:endParaRPr kumimoji="1" lang="ja-JP" altLang="en-US"/>
        </a:p>
      </dgm:t>
    </dgm:pt>
    <dgm:pt modelId="{1BAB6EA9-78D1-4D2A-805B-0DFD0C42D066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⑬半固定ボリューム</a:t>
          </a:r>
          <a:endParaRPr kumimoji="1" lang="en-US" altLang="ja-JP" sz="1600" dirty="0" smtClean="0"/>
        </a:p>
      </dgm:t>
    </dgm:pt>
    <dgm:pt modelId="{DEEFEFD8-88AE-43F0-AA8A-012E0DEB1F81}" type="parTrans" cxnId="{5BF35D15-12A2-435E-9571-2090FB16891A}">
      <dgm:prSet/>
      <dgm:spPr/>
      <dgm:t>
        <a:bodyPr/>
        <a:lstStyle/>
        <a:p>
          <a:pPr algn="l"/>
          <a:endParaRPr kumimoji="1" lang="ja-JP" altLang="en-US"/>
        </a:p>
      </dgm:t>
    </dgm:pt>
    <dgm:pt modelId="{DFEC04DA-5EC5-456B-B442-B52D1544CFF0}" type="sibTrans" cxnId="{5BF35D15-12A2-435E-9571-2090FB16891A}">
      <dgm:prSet/>
      <dgm:spPr/>
      <dgm:t>
        <a:bodyPr/>
        <a:lstStyle/>
        <a:p>
          <a:pPr algn="l"/>
          <a:endParaRPr kumimoji="1" lang="ja-JP" altLang="en-US"/>
        </a:p>
      </dgm:t>
    </dgm:pt>
    <dgm:pt modelId="{730F8C5C-7281-4856-BC76-81C6EC8C2516}">
      <dgm:prSet phldrT="[テキスト]" custT="1"/>
      <dgm:spPr/>
      <dgm:t>
        <a:bodyPr/>
        <a:lstStyle/>
        <a:p>
          <a:pPr algn="l">
            <a:spcAft>
              <a:spcPts val="0"/>
            </a:spcAft>
          </a:pPr>
          <a:r>
            <a:rPr kumimoji="1" lang="ja-JP" altLang="en-US" sz="1600" dirty="0" smtClean="0"/>
            <a:t>⑭トグルスイッチ</a:t>
          </a:r>
          <a:endParaRPr kumimoji="1" lang="en-US" altLang="ja-JP" sz="1600" dirty="0" smtClean="0"/>
        </a:p>
      </dgm:t>
    </dgm:pt>
    <dgm:pt modelId="{36349D27-2A83-4F68-B8D5-552AA7F48165}" type="parTrans" cxnId="{157E473D-0531-4154-8B2B-A6DE6E634E55}">
      <dgm:prSet/>
      <dgm:spPr/>
      <dgm:t>
        <a:bodyPr/>
        <a:lstStyle/>
        <a:p>
          <a:pPr algn="l"/>
          <a:endParaRPr kumimoji="1" lang="ja-JP" altLang="en-US"/>
        </a:p>
      </dgm:t>
    </dgm:pt>
    <dgm:pt modelId="{7CDE120F-DDE8-4BEF-9F1A-06C36A176190}" type="sibTrans" cxnId="{157E473D-0531-4154-8B2B-A6DE6E634E55}">
      <dgm:prSet/>
      <dgm:spPr/>
      <dgm:t>
        <a:bodyPr/>
        <a:lstStyle/>
        <a:p>
          <a:pPr algn="l"/>
          <a:endParaRPr kumimoji="1" lang="ja-JP" altLang="en-US"/>
        </a:p>
      </dgm:t>
    </dgm:pt>
    <dgm:pt modelId="{1213C9D5-35E0-4DA6-BB1E-98CF12AA8006}" type="pres">
      <dgm:prSet presAssocID="{DFF591F7-E46A-43E2-AEF1-F2FA0AB643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B92CC1-EF48-4B4A-A34E-C77B16EDF1C7}" type="pres">
      <dgm:prSet presAssocID="{730F8C5C-7281-4856-BC76-81C6EC8C2516}" presName="boxAndChildren" presStyleCnt="0"/>
      <dgm:spPr/>
    </dgm:pt>
    <dgm:pt modelId="{4D2D91FD-4E6B-4EE2-A51C-94261ED83187}" type="pres">
      <dgm:prSet presAssocID="{730F8C5C-7281-4856-BC76-81C6EC8C2516}" presName="parentTextBox" presStyleLbl="node1" presStyleIdx="0" presStyleCnt="14"/>
      <dgm:spPr/>
      <dgm:t>
        <a:bodyPr/>
        <a:lstStyle/>
        <a:p>
          <a:endParaRPr kumimoji="1" lang="ja-JP" altLang="en-US"/>
        </a:p>
      </dgm:t>
    </dgm:pt>
    <dgm:pt modelId="{C3C71C13-6BAB-4C49-8944-326FAAF6411A}" type="pres">
      <dgm:prSet presAssocID="{DFEC04DA-5EC5-456B-B442-B52D1544CFF0}" presName="sp" presStyleCnt="0"/>
      <dgm:spPr/>
    </dgm:pt>
    <dgm:pt modelId="{031A4798-F2B5-4F1F-9562-4ADB88498844}" type="pres">
      <dgm:prSet presAssocID="{1BAB6EA9-78D1-4D2A-805B-0DFD0C42D066}" presName="arrowAndChildren" presStyleCnt="0"/>
      <dgm:spPr/>
    </dgm:pt>
    <dgm:pt modelId="{90095571-4C2A-44ED-977B-8207D3459CD5}" type="pres">
      <dgm:prSet presAssocID="{1BAB6EA9-78D1-4D2A-805B-0DFD0C42D066}" presName="parentTextArrow" presStyleLbl="node1" presStyleIdx="1" presStyleCnt="14"/>
      <dgm:spPr/>
      <dgm:t>
        <a:bodyPr/>
        <a:lstStyle/>
        <a:p>
          <a:endParaRPr kumimoji="1" lang="ja-JP" altLang="en-US"/>
        </a:p>
      </dgm:t>
    </dgm:pt>
    <dgm:pt modelId="{B28985D5-56AF-40DA-8198-AD4D1633BD15}" type="pres">
      <dgm:prSet presAssocID="{80E24A2C-7C17-44E1-89E8-50BAF84F9EF0}" presName="sp" presStyleCnt="0"/>
      <dgm:spPr/>
    </dgm:pt>
    <dgm:pt modelId="{4AD92C6F-872D-425C-B652-016DBF8B02EB}" type="pres">
      <dgm:prSet presAssocID="{9D37BBB4-7B9D-4A71-82F2-99B565B26F60}" presName="arrowAndChildren" presStyleCnt="0"/>
      <dgm:spPr/>
    </dgm:pt>
    <dgm:pt modelId="{DA478539-FF0D-4EA8-9798-0B5E35BFCC4D}" type="pres">
      <dgm:prSet presAssocID="{9D37BBB4-7B9D-4A71-82F2-99B565B26F60}" presName="parentTextArrow" presStyleLbl="node1" presStyleIdx="2" presStyleCnt="14" custScaleY="175584" custLinFactNeighborX="478" custLinFactNeighborY="4802"/>
      <dgm:spPr/>
      <dgm:t>
        <a:bodyPr/>
        <a:lstStyle/>
        <a:p>
          <a:endParaRPr kumimoji="1" lang="ja-JP" altLang="en-US"/>
        </a:p>
      </dgm:t>
    </dgm:pt>
    <dgm:pt modelId="{44053193-8B02-4AC7-B94B-6FFC23E03876}" type="pres">
      <dgm:prSet presAssocID="{1E995496-6EA1-4F17-BBD5-774C497917E2}" presName="sp" presStyleCnt="0"/>
      <dgm:spPr/>
    </dgm:pt>
    <dgm:pt modelId="{0179EBCA-6446-42C7-9FBE-10C6833600BD}" type="pres">
      <dgm:prSet presAssocID="{C55631EF-F964-4450-8915-8B90C25D148F}" presName="arrowAndChildren" presStyleCnt="0"/>
      <dgm:spPr/>
    </dgm:pt>
    <dgm:pt modelId="{FD22DA7C-7505-4D3F-9B03-BD15BFBB9BE1}" type="pres">
      <dgm:prSet presAssocID="{C55631EF-F964-4450-8915-8B90C25D148F}" presName="parentTextArrow" presStyleLbl="node1" presStyleIdx="3" presStyleCnt="14"/>
      <dgm:spPr/>
      <dgm:t>
        <a:bodyPr/>
        <a:lstStyle/>
        <a:p>
          <a:endParaRPr kumimoji="1" lang="ja-JP" altLang="en-US"/>
        </a:p>
      </dgm:t>
    </dgm:pt>
    <dgm:pt modelId="{698655E4-BD94-4C87-A640-06C3FB791DC5}" type="pres">
      <dgm:prSet presAssocID="{7602B20C-9B18-48D1-8FF3-C39818AACFBF}" presName="sp" presStyleCnt="0"/>
      <dgm:spPr/>
    </dgm:pt>
    <dgm:pt modelId="{FB82273A-870A-4875-9987-25D5F367CD4E}" type="pres">
      <dgm:prSet presAssocID="{278AC625-75FD-45DC-9A62-8417EF74E485}" presName="arrowAndChildren" presStyleCnt="0"/>
      <dgm:spPr/>
    </dgm:pt>
    <dgm:pt modelId="{9AA594C8-E8F6-49F6-8146-859D9E21BF11}" type="pres">
      <dgm:prSet presAssocID="{278AC625-75FD-45DC-9A62-8417EF74E485}" presName="parentTextArrow" presStyleLbl="node1" presStyleIdx="4" presStyleCnt="14"/>
      <dgm:spPr/>
      <dgm:t>
        <a:bodyPr/>
        <a:lstStyle/>
        <a:p>
          <a:endParaRPr kumimoji="1" lang="ja-JP" altLang="en-US"/>
        </a:p>
      </dgm:t>
    </dgm:pt>
    <dgm:pt modelId="{94DB4A5C-32D1-42B9-94A7-D3CC36DB1C4B}" type="pres">
      <dgm:prSet presAssocID="{D662B147-675C-4EA3-A4B8-E0BE112ACBCE}" presName="sp" presStyleCnt="0"/>
      <dgm:spPr/>
    </dgm:pt>
    <dgm:pt modelId="{61426C6E-A7C8-4064-AC60-404993F7C794}" type="pres">
      <dgm:prSet presAssocID="{CD14CEAC-0AD2-4D1D-B46E-C4529B3739E2}" presName="arrowAndChildren" presStyleCnt="0"/>
      <dgm:spPr/>
    </dgm:pt>
    <dgm:pt modelId="{A46D00D1-8203-4781-93FD-EC37F36991CB}" type="pres">
      <dgm:prSet presAssocID="{CD14CEAC-0AD2-4D1D-B46E-C4529B3739E2}" presName="parentTextArrow" presStyleLbl="node1" presStyleIdx="5" presStyleCnt="14"/>
      <dgm:spPr/>
      <dgm:t>
        <a:bodyPr/>
        <a:lstStyle/>
        <a:p>
          <a:endParaRPr kumimoji="1" lang="ja-JP" altLang="en-US"/>
        </a:p>
      </dgm:t>
    </dgm:pt>
    <dgm:pt modelId="{82A9F6C9-295E-48D8-854E-D4589715C788}" type="pres">
      <dgm:prSet presAssocID="{0F61D3EA-D2C8-4E23-A7BE-B30999A53C13}" presName="sp" presStyleCnt="0"/>
      <dgm:spPr/>
    </dgm:pt>
    <dgm:pt modelId="{D597EB9D-8D92-436D-8C21-12CDD05553CC}" type="pres">
      <dgm:prSet presAssocID="{1829F5A6-9C2F-4593-9D96-37594D390047}" presName="arrowAndChildren" presStyleCnt="0"/>
      <dgm:spPr/>
    </dgm:pt>
    <dgm:pt modelId="{0B89604E-CCB6-4BB5-BF38-EF466CCC05AE}" type="pres">
      <dgm:prSet presAssocID="{1829F5A6-9C2F-4593-9D96-37594D390047}" presName="parentTextArrow" presStyleLbl="node1" presStyleIdx="6" presStyleCnt="14" custScaleY="186206"/>
      <dgm:spPr/>
      <dgm:t>
        <a:bodyPr/>
        <a:lstStyle/>
        <a:p>
          <a:endParaRPr kumimoji="1" lang="ja-JP" altLang="en-US"/>
        </a:p>
      </dgm:t>
    </dgm:pt>
    <dgm:pt modelId="{A141BEE4-3BE4-4384-8DF9-42D23AD4AEEE}" type="pres">
      <dgm:prSet presAssocID="{02EB259E-4550-45E2-A503-6F7C67F4E1CC}" presName="sp" presStyleCnt="0"/>
      <dgm:spPr/>
    </dgm:pt>
    <dgm:pt modelId="{458EF7B3-EAE7-4D27-80B7-8F05C6170757}" type="pres">
      <dgm:prSet presAssocID="{A006E83D-CE24-4687-A1BB-CE745848320F}" presName="arrowAndChildren" presStyleCnt="0"/>
      <dgm:spPr/>
    </dgm:pt>
    <dgm:pt modelId="{CBC080F4-2A3A-4B63-98C9-9202F2E42CE9}" type="pres">
      <dgm:prSet presAssocID="{A006E83D-CE24-4687-A1BB-CE745848320F}" presName="parentTextArrow" presStyleLbl="node1" presStyleIdx="7" presStyleCnt="14" custScaleY="181100"/>
      <dgm:spPr/>
      <dgm:t>
        <a:bodyPr/>
        <a:lstStyle/>
        <a:p>
          <a:endParaRPr kumimoji="1" lang="ja-JP" altLang="en-US"/>
        </a:p>
      </dgm:t>
    </dgm:pt>
    <dgm:pt modelId="{BF0D77AA-31FE-4F07-B0FB-00A6899632EE}" type="pres">
      <dgm:prSet presAssocID="{1D2DC3DD-96BB-4B1B-B4B2-A4EFED7324AB}" presName="sp" presStyleCnt="0"/>
      <dgm:spPr/>
    </dgm:pt>
    <dgm:pt modelId="{B8D17051-8177-4757-9B4C-119EF871F90E}" type="pres">
      <dgm:prSet presAssocID="{843D081F-D1BD-44A6-B094-7B5C96D5C796}" presName="arrowAndChildren" presStyleCnt="0"/>
      <dgm:spPr/>
    </dgm:pt>
    <dgm:pt modelId="{100E88F4-481D-4F06-957B-E41FF766C9AB}" type="pres">
      <dgm:prSet presAssocID="{843D081F-D1BD-44A6-B094-7B5C96D5C796}" presName="parentTextArrow" presStyleLbl="node1" presStyleIdx="8" presStyleCnt="14"/>
      <dgm:spPr/>
      <dgm:t>
        <a:bodyPr/>
        <a:lstStyle/>
        <a:p>
          <a:endParaRPr kumimoji="1" lang="ja-JP" altLang="en-US"/>
        </a:p>
      </dgm:t>
    </dgm:pt>
    <dgm:pt modelId="{1C12EB93-726B-4BF7-8744-03F5301E0960}" type="pres">
      <dgm:prSet presAssocID="{269D0E97-51F9-408F-9C65-2E953374E21F}" presName="sp" presStyleCnt="0"/>
      <dgm:spPr/>
    </dgm:pt>
    <dgm:pt modelId="{A973A75D-D25C-41CC-9FF5-73C3820F1307}" type="pres">
      <dgm:prSet presAssocID="{A10CAA99-1357-4E69-B9D7-FC68E49F5786}" presName="arrowAndChildren" presStyleCnt="0"/>
      <dgm:spPr/>
    </dgm:pt>
    <dgm:pt modelId="{A8F9469E-EB46-4366-9AEA-5AFB2BBC6186}" type="pres">
      <dgm:prSet presAssocID="{A10CAA99-1357-4E69-B9D7-FC68E49F5786}" presName="parentTextArrow" presStyleLbl="node1" presStyleIdx="9" presStyleCnt="14"/>
      <dgm:spPr/>
      <dgm:t>
        <a:bodyPr/>
        <a:lstStyle/>
        <a:p>
          <a:endParaRPr kumimoji="1" lang="ja-JP" altLang="en-US"/>
        </a:p>
      </dgm:t>
    </dgm:pt>
    <dgm:pt modelId="{1E4C2E9A-A5C1-4316-B8A1-731F034579FC}" type="pres">
      <dgm:prSet presAssocID="{C891107F-27C5-472E-88D9-9AD4550BCFFB}" presName="sp" presStyleCnt="0"/>
      <dgm:spPr/>
    </dgm:pt>
    <dgm:pt modelId="{215A4BB5-3E23-446B-82B4-83EFA9833125}" type="pres">
      <dgm:prSet presAssocID="{96BA5077-B956-497D-B6D2-D8B0209FE050}" presName="arrowAndChildren" presStyleCnt="0"/>
      <dgm:spPr/>
    </dgm:pt>
    <dgm:pt modelId="{CC97CC15-2781-41CE-86E5-55CDA28FD8E3}" type="pres">
      <dgm:prSet presAssocID="{96BA5077-B956-497D-B6D2-D8B0209FE050}" presName="parentTextArrow" presStyleLbl="node1" presStyleIdx="10" presStyleCnt="14"/>
      <dgm:spPr/>
      <dgm:t>
        <a:bodyPr/>
        <a:lstStyle/>
        <a:p>
          <a:endParaRPr kumimoji="1" lang="ja-JP" altLang="en-US"/>
        </a:p>
      </dgm:t>
    </dgm:pt>
    <dgm:pt modelId="{12A15BA3-57FB-4224-82D8-78F144EF4025}" type="pres">
      <dgm:prSet presAssocID="{A7BD96E4-7E7C-48E4-A53A-87BA6238D612}" presName="sp" presStyleCnt="0"/>
      <dgm:spPr/>
    </dgm:pt>
    <dgm:pt modelId="{811D3F67-E864-4103-8F6F-04B77A7989B6}" type="pres">
      <dgm:prSet presAssocID="{F3507867-C472-4AB0-811E-B48AF7CBCE7B}" presName="arrowAndChildren" presStyleCnt="0"/>
      <dgm:spPr/>
    </dgm:pt>
    <dgm:pt modelId="{C8288B75-CAAE-4167-A935-51A6EE8CBE80}" type="pres">
      <dgm:prSet presAssocID="{F3507867-C472-4AB0-811E-B48AF7CBCE7B}" presName="parentTextArrow" presStyleLbl="node1" presStyleIdx="11" presStyleCnt="14"/>
      <dgm:spPr/>
      <dgm:t>
        <a:bodyPr/>
        <a:lstStyle/>
        <a:p>
          <a:endParaRPr kumimoji="1" lang="ja-JP" altLang="en-US"/>
        </a:p>
      </dgm:t>
    </dgm:pt>
    <dgm:pt modelId="{7C813ACE-7CFE-404C-9AAA-ED42C45CACCB}" type="pres">
      <dgm:prSet presAssocID="{0C39EAAF-B517-4727-A228-200FB1F8F963}" presName="sp" presStyleCnt="0"/>
      <dgm:spPr/>
    </dgm:pt>
    <dgm:pt modelId="{023D3583-07C7-471C-A2AE-CD71072CDF86}" type="pres">
      <dgm:prSet presAssocID="{596215D3-2A93-4301-8574-88254257CFAE}" presName="arrowAndChildren" presStyleCnt="0"/>
      <dgm:spPr/>
    </dgm:pt>
    <dgm:pt modelId="{F458E824-259F-444A-B101-821D471CCB69}" type="pres">
      <dgm:prSet presAssocID="{596215D3-2A93-4301-8574-88254257CFAE}" presName="parentTextArrow" presStyleLbl="node1" presStyleIdx="12" presStyleCnt="14"/>
      <dgm:spPr/>
      <dgm:t>
        <a:bodyPr/>
        <a:lstStyle/>
        <a:p>
          <a:endParaRPr kumimoji="1" lang="ja-JP" altLang="en-US"/>
        </a:p>
      </dgm:t>
    </dgm:pt>
    <dgm:pt modelId="{A06F4F92-57E6-4E42-82D8-C0BE1559E6B6}" type="pres">
      <dgm:prSet presAssocID="{6D46F40B-068F-4C21-AA85-7E908CC8C07A}" presName="sp" presStyleCnt="0"/>
      <dgm:spPr/>
    </dgm:pt>
    <dgm:pt modelId="{858ED64B-9D20-42B1-ABB0-C7960C6CE4FC}" type="pres">
      <dgm:prSet presAssocID="{067DAB0D-26C5-47F5-A63F-0D848B5EB716}" presName="arrowAndChildren" presStyleCnt="0"/>
      <dgm:spPr/>
    </dgm:pt>
    <dgm:pt modelId="{A2ED6CA0-0B64-44FA-BE37-6D35172F50D8}" type="pres">
      <dgm:prSet presAssocID="{067DAB0D-26C5-47F5-A63F-0D848B5EB716}" presName="parentTextArrow" presStyleLbl="node1" presStyleIdx="13" presStyleCnt="14" custLinFactNeighborX="1927" custLinFactNeighborY="-61123"/>
      <dgm:spPr/>
      <dgm:t>
        <a:bodyPr/>
        <a:lstStyle/>
        <a:p>
          <a:endParaRPr kumimoji="1" lang="ja-JP" altLang="en-US"/>
        </a:p>
      </dgm:t>
    </dgm:pt>
  </dgm:ptLst>
  <dgm:cxnLst>
    <dgm:cxn modelId="{C8EFD2E9-C295-4615-8BC8-79B604892651}" srcId="{DFF591F7-E46A-43E2-AEF1-F2FA0AB643A6}" destId="{A006E83D-CE24-4687-A1BB-CE745848320F}" srcOrd="6" destOrd="0" parTransId="{F8B37D69-F1E0-4492-B85B-CAC31A7E822D}" sibTransId="{02EB259E-4550-45E2-A503-6F7C67F4E1CC}"/>
    <dgm:cxn modelId="{3CA86AE0-F715-4A0B-A795-EA03A352E38D}" srcId="{DFF591F7-E46A-43E2-AEF1-F2FA0AB643A6}" destId="{067DAB0D-26C5-47F5-A63F-0D848B5EB716}" srcOrd="0" destOrd="0" parTransId="{685E1AF2-6CB7-4BF8-BEEB-B065A6986E07}" sibTransId="{6D46F40B-068F-4C21-AA85-7E908CC8C07A}"/>
    <dgm:cxn modelId="{AC025713-B489-4AAB-8ADA-211777773D18}" srcId="{DFF591F7-E46A-43E2-AEF1-F2FA0AB643A6}" destId="{CD14CEAC-0AD2-4D1D-B46E-C4529B3739E2}" srcOrd="8" destOrd="0" parTransId="{4119D360-3C62-46B4-AE18-1A153D38EC6E}" sibTransId="{D662B147-675C-4EA3-A4B8-E0BE112ACBCE}"/>
    <dgm:cxn modelId="{7986C987-4292-4E0A-B618-5C6E8ADC4442}" type="presOf" srcId="{1BAB6EA9-78D1-4D2A-805B-0DFD0C42D066}" destId="{90095571-4C2A-44ED-977B-8207D3459CD5}" srcOrd="0" destOrd="0" presId="urn:microsoft.com/office/officeart/2005/8/layout/process4"/>
    <dgm:cxn modelId="{70768673-1D7B-4D78-8908-CE2CF49DCE26}" srcId="{DFF591F7-E46A-43E2-AEF1-F2FA0AB643A6}" destId="{278AC625-75FD-45DC-9A62-8417EF74E485}" srcOrd="9" destOrd="0" parTransId="{1C957722-42DF-43CE-82BC-9E4D6F11B00E}" sibTransId="{7602B20C-9B18-48D1-8FF3-C39818AACFBF}"/>
    <dgm:cxn modelId="{BD876437-7B60-493F-BA9D-2FC76195C3C6}" type="presOf" srcId="{96BA5077-B956-497D-B6D2-D8B0209FE050}" destId="{CC97CC15-2781-41CE-86E5-55CDA28FD8E3}" srcOrd="0" destOrd="0" presId="urn:microsoft.com/office/officeart/2005/8/layout/process4"/>
    <dgm:cxn modelId="{971D6D10-A3B6-4B4F-B951-C6BFD082FDB6}" srcId="{DFF591F7-E46A-43E2-AEF1-F2FA0AB643A6}" destId="{843D081F-D1BD-44A6-B094-7B5C96D5C796}" srcOrd="5" destOrd="0" parTransId="{8F090F19-5944-4417-9CBB-6C09BE33253A}" sibTransId="{1D2DC3DD-96BB-4B1B-B4B2-A4EFED7324AB}"/>
    <dgm:cxn modelId="{1D43FE67-52D8-4E61-84AB-97C8F8624EA1}" type="presOf" srcId="{278AC625-75FD-45DC-9A62-8417EF74E485}" destId="{9AA594C8-E8F6-49F6-8146-859D9E21BF11}" srcOrd="0" destOrd="0" presId="urn:microsoft.com/office/officeart/2005/8/layout/process4"/>
    <dgm:cxn modelId="{CDDC0BB1-4BFF-4C40-A1A1-3CB2E8060B41}" type="presOf" srcId="{843D081F-D1BD-44A6-B094-7B5C96D5C796}" destId="{100E88F4-481D-4F06-957B-E41FF766C9AB}" srcOrd="0" destOrd="0" presId="urn:microsoft.com/office/officeart/2005/8/layout/process4"/>
    <dgm:cxn modelId="{5BF35D15-12A2-435E-9571-2090FB16891A}" srcId="{DFF591F7-E46A-43E2-AEF1-F2FA0AB643A6}" destId="{1BAB6EA9-78D1-4D2A-805B-0DFD0C42D066}" srcOrd="12" destOrd="0" parTransId="{DEEFEFD8-88AE-43F0-AA8A-012E0DEB1F81}" sibTransId="{DFEC04DA-5EC5-456B-B442-B52D1544CFF0}"/>
    <dgm:cxn modelId="{79C8CAD4-4050-4ADB-9E29-EDA02CB235BC}" type="presOf" srcId="{C55631EF-F964-4450-8915-8B90C25D148F}" destId="{FD22DA7C-7505-4D3F-9B03-BD15BFBB9BE1}" srcOrd="0" destOrd="0" presId="urn:microsoft.com/office/officeart/2005/8/layout/process4"/>
    <dgm:cxn modelId="{773609A9-CC4A-4288-9359-F5D0DA7DB1F8}" type="presOf" srcId="{1829F5A6-9C2F-4593-9D96-37594D390047}" destId="{0B89604E-CCB6-4BB5-BF38-EF466CCC05AE}" srcOrd="0" destOrd="0" presId="urn:microsoft.com/office/officeart/2005/8/layout/process4"/>
    <dgm:cxn modelId="{157E473D-0531-4154-8B2B-A6DE6E634E55}" srcId="{DFF591F7-E46A-43E2-AEF1-F2FA0AB643A6}" destId="{730F8C5C-7281-4856-BC76-81C6EC8C2516}" srcOrd="13" destOrd="0" parTransId="{36349D27-2A83-4F68-B8D5-552AA7F48165}" sibTransId="{7CDE120F-DDE8-4BEF-9F1A-06C36A176190}"/>
    <dgm:cxn modelId="{1220D190-681D-4383-8CB8-056AC2AC29F5}" type="presOf" srcId="{A006E83D-CE24-4687-A1BB-CE745848320F}" destId="{CBC080F4-2A3A-4B63-98C9-9202F2E42CE9}" srcOrd="0" destOrd="0" presId="urn:microsoft.com/office/officeart/2005/8/layout/process4"/>
    <dgm:cxn modelId="{070DD036-C4B2-4C15-8341-DFA3EFE1AE09}" type="presOf" srcId="{DFF591F7-E46A-43E2-AEF1-F2FA0AB643A6}" destId="{1213C9D5-35E0-4DA6-BB1E-98CF12AA8006}" srcOrd="0" destOrd="0" presId="urn:microsoft.com/office/officeart/2005/8/layout/process4"/>
    <dgm:cxn modelId="{3C41B99F-D3F5-4422-B10A-A3FA03E5F6AB}" srcId="{DFF591F7-E46A-43E2-AEF1-F2FA0AB643A6}" destId="{9D37BBB4-7B9D-4A71-82F2-99B565B26F60}" srcOrd="11" destOrd="0" parTransId="{D8EC49D0-F3CD-4201-9813-E8160F5B70D7}" sibTransId="{80E24A2C-7C17-44E1-89E8-50BAF84F9EF0}"/>
    <dgm:cxn modelId="{E819244A-8643-4472-8FE6-8BA88856711E}" type="presOf" srcId="{067DAB0D-26C5-47F5-A63F-0D848B5EB716}" destId="{A2ED6CA0-0B64-44FA-BE37-6D35172F50D8}" srcOrd="0" destOrd="0" presId="urn:microsoft.com/office/officeart/2005/8/layout/process4"/>
    <dgm:cxn modelId="{53A3B6AD-96D7-48C8-9D72-778543D22B6D}" srcId="{DFF591F7-E46A-43E2-AEF1-F2FA0AB643A6}" destId="{96BA5077-B956-497D-B6D2-D8B0209FE050}" srcOrd="3" destOrd="0" parTransId="{C14FFEF3-142E-4855-8251-1BD0F6F5E9D8}" sibTransId="{C891107F-27C5-472E-88D9-9AD4550BCFFB}"/>
    <dgm:cxn modelId="{55E734CB-E200-4323-9C8A-B1645C067B42}" type="presOf" srcId="{A10CAA99-1357-4E69-B9D7-FC68E49F5786}" destId="{A8F9469E-EB46-4366-9AEA-5AFB2BBC6186}" srcOrd="0" destOrd="0" presId="urn:microsoft.com/office/officeart/2005/8/layout/process4"/>
    <dgm:cxn modelId="{01BF073C-97AB-4C09-851E-AF6798962D5B}" srcId="{DFF591F7-E46A-43E2-AEF1-F2FA0AB643A6}" destId="{596215D3-2A93-4301-8574-88254257CFAE}" srcOrd="1" destOrd="0" parTransId="{42E7F7AB-F76D-4FD4-9D17-6DE35067299A}" sibTransId="{0C39EAAF-B517-4727-A228-200FB1F8F963}"/>
    <dgm:cxn modelId="{016B7945-9644-4BA8-9645-B990A273CE66}" type="presOf" srcId="{730F8C5C-7281-4856-BC76-81C6EC8C2516}" destId="{4D2D91FD-4E6B-4EE2-A51C-94261ED83187}" srcOrd="0" destOrd="0" presId="urn:microsoft.com/office/officeart/2005/8/layout/process4"/>
    <dgm:cxn modelId="{4228F930-93DF-4814-9B4F-D3FBBAE622D3}" type="presOf" srcId="{596215D3-2A93-4301-8574-88254257CFAE}" destId="{F458E824-259F-444A-B101-821D471CCB69}" srcOrd="0" destOrd="0" presId="urn:microsoft.com/office/officeart/2005/8/layout/process4"/>
    <dgm:cxn modelId="{19BBB10F-2E67-479D-A09B-DA279E56B2C1}" srcId="{DFF591F7-E46A-43E2-AEF1-F2FA0AB643A6}" destId="{F3507867-C472-4AB0-811E-B48AF7CBCE7B}" srcOrd="2" destOrd="0" parTransId="{D218DE89-F2B9-4CDD-B248-6324B9140182}" sibTransId="{A7BD96E4-7E7C-48E4-A53A-87BA6238D612}"/>
    <dgm:cxn modelId="{452ACAB8-C19B-4837-905A-6F124B935909}" type="presOf" srcId="{F3507867-C472-4AB0-811E-B48AF7CBCE7B}" destId="{C8288B75-CAAE-4167-A935-51A6EE8CBE80}" srcOrd="0" destOrd="0" presId="urn:microsoft.com/office/officeart/2005/8/layout/process4"/>
    <dgm:cxn modelId="{5CC10C32-CE97-4079-9CEF-29B3ADE7CBD1}" type="presOf" srcId="{CD14CEAC-0AD2-4D1D-B46E-C4529B3739E2}" destId="{A46D00D1-8203-4781-93FD-EC37F36991CB}" srcOrd="0" destOrd="0" presId="urn:microsoft.com/office/officeart/2005/8/layout/process4"/>
    <dgm:cxn modelId="{D8465395-BE0D-457C-8073-2688FC1ACE2A}" type="presOf" srcId="{9D37BBB4-7B9D-4A71-82F2-99B565B26F60}" destId="{DA478539-FF0D-4EA8-9798-0B5E35BFCC4D}" srcOrd="0" destOrd="0" presId="urn:microsoft.com/office/officeart/2005/8/layout/process4"/>
    <dgm:cxn modelId="{E6A0F8E6-869F-4F93-B0B0-658C30657CA6}" srcId="{DFF591F7-E46A-43E2-AEF1-F2FA0AB643A6}" destId="{C55631EF-F964-4450-8915-8B90C25D148F}" srcOrd="10" destOrd="0" parTransId="{96A822F4-2D56-4FDF-9F30-063A5BEFE381}" sibTransId="{1E995496-6EA1-4F17-BBD5-774C497917E2}"/>
    <dgm:cxn modelId="{0A744959-AB28-4432-9A24-75687A85663D}" srcId="{DFF591F7-E46A-43E2-AEF1-F2FA0AB643A6}" destId="{A10CAA99-1357-4E69-B9D7-FC68E49F5786}" srcOrd="4" destOrd="0" parTransId="{81F2FA5A-E9D7-4754-961A-C4ED429EAFA4}" sibTransId="{269D0E97-51F9-408F-9C65-2E953374E21F}"/>
    <dgm:cxn modelId="{518BABD6-1FA4-4388-9DA0-7FEF2BF2899E}" srcId="{DFF591F7-E46A-43E2-AEF1-F2FA0AB643A6}" destId="{1829F5A6-9C2F-4593-9D96-37594D390047}" srcOrd="7" destOrd="0" parTransId="{0B48D649-00EA-4B3B-9B23-CA30430990C9}" sibTransId="{0F61D3EA-D2C8-4E23-A7BE-B30999A53C13}"/>
    <dgm:cxn modelId="{24D91845-4AC0-40A8-B9A1-37175AABD341}" type="presParOf" srcId="{1213C9D5-35E0-4DA6-BB1E-98CF12AA8006}" destId="{79B92CC1-EF48-4B4A-A34E-C77B16EDF1C7}" srcOrd="0" destOrd="0" presId="urn:microsoft.com/office/officeart/2005/8/layout/process4"/>
    <dgm:cxn modelId="{EBE8DABE-369E-46D0-AA44-C93EEE599CB9}" type="presParOf" srcId="{79B92CC1-EF48-4B4A-A34E-C77B16EDF1C7}" destId="{4D2D91FD-4E6B-4EE2-A51C-94261ED83187}" srcOrd="0" destOrd="0" presId="urn:microsoft.com/office/officeart/2005/8/layout/process4"/>
    <dgm:cxn modelId="{1489269A-7693-4EE1-9736-36C9F27B649B}" type="presParOf" srcId="{1213C9D5-35E0-4DA6-BB1E-98CF12AA8006}" destId="{C3C71C13-6BAB-4C49-8944-326FAAF6411A}" srcOrd="1" destOrd="0" presId="urn:microsoft.com/office/officeart/2005/8/layout/process4"/>
    <dgm:cxn modelId="{9949EDC9-B5E3-4EAD-8185-322B004EAE45}" type="presParOf" srcId="{1213C9D5-35E0-4DA6-BB1E-98CF12AA8006}" destId="{031A4798-F2B5-4F1F-9562-4ADB88498844}" srcOrd="2" destOrd="0" presId="urn:microsoft.com/office/officeart/2005/8/layout/process4"/>
    <dgm:cxn modelId="{E7225B36-C95A-405E-9D7D-BDA29F6F377A}" type="presParOf" srcId="{031A4798-F2B5-4F1F-9562-4ADB88498844}" destId="{90095571-4C2A-44ED-977B-8207D3459CD5}" srcOrd="0" destOrd="0" presId="urn:microsoft.com/office/officeart/2005/8/layout/process4"/>
    <dgm:cxn modelId="{3CFA382A-47E9-4DDA-B924-933396C37FD4}" type="presParOf" srcId="{1213C9D5-35E0-4DA6-BB1E-98CF12AA8006}" destId="{B28985D5-56AF-40DA-8198-AD4D1633BD15}" srcOrd="3" destOrd="0" presId="urn:microsoft.com/office/officeart/2005/8/layout/process4"/>
    <dgm:cxn modelId="{E22A5AEC-3F96-4BD9-8E16-DDCA371F86CD}" type="presParOf" srcId="{1213C9D5-35E0-4DA6-BB1E-98CF12AA8006}" destId="{4AD92C6F-872D-425C-B652-016DBF8B02EB}" srcOrd="4" destOrd="0" presId="urn:microsoft.com/office/officeart/2005/8/layout/process4"/>
    <dgm:cxn modelId="{68858A8D-CF84-44AE-A791-D9B5C7467E37}" type="presParOf" srcId="{4AD92C6F-872D-425C-B652-016DBF8B02EB}" destId="{DA478539-FF0D-4EA8-9798-0B5E35BFCC4D}" srcOrd="0" destOrd="0" presId="urn:microsoft.com/office/officeart/2005/8/layout/process4"/>
    <dgm:cxn modelId="{801AD87E-749D-40B9-8900-EE87479FF3FE}" type="presParOf" srcId="{1213C9D5-35E0-4DA6-BB1E-98CF12AA8006}" destId="{44053193-8B02-4AC7-B94B-6FFC23E03876}" srcOrd="5" destOrd="0" presId="urn:microsoft.com/office/officeart/2005/8/layout/process4"/>
    <dgm:cxn modelId="{0176B67B-0FCA-4913-963A-A174FF852CAA}" type="presParOf" srcId="{1213C9D5-35E0-4DA6-BB1E-98CF12AA8006}" destId="{0179EBCA-6446-42C7-9FBE-10C6833600BD}" srcOrd="6" destOrd="0" presId="urn:microsoft.com/office/officeart/2005/8/layout/process4"/>
    <dgm:cxn modelId="{4CEDD2AA-2C76-4702-87C3-A9EEE258D2E3}" type="presParOf" srcId="{0179EBCA-6446-42C7-9FBE-10C6833600BD}" destId="{FD22DA7C-7505-4D3F-9B03-BD15BFBB9BE1}" srcOrd="0" destOrd="0" presId="urn:microsoft.com/office/officeart/2005/8/layout/process4"/>
    <dgm:cxn modelId="{5484974F-EE25-4FEC-BC9A-197CE8F5F877}" type="presParOf" srcId="{1213C9D5-35E0-4DA6-BB1E-98CF12AA8006}" destId="{698655E4-BD94-4C87-A640-06C3FB791DC5}" srcOrd="7" destOrd="0" presId="urn:microsoft.com/office/officeart/2005/8/layout/process4"/>
    <dgm:cxn modelId="{229B36D8-E16C-46B7-9B3F-0E2176CF3DD9}" type="presParOf" srcId="{1213C9D5-35E0-4DA6-BB1E-98CF12AA8006}" destId="{FB82273A-870A-4875-9987-25D5F367CD4E}" srcOrd="8" destOrd="0" presId="urn:microsoft.com/office/officeart/2005/8/layout/process4"/>
    <dgm:cxn modelId="{264EC332-C2B2-4044-A79B-6C93EA588766}" type="presParOf" srcId="{FB82273A-870A-4875-9987-25D5F367CD4E}" destId="{9AA594C8-E8F6-49F6-8146-859D9E21BF11}" srcOrd="0" destOrd="0" presId="urn:microsoft.com/office/officeart/2005/8/layout/process4"/>
    <dgm:cxn modelId="{C72451BF-B463-4803-BD6D-808AE98D7F6C}" type="presParOf" srcId="{1213C9D5-35E0-4DA6-BB1E-98CF12AA8006}" destId="{94DB4A5C-32D1-42B9-94A7-D3CC36DB1C4B}" srcOrd="9" destOrd="0" presId="urn:microsoft.com/office/officeart/2005/8/layout/process4"/>
    <dgm:cxn modelId="{54CA2967-D356-419E-9F9D-295E78DB7B4C}" type="presParOf" srcId="{1213C9D5-35E0-4DA6-BB1E-98CF12AA8006}" destId="{61426C6E-A7C8-4064-AC60-404993F7C794}" srcOrd="10" destOrd="0" presId="urn:microsoft.com/office/officeart/2005/8/layout/process4"/>
    <dgm:cxn modelId="{17CCB609-6F47-41BE-8D70-94D7CE0FF140}" type="presParOf" srcId="{61426C6E-A7C8-4064-AC60-404993F7C794}" destId="{A46D00D1-8203-4781-93FD-EC37F36991CB}" srcOrd="0" destOrd="0" presId="urn:microsoft.com/office/officeart/2005/8/layout/process4"/>
    <dgm:cxn modelId="{B3E21CFF-2BBF-4B6F-8737-003C089A1EA7}" type="presParOf" srcId="{1213C9D5-35E0-4DA6-BB1E-98CF12AA8006}" destId="{82A9F6C9-295E-48D8-854E-D4589715C788}" srcOrd="11" destOrd="0" presId="urn:microsoft.com/office/officeart/2005/8/layout/process4"/>
    <dgm:cxn modelId="{F6EB1A28-8E79-40A8-9EA5-56D1D2EEE0C1}" type="presParOf" srcId="{1213C9D5-35E0-4DA6-BB1E-98CF12AA8006}" destId="{D597EB9D-8D92-436D-8C21-12CDD05553CC}" srcOrd="12" destOrd="0" presId="urn:microsoft.com/office/officeart/2005/8/layout/process4"/>
    <dgm:cxn modelId="{118CE066-67A5-4E91-9880-ECA8CFD42394}" type="presParOf" srcId="{D597EB9D-8D92-436D-8C21-12CDD05553CC}" destId="{0B89604E-CCB6-4BB5-BF38-EF466CCC05AE}" srcOrd="0" destOrd="0" presId="urn:microsoft.com/office/officeart/2005/8/layout/process4"/>
    <dgm:cxn modelId="{3A3EEFE7-C098-4957-BF60-C8CB286396B4}" type="presParOf" srcId="{1213C9D5-35E0-4DA6-BB1E-98CF12AA8006}" destId="{A141BEE4-3BE4-4384-8DF9-42D23AD4AEEE}" srcOrd="13" destOrd="0" presId="urn:microsoft.com/office/officeart/2005/8/layout/process4"/>
    <dgm:cxn modelId="{433AE9AD-D4B2-4663-B35C-7C3E16F5B56C}" type="presParOf" srcId="{1213C9D5-35E0-4DA6-BB1E-98CF12AA8006}" destId="{458EF7B3-EAE7-4D27-80B7-8F05C6170757}" srcOrd="14" destOrd="0" presId="urn:microsoft.com/office/officeart/2005/8/layout/process4"/>
    <dgm:cxn modelId="{65733372-B67C-43D0-B504-20DB79639553}" type="presParOf" srcId="{458EF7B3-EAE7-4D27-80B7-8F05C6170757}" destId="{CBC080F4-2A3A-4B63-98C9-9202F2E42CE9}" srcOrd="0" destOrd="0" presId="urn:microsoft.com/office/officeart/2005/8/layout/process4"/>
    <dgm:cxn modelId="{19857754-B1A0-4378-A88E-C6996970EC47}" type="presParOf" srcId="{1213C9D5-35E0-4DA6-BB1E-98CF12AA8006}" destId="{BF0D77AA-31FE-4F07-B0FB-00A6899632EE}" srcOrd="15" destOrd="0" presId="urn:microsoft.com/office/officeart/2005/8/layout/process4"/>
    <dgm:cxn modelId="{B53E8C9E-C521-4B02-B9A9-5FB7DEEBF3E7}" type="presParOf" srcId="{1213C9D5-35E0-4DA6-BB1E-98CF12AA8006}" destId="{B8D17051-8177-4757-9B4C-119EF871F90E}" srcOrd="16" destOrd="0" presId="urn:microsoft.com/office/officeart/2005/8/layout/process4"/>
    <dgm:cxn modelId="{BC53C19C-FCA2-441A-B62F-210098D1C598}" type="presParOf" srcId="{B8D17051-8177-4757-9B4C-119EF871F90E}" destId="{100E88F4-481D-4F06-957B-E41FF766C9AB}" srcOrd="0" destOrd="0" presId="urn:microsoft.com/office/officeart/2005/8/layout/process4"/>
    <dgm:cxn modelId="{49FA3AE7-2215-4F66-A8F0-E158494C2CFA}" type="presParOf" srcId="{1213C9D5-35E0-4DA6-BB1E-98CF12AA8006}" destId="{1C12EB93-726B-4BF7-8744-03F5301E0960}" srcOrd="17" destOrd="0" presId="urn:microsoft.com/office/officeart/2005/8/layout/process4"/>
    <dgm:cxn modelId="{578BD696-72E4-40E7-959A-F5ECA749FF8E}" type="presParOf" srcId="{1213C9D5-35E0-4DA6-BB1E-98CF12AA8006}" destId="{A973A75D-D25C-41CC-9FF5-73C3820F1307}" srcOrd="18" destOrd="0" presId="urn:microsoft.com/office/officeart/2005/8/layout/process4"/>
    <dgm:cxn modelId="{1C5D580A-51DE-4B45-BD69-122FD6670170}" type="presParOf" srcId="{A973A75D-D25C-41CC-9FF5-73C3820F1307}" destId="{A8F9469E-EB46-4366-9AEA-5AFB2BBC6186}" srcOrd="0" destOrd="0" presId="urn:microsoft.com/office/officeart/2005/8/layout/process4"/>
    <dgm:cxn modelId="{2C6218F0-E6C5-4CCB-B4F7-09C4AB3EB4EC}" type="presParOf" srcId="{1213C9D5-35E0-4DA6-BB1E-98CF12AA8006}" destId="{1E4C2E9A-A5C1-4316-B8A1-731F034579FC}" srcOrd="19" destOrd="0" presId="urn:microsoft.com/office/officeart/2005/8/layout/process4"/>
    <dgm:cxn modelId="{59D446F7-BC32-4BCC-9F09-A9F0DB57B088}" type="presParOf" srcId="{1213C9D5-35E0-4DA6-BB1E-98CF12AA8006}" destId="{215A4BB5-3E23-446B-82B4-83EFA9833125}" srcOrd="20" destOrd="0" presId="urn:microsoft.com/office/officeart/2005/8/layout/process4"/>
    <dgm:cxn modelId="{381C668E-4A7D-45F2-AC97-B979F34D972B}" type="presParOf" srcId="{215A4BB5-3E23-446B-82B4-83EFA9833125}" destId="{CC97CC15-2781-41CE-86E5-55CDA28FD8E3}" srcOrd="0" destOrd="0" presId="urn:microsoft.com/office/officeart/2005/8/layout/process4"/>
    <dgm:cxn modelId="{0C997CDA-5D5C-4FFE-A8F7-E26EBA6FD79E}" type="presParOf" srcId="{1213C9D5-35E0-4DA6-BB1E-98CF12AA8006}" destId="{12A15BA3-57FB-4224-82D8-78F144EF4025}" srcOrd="21" destOrd="0" presId="urn:microsoft.com/office/officeart/2005/8/layout/process4"/>
    <dgm:cxn modelId="{8FE4506A-B7D3-4F83-8010-7B604D1793CD}" type="presParOf" srcId="{1213C9D5-35E0-4DA6-BB1E-98CF12AA8006}" destId="{811D3F67-E864-4103-8F6F-04B77A7989B6}" srcOrd="22" destOrd="0" presId="urn:microsoft.com/office/officeart/2005/8/layout/process4"/>
    <dgm:cxn modelId="{07A23713-62A2-46A5-A74E-6A0DC94E12AE}" type="presParOf" srcId="{811D3F67-E864-4103-8F6F-04B77A7989B6}" destId="{C8288B75-CAAE-4167-A935-51A6EE8CBE80}" srcOrd="0" destOrd="0" presId="urn:microsoft.com/office/officeart/2005/8/layout/process4"/>
    <dgm:cxn modelId="{B5A45F13-55FF-4FDC-9B7A-3859E5267EED}" type="presParOf" srcId="{1213C9D5-35E0-4DA6-BB1E-98CF12AA8006}" destId="{7C813ACE-7CFE-404C-9AAA-ED42C45CACCB}" srcOrd="23" destOrd="0" presId="urn:microsoft.com/office/officeart/2005/8/layout/process4"/>
    <dgm:cxn modelId="{44C06A8A-A076-4FFD-8BDC-FC6A3B02D0A1}" type="presParOf" srcId="{1213C9D5-35E0-4DA6-BB1E-98CF12AA8006}" destId="{023D3583-07C7-471C-A2AE-CD71072CDF86}" srcOrd="24" destOrd="0" presId="urn:microsoft.com/office/officeart/2005/8/layout/process4"/>
    <dgm:cxn modelId="{FAF641F5-F748-480F-BF1A-FD056E2D352D}" type="presParOf" srcId="{023D3583-07C7-471C-A2AE-CD71072CDF86}" destId="{F458E824-259F-444A-B101-821D471CCB69}" srcOrd="0" destOrd="0" presId="urn:microsoft.com/office/officeart/2005/8/layout/process4"/>
    <dgm:cxn modelId="{5E6EAE4A-AE4E-4D40-A97A-CE598035D743}" type="presParOf" srcId="{1213C9D5-35E0-4DA6-BB1E-98CF12AA8006}" destId="{A06F4F92-57E6-4E42-82D8-C0BE1559E6B6}" srcOrd="25" destOrd="0" presId="urn:microsoft.com/office/officeart/2005/8/layout/process4"/>
    <dgm:cxn modelId="{E0114B4A-B61E-491F-8D4A-984736DB7A90}" type="presParOf" srcId="{1213C9D5-35E0-4DA6-BB1E-98CF12AA8006}" destId="{858ED64B-9D20-42B1-ABB0-C7960C6CE4FC}" srcOrd="26" destOrd="0" presId="urn:microsoft.com/office/officeart/2005/8/layout/process4"/>
    <dgm:cxn modelId="{CC94709B-FF17-4AA6-835F-F0EDFA0DBA53}" type="presParOf" srcId="{858ED64B-9D20-42B1-ABB0-C7960C6CE4FC}" destId="{A2ED6CA0-0B64-44FA-BE37-6D35172F50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D91FD-4E6B-4EE2-A51C-94261ED83187}">
      <dsp:nvSpPr>
        <dsp:cNvPr id="0" name=""/>
        <dsp:cNvSpPr/>
      </dsp:nvSpPr>
      <dsp:spPr>
        <a:xfrm>
          <a:off x="0" y="7381770"/>
          <a:ext cx="2575996" cy="3134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⑭トグルスイッチ</a:t>
          </a:r>
          <a:endParaRPr kumimoji="1" lang="en-US" altLang="ja-JP" sz="1600" kern="1200" dirty="0" smtClean="0"/>
        </a:p>
      </dsp:txBody>
      <dsp:txXfrm>
        <a:off x="0" y="7381770"/>
        <a:ext cx="2575996" cy="313461"/>
      </dsp:txXfrm>
    </dsp:sp>
    <dsp:sp modelId="{90095571-4C2A-44ED-977B-8207D3459CD5}">
      <dsp:nvSpPr>
        <dsp:cNvPr id="0" name=""/>
        <dsp:cNvSpPr/>
      </dsp:nvSpPr>
      <dsp:spPr>
        <a:xfrm rot="10800000">
          <a:off x="0" y="6904368"/>
          <a:ext cx="2575996" cy="48210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⑬半固定ボリューム</a:t>
          </a:r>
          <a:endParaRPr kumimoji="1" lang="en-US" altLang="ja-JP" sz="1600" kern="1200" dirty="0" smtClean="0"/>
        </a:p>
      </dsp:txBody>
      <dsp:txXfrm rot="10800000">
        <a:off x="0" y="6904368"/>
        <a:ext cx="2575996" cy="313257"/>
      </dsp:txXfrm>
    </dsp:sp>
    <dsp:sp modelId="{DA478539-FF0D-4EA8-9798-0B5E35BFCC4D}">
      <dsp:nvSpPr>
        <dsp:cNvPr id="0" name=""/>
        <dsp:cNvSpPr/>
      </dsp:nvSpPr>
      <dsp:spPr>
        <a:xfrm rot="10800000">
          <a:off x="0" y="6085723"/>
          <a:ext cx="2575996" cy="84649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⑫電解コンデンサ</a:t>
          </a:r>
          <a:r>
            <a:rPr kumimoji="1" lang="en-US" altLang="ja-JP" sz="1600" kern="1200" dirty="0" smtClean="0"/>
            <a:t>(47μF</a:t>
          </a:r>
          <a:r>
            <a:rPr kumimoji="1" lang="ja-JP" altLang="en-US" sz="1600" kern="1200" dirty="0" smtClean="0"/>
            <a:t>）</a:t>
          </a:r>
          <a:endParaRPr kumimoji="1" lang="en-US" altLang="ja-JP" sz="1600" kern="1200" dirty="0" smtClean="0"/>
        </a:p>
      </dsp:txBody>
      <dsp:txXfrm rot="10800000">
        <a:off x="0" y="6085723"/>
        <a:ext cx="2575996" cy="550029"/>
      </dsp:txXfrm>
    </dsp:sp>
    <dsp:sp modelId="{FD22DA7C-7505-4D3F-9B03-BD15BFBB9BE1}">
      <dsp:nvSpPr>
        <dsp:cNvPr id="0" name=""/>
        <dsp:cNvSpPr/>
      </dsp:nvSpPr>
      <dsp:spPr>
        <a:xfrm rot="10800000">
          <a:off x="0" y="5585169"/>
          <a:ext cx="2575996" cy="48210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⑪ピンヘッダ</a:t>
          </a:r>
          <a:endParaRPr kumimoji="1" lang="en-US" altLang="ja-JP" sz="1600" kern="1200" dirty="0" smtClean="0"/>
        </a:p>
      </dsp:txBody>
      <dsp:txXfrm rot="10800000">
        <a:off x="0" y="5585169"/>
        <a:ext cx="2575996" cy="313257"/>
      </dsp:txXfrm>
    </dsp:sp>
    <dsp:sp modelId="{9AA594C8-E8F6-49F6-8146-859D9E21BF11}">
      <dsp:nvSpPr>
        <dsp:cNvPr id="0" name=""/>
        <dsp:cNvSpPr/>
      </dsp:nvSpPr>
      <dsp:spPr>
        <a:xfrm rot="10800000">
          <a:off x="0" y="5107767"/>
          <a:ext cx="2575996" cy="48210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⑩トランジスタ</a:t>
          </a:r>
          <a:endParaRPr kumimoji="1" lang="en-US" altLang="ja-JP" sz="1600" kern="1200" dirty="0" smtClean="0"/>
        </a:p>
      </dsp:txBody>
      <dsp:txXfrm rot="10800000">
        <a:off x="0" y="5107767"/>
        <a:ext cx="2575996" cy="313257"/>
      </dsp:txXfrm>
    </dsp:sp>
    <dsp:sp modelId="{A46D00D1-8203-4781-93FD-EC37F36991CB}">
      <dsp:nvSpPr>
        <dsp:cNvPr id="0" name=""/>
        <dsp:cNvSpPr/>
      </dsp:nvSpPr>
      <dsp:spPr>
        <a:xfrm rot="10800000">
          <a:off x="0" y="4630365"/>
          <a:ext cx="2575996" cy="48210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⑨赤色</a:t>
          </a:r>
          <a:r>
            <a:rPr kumimoji="1" lang="en-US" altLang="ja-JP" sz="1600" kern="1200" dirty="0" smtClean="0"/>
            <a:t>LED</a:t>
          </a:r>
        </a:p>
      </dsp:txBody>
      <dsp:txXfrm rot="10800000">
        <a:off x="0" y="4630365"/>
        <a:ext cx="2575996" cy="313257"/>
      </dsp:txXfrm>
    </dsp:sp>
    <dsp:sp modelId="{0B89604E-CCB6-4BB5-BF38-EF466CCC05AE}">
      <dsp:nvSpPr>
        <dsp:cNvPr id="0" name=""/>
        <dsp:cNvSpPr/>
      </dsp:nvSpPr>
      <dsp:spPr>
        <a:xfrm rot="10800000">
          <a:off x="0" y="3737359"/>
          <a:ext cx="2575996" cy="89770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⑧</a:t>
          </a:r>
          <a:r>
            <a:rPr kumimoji="1" lang="en-US" altLang="ja-JP" sz="1600" kern="1200" dirty="0" smtClean="0"/>
            <a:t>USB</a:t>
          </a:r>
          <a:r>
            <a:rPr kumimoji="1" lang="ja-JP" altLang="en-US" sz="1600" kern="1200" dirty="0" smtClean="0"/>
            <a:t>シリアル変換</a:t>
          </a:r>
          <a:endParaRPr kumimoji="1" lang="en-US" altLang="ja-JP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　モジュール</a:t>
          </a:r>
          <a:endParaRPr kumimoji="1" lang="en-US" altLang="ja-JP" sz="1600" kern="1200" dirty="0" smtClean="0"/>
        </a:p>
      </dsp:txBody>
      <dsp:txXfrm rot="10800000">
        <a:off x="0" y="3737359"/>
        <a:ext cx="2575996" cy="583303"/>
      </dsp:txXfrm>
    </dsp:sp>
    <dsp:sp modelId="{CBC080F4-2A3A-4B63-98C9-9202F2E42CE9}">
      <dsp:nvSpPr>
        <dsp:cNvPr id="0" name=""/>
        <dsp:cNvSpPr/>
      </dsp:nvSpPr>
      <dsp:spPr>
        <a:xfrm rot="10800000">
          <a:off x="0" y="2868970"/>
          <a:ext cx="2575996" cy="87309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⑦ステレオ</a:t>
          </a:r>
          <a:endParaRPr kumimoji="1" lang="en-US" altLang="ja-JP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　ミニジャック</a:t>
          </a:r>
          <a:endParaRPr kumimoji="1" lang="en-US" altLang="ja-JP" sz="1600" kern="1200" dirty="0" smtClean="0"/>
        </a:p>
      </dsp:txBody>
      <dsp:txXfrm rot="10800000">
        <a:off x="0" y="2868970"/>
        <a:ext cx="2575996" cy="567308"/>
      </dsp:txXfrm>
    </dsp:sp>
    <dsp:sp modelId="{100E88F4-481D-4F06-957B-E41FF766C9AB}">
      <dsp:nvSpPr>
        <dsp:cNvPr id="0" name=""/>
        <dsp:cNvSpPr/>
      </dsp:nvSpPr>
      <dsp:spPr>
        <a:xfrm rot="10800000">
          <a:off x="0" y="2391568"/>
          <a:ext cx="2575996" cy="48210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⑥積層セラコン</a:t>
          </a:r>
          <a:r>
            <a:rPr kumimoji="1" lang="en-US" altLang="ja-JP" sz="1600" kern="1200" dirty="0" smtClean="0"/>
            <a:t>(0.1μF)</a:t>
          </a:r>
        </a:p>
      </dsp:txBody>
      <dsp:txXfrm rot="10800000">
        <a:off x="0" y="2391568"/>
        <a:ext cx="2575996" cy="313257"/>
      </dsp:txXfrm>
    </dsp:sp>
    <dsp:sp modelId="{A8F9469E-EB46-4366-9AEA-5AFB2BBC6186}">
      <dsp:nvSpPr>
        <dsp:cNvPr id="0" name=""/>
        <dsp:cNvSpPr/>
      </dsp:nvSpPr>
      <dsp:spPr>
        <a:xfrm rot="10800000">
          <a:off x="0" y="1914165"/>
          <a:ext cx="2575996" cy="48210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⑤</a:t>
          </a:r>
          <a:r>
            <a:rPr kumimoji="1" lang="en-US" altLang="ja-JP" sz="1600" kern="1200" dirty="0" smtClean="0"/>
            <a:t>IC</a:t>
          </a:r>
          <a:r>
            <a:rPr kumimoji="1" lang="ja-JP" altLang="en-US" sz="1600" kern="1200" dirty="0" smtClean="0"/>
            <a:t>ソケット</a:t>
          </a:r>
          <a:endParaRPr kumimoji="1" lang="en-US" altLang="ja-JP" sz="1600" kern="1200" dirty="0" smtClean="0"/>
        </a:p>
      </dsp:txBody>
      <dsp:txXfrm rot="10800000">
        <a:off x="0" y="1914165"/>
        <a:ext cx="2575996" cy="313257"/>
      </dsp:txXfrm>
    </dsp:sp>
    <dsp:sp modelId="{CC97CC15-2781-41CE-86E5-55CDA28FD8E3}">
      <dsp:nvSpPr>
        <dsp:cNvPr id="0" name=""/>
        <dsp:cNvSpPr/>
      </dsp:nvSpPr>
      <dsp:spPr>
        <a:xfrm rot="10800000">
          <a:off x="0" y="1436763"/>
          <a:ext cx="2575996" cy="48210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④三端子レギュレータ</a:t>
          </a:r>
          <a:endParaRPr kumimoji="1" lang="en-US" altLang="ja-JP" sz="1600" kern="1200" dirty="0" smtClean="0"/>
        </a:p>
      </dsp:txBody>
      <dsp:txXfrm rot="10800000">
        <a:off x="0" y="1436763"/>
        <a:ext cx="2575996" cy="313257"/>
      </dsp:txXfrm>
    </dsp:sp>
    <dsp:sp modelId="{C8288B75-CAAE-4167-A935-51A6EE8CBE80}">
      <dsp:nvSpPr>
        <dsp:cNvPr id="0" name=""/>
        <dsp:cNvSpPr/>
      </dsp:nvSpPr>
      <dsp:spPr>
        <a:xfrm rot="10800000">
          <a:off x="0" y="959361"/>
          <a:ext cx="2575996" cy="48210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③</a:t>
          </a:r>
          <a:r>
            <a:rPr kumimoji="1" lang="en-US" altLang="ja-JP" sz="1600" kern="1200" dirty="0" smtClean="0"/>
            <a:t>CDS</a:t>
          </a:r>
          <a:r>
            <a:rPr kumimoji="1" lang="ja-JP" altLang="en-US" sz="1600" kern="1200" dirty="0" smtClean="0"/>
            <a:t>セル</a:t>
          </a:r>
          <a:endParaRPr kumimoji="1" lang="ja-JP" altLang="en-US" sz="1600" kern="1200" dirty="0"/>
        </a:p>
      </dsp:txBody>
      <dsp:txXfrm rot="10800000">
        <a:off x="0" y="959361"/>
        <a:ext cx="2575996" cy="313257"/>
      </dsp:txXfrm>
    </dsp:sp>
    <dsp:sp modelId="{F458E824-259F-444A-B101-821D471CCB69}">
      <dsp:nvSpPr>
        <dsp:cNvPr id="0" name=""/>
        <dsp:cNvSpPr/>
      </dsp:nvSpPr>
      <dsp:spPr>
        <a:xfrm rot="10800000">
          <a:off x="0" y="481958"/>
          <a:ext cx="2575996" cy="48210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②抵抗</a:t>
          </a:r>
          <a:r>
            <a:rPr kumimoji="1" lang="en-US" altLang="ja-JP" sz="1600" kern="1200" dirty="0" smtClean="0"/>
            <a:t>(0Ω)</a:t>
          </a:r>
          <a:endParaRPr kumimoji="1" lang="ja-JP" altLang="en-US" sz="1600" kern="1200" dirty="0"/>
        </a:p>
      </dsp:txBody>
      <dsp:txXfrm rot="10800000">
        <a:off x="0" y="481958"/>
        <a:ext cx="2575996" cy="313257"/>
      </dsp:txXfrm>
    </dsp:sp>
    <dsp:sp modelId="{A2ED6CA0-0B64-44FA-BE37-6D35172F50D8}">
      <dsp:nvSpPr>
        <dsp:cNvPr id="0" name=""/>
        <dsp:cNvSpPr/>
      </dsp:nvSpPr>
      <dsp:spPr>
        <a:xfrm rot="10800000">
          <a:off x="0" y="0"/>
          <a:ext cx="2575996" cy="48210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600" kern="1200" dirty="0" smtClean="0"/>
            <a:t>①抵抗</a:t>
          </a:r>
          <a:r>
            <a:rPr kumimoji="1" lang="en-US" altLang="ja-JP" sz="1600" kern="1200" dirty="0" smtClean="0"/>
            <a:t>(4.7kΩ)</a:t>
          </a:r>
          <a:endParaRPr kumimoji="1" lang="ja-JP" altLang="en-US" sz="1600" kern="1200" dirty="0"/>
        </a:p>
      </dsp:txBody>
      <dsp:txXfrm rot="10800000">
        <a:off x="0" y="0"/>
        <a:ext cx="2575996" cy="313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0" cy="502836"/>
          </a:xfrm>
          <a:prstGeom prst="rect">
            <a:avLst/>
          </a:prstGeom>
        </p:spPr>
        <p:txBody>
          <a:bodyPr vert="horz" lIns="93130" tIns="46564" rIns="93130" bIns="4656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9" y="1"/>
            <a:ext cx="2984870" cy="502836"/>
          </a:xfrm>
          <a:prstGeom prst="rect">
            <a:avLst/>
          </a:prstGeom>
        </p:spPr>
        <p:txBody>
          <a:bodyPr vert="horz" lIns="93130" tIns="46564" rIns="93130" bIns="46564" rtlCol="0"/>
          <a:lstStyle>
            <a:lvl1pPr algn="r">
              <a:defRPr sz="1200"/>
            </a:lvl1pPr>
          </a:lstStyle>
          <a:p>
            <a:fld id="{D9066C4A-9553-4875-A636-A5B886941421}" type="datetimeFigureOut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519056"/>
            <a:ext cx="2984870" cy="502835"/>
          </a:xfrm>
          <a:prstGeom prst="rect">
            <a:avLst/>
          </a:prstGeom>
        </p:spPr>
        <p:txBody>
          <a:bodyPr vert="horz" lIns="93130" tIns="46564" rIns="93130" bIns="4656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9" y="9519056"/>
            <a:ext cx="2984870" cy="502835"/>
          </a:xfrm>
          <a:prstGeom prst="rect">
            <a:avLst/>
          </a:prstGeom>
        </p:spPr>
        <p:txBody>
          <a:bodyPr vert="horz" lIns="93130" tIns="46564" rIns="93130" bIns="46564" rtlCol="0" anchor="b"/>
          <a:lstStyle>
            <a:lvl1pPr algn="r">
              <a:defRPr sz="1200"/>
            </a:lvl1pPr>
          </a:lstStyle>
          <a:p>
            <a:fld id="{CE6A1705-D80B-4636-9825-F2B25E6A6BE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9414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968" y="2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/>
          <a:lstStyle>
            <a:lvl1pPr algn="r">
              <a:defRPr sz="1200"/>
            </a:lvl1pPr>
          </a:lstStyle>
          <a:p>
            <a:fld id="{2F80D045-DCE3-4F9B-8057-FB65F19AB2CA}" type="datetimeFigureOut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252538"/>
            <a:ext cx="23431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4" rIns="91650" bIns="45824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9613" y="4822410"/>
            <a:ext cx="5510530" cy="3947341"/>
          </a:xfrm>
          <a:prstGeom prst="rect">
            <a:avLst/>
          </a:prstGeom>
        </p:spPr>
        <p:txBody>
          <a:bodyPr vert="horz" lIns="91650" tIns="45824" rIns="91650" bIns="458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9519123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968" y="9519123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 anchor="b"/>
          <a:lstStyle>
            <a:lvl1pPr algn="r">
              <a:defRPr sz="1200"/>
            </a:lvl1pPr>
          </a:lstStyle>
          <a:p>
            <a:fld id="{BA8198D9-8529-43D7-8BEC-C9E536403466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4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198D9-8529-43D7-8BEC-C9E536403466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89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4350" y="1945591"/>
            <a:ext cx="5829300" cy="116542"/>
          </a:xfrm>
          <a:prstGeom prst="rect">
            <a:avLst/>
          </a:prstGeom>
          <a:blipFill dpi="0" rotWithShape="1">
            <a:blip r:embed="rId2" cstate="print">
              <a:alphaModFix amt="80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514350" y="6186214"/>
            <a:ext cx="5829300" cy="116542"/>
          </a:xfrm>
          <a:prstGeom prst="rect">
            <a:avLst/>
          </a:prstGeom>
          <a:blipFill dpi="0" rotWithShape="1">
            <a:blip r:embed="rId2" cstate="print">
              <a:alphaModFix amt="80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14350" y="2144681"/>
            <a:ext cx="5829300" cy="396240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グループ化 12"/>
          <p:cNvGrpSpPr/>
          <p:nvPr userDrawn="1"/>
        </p:nvGrpSpPr>
        <p:grpSpPr>
          <a:xfrm>
            <a:off x="5426085" y="5932367"/>
            <a:ext cx="685800" cy="878741"/>
            <a:chOff x="5426085" y="5932367"/>
            <a:chExt cx="685800" cy="878741"/>
          </a:xfrm>
        </p:grpSpPr>
        <p:sp>
          <p:nvSpPr>
            <p:cNvPr id="11" name="Oval 10"/>
            <p:cNvSpPr/>
            <p:nvPr/>
          </p:nvSpPr>
          <p:spPr>
            <a:xfrm>
              <a:off x="5426085" y="5932367"/>
              <a:ext cx="685800" cy="878741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 bwMode="ltGray">
            <a:xfrm>
              <a:off x="5494665" y="6020241"/>
              <a:ext cx="548640" cy="702993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02" y="2068767"/>
            <a:ext cx="5694998" cy="43850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789" y="6339840"/>
            <a:ext cx="4438841" cy="1545336"/>
          </a:xfrm>
        </p:spPr>
        <p:txBody>
          <a:bodyPr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BE9-CC40-4B5F-BA71-8D4E44902C32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9060690"/>
            <a:ext cx="3559302" cy="52740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44842" y="5906656"/>
            <a:ext cx="671551" cy="924560"/>
          </a:xfrm>
        </p:spPr>
        <p:txBody>
          <a:bodyPr/>
          <a:lstStyle>
            <a:lvl1pPr>
              <a:defRPr sz="2100" b="1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42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1EC8-8948-4E5B-BA22-CB6F3CBC55CB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40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70467"/>
            <a:ext cx="1435894" cy="8144933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6" y="770467"/>
            <a:ext cx="4221956" cy="814493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F44D-35A1-49A5-ADE7-00C488F8FD90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18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974035"/>
            <a:ext cx="5829300" cy="794136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6711-8F99-487D-8005-FE6EF0D07C7E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4350" y="437277"/>
            <a:ext cx="5829300" cy="4373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03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103762"/>
            <a:ext cx="6858000" cy="2802237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09" y="1769872"/>
            <a:ext cx="5220653" cy="508508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248" y="7251192"/>
            <a:ext cx="5092065" cy="1540933"/>
          </a:xfrm>
        </p:spPr>
        <p:txBody>
          <a:bodyPr anchor="t">
            <a:normAutofit/>
          </a:bodyPr>
          <a:lstStyle>
            <a:lvl1pPr marL="0" indent="0">
              <a:buNone/>
              <a:defRPr sz="1350" b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3938" y="9060690"/>
            <a:ext cx="1487424" cy="52740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894C40-AA44-4863-B3C8-EB67052C6901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7074" y="9060689"/>
            <a:ext cx="3559302" cy="52740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75397" y="3510900"/>
            <a:ext cx="685800" cy="13208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88" y="3623543"/>
            <a:ext cx="668418" cy="1040480"/>
          </a:xfrm>
        </p:spPr>
        <p:txBody>
          <a:bodyPr/>
          <a:lstStyle>
            <a:lvl1pPr>
              <a:defRPr sz="2100"/>
            </a:lvl1pPr>
          </a:lstStyle>
          <a:p>
            <a:fld id="{93133940-1C9A-4530-88D2-E440F3F2F3C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353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013791"/>
            <a:ext cx="2743200" cy="790160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4164" y="1013791"/>
            <a:ext cx="2743200" cy="790160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5076-3F0E-4BA6-B9F6-5CCEE0C2E188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4350" y="437277"/>
            <a:ext cx="5829300" cy="4373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0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964395"/>
            <a:ext cx="2743200" cy="35751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1441175"/>
            <a:ext cx="2743200" cy="727610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5595" y="964395"/>
            <a:ext cx="2743200" cy="35751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5595" y="1441175"/>
            <a:ext cx="2743200" cy="727610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6AE4-D4CC-4AC9-9D15-FA4FF4587367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4350" y="437277"/>
            <a:ext cx="5829300" cy="4373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E892D2-3336-42E1-BA41-980AC6F64DD4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4350" y="606240"/>
            <a:ext cx="5829300" cy="8356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0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67B-3C8E-459D-9727-99A344169DA2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96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70854" y="2"/>
            <a:ext cx="2187146" cy="9905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990600"/>
            <a:ext cx="1800225" cy="25095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990600"/>
            <a:ext cx="3775329" cy="725119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3500120"/>
            <a:ext cx="1800225" cy="4754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9035373"/>
            <a:ext cx="294894" cy="56794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F39E-74D5-4E9F-BD8E-E1A9FCE2F891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62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0854" y="2"/>
            <a:ext cx="2187146" cy="9905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990600"/>
            <a:ext cx="1800225" cy="25095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670854" cy="990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3500120"/>
            <a:ext cx="1800225" cy="4754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9035373"/>
            <a:ext cx="294894" cy="56794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590-A5DF-4B05-BBED-6EA1004F0DF5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47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 userDrawn="1"/>
        </p:nvGrpSpPr>
        <p:grpSpPr>
          <a:xfrm>
            <a:off x="6391998" y="9139292"/>
            <a:ext cx="294894" cy="383733"/>
            <a:chOff x="6391998" y="9139292"/>
            <a:chExt cx="294894" cy="383733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 bwMode="gray">
            <a:xfrm>
              <a:off x="6391998" y="9139292"/>
              <a:ext cx="294894" cy="383733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 bwMode="ltGray">
            <a:xfrm>
              <a:off x="6419431" y="9168220"/>
              <a:ext cx="240029" cy="312341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700024"/>
            <a:ext cx="5829300" cy="232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064256"/>
            <a:ext cx="5829300" cy="585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4276" y="9060690"/>
            <a:ext cx="184137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FEBB75-4A4C-459D-9DBD-946B99F91766}" type="datetime1">
              <a:rPr kumimoji="1" lang="ja-JP" altLang="en-US" smtClean="0"/>
              <a:pPr/>
              <a:t>2016/7/16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9060690"/>
            <a:ext cx="355930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6362510" y="9134702"/>
            <a:ext cx="360045" cy="379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1" spc="-53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3133940-1C9A-4530-88D2-E440F3F2F3C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39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15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4400" dirty="0" smtClean="0"/>
              <a:t>音声合成回路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/>
              <a:t>製作</a:t>
            </a:r>
            <a:r>
              <a:rPr lang="ja-JP" altLang="en-US" sz="4400" dirty="0" smtClean="0"/>
              <a:t>手順書</a:t>
            </a:r>
            <a:endParaRPr lang="ja-JP" altLang="en-US" sz="44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最終編集日　</a:t>
            </a:r>
            <a:r>
              <a:rPr lang="en-US" altLang="ja-JP" dirty="0" smtClean="0"/>
              <a:t>2016/07/16</a:t>
            </a:r>
          </a:p>
          <a:p>
            <a:r>
              <a:rPr lang="en-US" altLang="ja-JP" dirty="0" smtClean="0"/>
              <a:t>Editor     :</a:t>
            </a:r>
            <a:r>
              <a:rPr kumimoji="1" lang="en-US" altLang="ja-JP" dirty="0" smtClean="0"/>
              <a:t> Daisuke Yamane</a:t>
            </a:r>
            <a:r>
              <a:rPr kumimoji="1" lang="ja-JP" altLang="en-US" dirty="0" err="1" smtClean="0"/>
              <a:t>，</a:t>
            </a:r>
            <a:r>
              <a:rPr lang="en-US" altLang="ja-JP" dirty="0" smtClean="0"/>
              <a:t>Yuka Ikuta</a:t>
            </a:r>
            <a:endParaRPr kumimoji="1" lang="en-US" altLang="ja-JP" dirty="0" smtClean="0"/>
          </a:p>
          <a:p>
            <a:r>
              <a:rPr lang="en-US" altLang="ja-JP" dirty="0" smtClean="0"/>
              <a:t>Director : Norio </a:t>
            </a:r>
            <a:r>
              <a:rPr lang="en-US" altLang="ja-JP" dirty="0" err="1" smtClean="0"/>
              <a:t>Ishikura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6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6627725"/>
              </p:ext>
            </p:extLst>
          </p:nvPr>
        </p:nvGraphicFramePr>
        <p:xfrm>
          <a:off x="644785" y="1080291"/>
          <a:ext cx="5013065" cy="8409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673"/>
                <a:gridCol w="3883127"/>
                <a:gridCol w="687265"/>
              </a:tblGrid>
              <a:tr h="4410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No.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部品名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個数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⓪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基板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①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抵抗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(4.7kΩ)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（黄紫赤金）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5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②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抵抗 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(0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Ω)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（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黒）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3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③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　　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CDS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セル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④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三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端子レギュレータ 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(TA48033S)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⑤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　　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IC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ソケット 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(28pin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スリム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⑥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　　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IC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ソケット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(28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pin)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⑦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積層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セラコン 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(0.1μF)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3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⑧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　　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ステレオミニジャック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⑨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　　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USB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シリアル変換モジュール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(AE-FT234X)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⑩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赤色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LED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4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⑪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トランジスタ 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(2SC1815Y)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05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⑫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ピンヘッダ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⑬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電解コンデンサ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(47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μ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F)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⑭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半固定ボリューム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845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⑮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トグルスイッチ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322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⑯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マイコン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LPC1114)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⑰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音声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合成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LSI(ATP3011)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⑱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　ジャンパピン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1. </a:t>
            </a:r>
            <a:r>
              <a:rPr lang="ja-JP" altLang="en-US" sz="2800" dirty="0" smtClean="0"/>
              <a:t>パーツのチェック</a:t>
            </a:r>
            <a:endParaRPr kumimoji="1" lang="ja-JP" altLang="en-US" sz="28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5" t="34862" r="23849"/>
          <a:stretch/>
        </p:blipFill>
        <p:spPr>
          <a:xfrm rot="16200000">
            <a:off x="4103418" y="2153482"/>
            <a:ext cx="447679" cy="788899"/>
          </a:xfrm>
          <a:prstGeom prst="rect">
            <a:avLst/>
          </a:prstGeom>
        </p:spPr>
      </p:pic>
      <p:pic>
        <p:nvPicPr>
          <p:cNvPr id="2051" name="Picture 3" descr="C:\Users\ikuta\Documents\作業\エンジョイ部品写真\ICソケッ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75" y="3367758"/>
            <a:ext cx="1101279" cy="35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kuta\Documents\作業\エンジョイ部品写真\ICソケット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320" y="3828554"/>
            <a:ext cx="1028699" cy="59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ikuta\Documents\作業\エンジョイ部品写真\USB変換モジュール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28" y="5200650"/>
            <a:ext cx="632623" cy="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ikuta\Documents\作業\エンジョイ部品写真\ジャンパピン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6" t="7096" r="18650" b="16774"/>
          <a:stretch/>
        </p:blipFill>
        <p:spPr bwMode="auto">
          <a:xfrm>
            <a:off x="4184334" y="8924925"/>
            <a:ext cx="440005" cy="43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ikuta\Documents\作業\エンジョイ部品写真\ピンヘッダ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8" t="19832" r="20565" b="14831"/>
          <a:stretch/>
        </p:blipFill>
        <p:spPr bwMode="auto">
          <a:xfrm rot="5400000">
            <a:off x="4164106" y="6621018"/>
            <a:ext cx="326301" cy="38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ikuta\Documents\作業\エンジョイ部品写真\三端子レギュレータ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49039" y="2558839"/>
            <a:ext cx="483493" cy="100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ikuta\Documents\作業\エンジョイ部品写真\半固定ボリューム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3" t="20223" r="21725" b="21534"/>
          <a:stretch/>
        </p:blipFill>
        <p:spPr bwMode="auto">
          <a:xfrm>
            <a:off x="4157098" y="7333086"/>
            <a:ext cx="392519" cy="41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ikuta\Documents\作業\エンジョイ部品写真\積層セラコン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85" y="4537674"/>
            <a:ext cx="722107" cy="1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kuta\Documents\作業\エンジョイ部品写真\電解コンデンサ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72" y="7049250"/>
            <a:ext cx="731130" cy="2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kuta\Documents\作業\エンジョイ部品写真\トグルスイッチ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564" y="7785521"/>
            <a:ext cx="788727" cy="4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ttachment.outlook.office.net/owa/e12203iy@yonago.kosen-ac.jp/service.svc/s/GetAttachmentThumbnail?id=AAMkADMwMDQ4OGVjLWIzNjgtNDc1ZC1iNWVhLTIyYWE0NmJlMGM2NgBGAAAAAADp%2Fv3e4L5RQoG2qLY7OkBuBwAfQiCbXiYHRYMu8fLmDnQCAAAAAAEMAAAfQiCbXiYHRYMu8fLmDnQCAAD%2B6mztAAABEgAQAGCW4zjeCXtHqiCI2QEXUjU%3D&amp;thumbnailType=2&amp;X-OWA-CANARY=_65_-akO4U6uZR4Z7_I6cADqhBfelNMYKar2yI1PFtS5I1Y20i9vEcNzxe5U1yAft1293RfMwpE.&amp;token=37f88c3f-28f8-4708-bb38-4da94129b3ac&amp;owa=outlook.office.com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4" t="40066" r="36988" b="35096"/>
          <a:stretch/>
        </p:blipFill>
        <p:spPr bwMode="auto">
          <a:xfrm>
            <a:off x="3977564" y="6098150"/>
            <a:ext cx="458207" cy="4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0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2.</a:t>
            </a:r>
            <a:r>
              <a:rPr lang="ja-JP" altLang="en-US" sz="2800" dirty="0"/>
              <a:t> </a:t>
            </a:r>
            <a:r>
              <a:rPr lang="ja-JP" altLang="en-US" sz="2800" dirty="0" smtClean="0"/>
              <a:t>基板の製作</a:t>
            </a:r>
            <a:endParaRPr kumimoji="1" lang="ja-JP" altLang="en-US" sz="2800" dirty="0"/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1894061496"/>
              </p:ext>
            </p:extLst>
          </p:nvPr>
        </p:nvGraphicFramePr>
        <p:xfrm>
          <a:off x="486518" y="1490605"/>
          <a:ext cx="2575996" cy="7699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グループ化 1"/>
          <p:cNvGrpSpPr/>
          <p:nvPr/>
        </p:nvGrpSpPr>
        <p:grpSpPr>
          <a:xfrm>
            <a:off x="246149" y="945066"/>
            <a:ext cx="2933801" cy="8448315"/>
            <a:chOff x="272538" y="1073832"/>
            <a:chExt cx="2816107" cy="7568476"/>
          </a:xfrm>
        </p:grpSpPr>
        <p:sp>
          <p:nvSpPr>
            <p:cNvPr id="16" name="角丸四角形 15"/>
            <p:cNvSpPr/>
            <p:nvPr/>
          </p:nvSpPr>
          <p:spPr>
            <a:xfrm>
              <a:off x="272538" y="1406361"/>
              <a:ext cx="2816107" cy="7235947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17194" y="1073832"/>
              <a:ext cx="184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取り付けの順番</a:t>
              </a:r>
              <a:endParaRPr kumimoji="1" lang="ja-JP" altLang="en-US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3430165" y="907629"/>
            <a:ext cx="3144806" cy="4767457"/>
            <a:chOff x="3454400" y="595389"/>
            <a:chExt cx="3144806" cy="6741581"/>
          </a:xfrm>
        </p:grpSpPr>
        <p:sp>
          <p:nvSpPr>
            <p:cNvPr id="41" name="角丸四角形 40"/>
            <p:cNvSpPr/>
            <p:nvPr/>
          </p:nvSpPr>
          <p:spPr>
            <a:xfrm>
              <a:off x="3454400" y="1155471"/>
              <a:ext cx="3144806" cy="6181499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部品</a:t>
              </a:r>
              <a:r>
                <a:rPr lang="ja-JP" altLang="en-US" sz="1400" u="sng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点数が多い</a:t>
              </a:r>
              <a:r>
                <a:rPr lang="ja-JP" altLang="en-US" sz="1400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ので、</a:t>
              </a:r>
              <a:r>
                <a:rPr lang="ja-JP" altLang="en-US" sz="1400" u="sng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間違った場所に取り付けない</a:t>
              </a:r>
              <a:r>
                <a:rPr lang="ja-JP" altLang="en-US" sz="1400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ように注意してください</a:t>
              </a:r>
              <a:endParaRPr lang="en-US" altLang="ja-JP" sz="1400" dirty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三端子レギュレータは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足を曲げて倒した状態で取り付け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てください。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en-US" altLang="ja-JP" sz="1400" u="sng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IC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ソケットには向きがある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ので間違えないように注意してください。取り付け時は、初めに対角をはんだ付けして位置を固定させ、そのあと残りをはんだ付けしてください。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電解コンデンサや</a:t>
              </a:r>
              <a:r>
                <a:rPr lang="en-US" altLang="ja-JP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LED</a:t>
              </a:r>
              <a:r>
                <a:rPr lang="ja-JP" altLang="en-US" sz="1400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，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トランジスタ</a:t>
              </a:r>
              <a:r>
                <a:rPr lang="ja-JP" altLang="en-US" sz="1400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は</a:t>
              </a:r>
              <a:r>
                <a:rPr lang="ja-JP" altLang="en-US" sz="1400" u="sng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向きがあります。</a:t>
              </a:r>
              <a:r>
                <a:rPr lang="ja-JP" altLang="en-US" sz="1400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間違えないよう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注意してくださ</a:t>
              </a:r>
              <a:r>
                <a:rPr lang="ja-JP" altLang="en-US" sz="1400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い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。</a:t>
              </a:r>
              <a:endParaRPr lang="en-US" altLang="ja-JP" sz="1400" dirty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en-US" altLang="ja-JP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USB</a:t>
              </a:r>
              <a:r>
                <a:rPr lang="ja-JP" altLang="en-US" sz="1400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シリアル変換モジュールは</a:t>
              </a:r>
              <a:r>
                <a:rPr lang="ja-JP" altLang="en-US" sz="1400" u="sng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熱に弱い</a:t>
              </a:r>
              <a:r>
                <a:rPr lang="ja-JP" altLang="en-US" sz="1400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ので注意してください。</a:t>
              </a:r>
              <a:endParaRPr lang="en-US" altLang="ja-JP" sz="1400" dirty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518140" y="595389"/>
              <a:ext cx="954386" cy="577827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srgbClr val="FF0000"/>
                  </a:solidFill>
                </a:rPr>
                <a:t>注意点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362510" y="9134702"/>
            <a:ext cx="360045" cy="379376"/>
          </a:xfrm>
        </p:spPr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 rot="16200000">
            <a:off x="1863263" y="2549176"/>
            <a:ext cx="4965284" cy="338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正方形/長方形 60"/>
          <p:cNvSpPr/>
          <p:nvPr/>
        </p:nvSpPr>
        <p:spPr bwMode="ltGray">
          <a:xfrm rot="16200000">
            <a:off x="4924742" y="4559235"/>
            <a:ext cx="615058" cy="310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⑩赤色</a:t>
            </a:r>
            <a:r>
              <a:rPr lang="en-US" altLang="ja-JP" sz="1100" dirty="0" smtClean="0"/>
              <a:t>LED</a:t>
            </a:r>
            <a:endParaRPr kumimoji="1" lang="ja-JP" altLang="en-US" sz="1100" dirty="0"/>
          </a:p>
        </p:txBody>
      </p:sp>
      <p:sp>
        <p:nvSpPr>
          <p:cNvPr id="62" name="正方形/長方形 61"/>
          <p:cNvSpPr/>
          <p:nvPr/>
        </p:nvSpPr>
        <p:spPr bwMode="ltGray">
          <a:xfrm rot="16200000">
            <a:off x="2890860" y="6752873"/>
            <a:ext cx="707510" cy="323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⑩赤色</a:t>
            </a:r>
            <a:r>
              <a:rPr lang="en-US" altLang="ja-JP" sz="1100" dirty="0" smtClean="0"/>
              <a:t>LED</a:t>
            </a:r>
            <a:endParaRPr kumimoji="1" lang="ja-JP" altLang="en-US" sz="1100" dirty="0"/>
          </a:p>
        </p:txBody>
      </p:sp>
      <p:cxnSp>
        <p:nvCxnSpPr>
          <p:cNvPr id="63" name="直線矢印コネクタ 62"/>
          <p:cNvCxnSpPr/>
          <p:nvPr/>
        </p:nvCxnSpPr>
        <p:spPr bwMode="ltGray">
          <a:xfrm rot="16200000">
            <a:off x="3458377" y="6344315"/>
            <a:ext cx="164400" cy="268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 bwMode="ltGray">
          <a:xfrm rot="16200000">
            <a:off x="4810608" y="3948773"/>
            <a:ext cx="793675" cy="10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 bwMode="ltGray">
          <a:xfrm rot="16200000">
            <a:off x="4084151" y="1343635"/>
            <a:ext cx="1266806" cy="267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⑪トランジスタ</a:t>
            </a:r>
            <a:endParaRPr kumimoji="1" lang="ja-JP" altLang="en-US" sz="1100" dirty="0"/>
          </a:p>
        </p:txBody>
      </p:sp>
      <p:cxnSp>
        <p:nvCxnSpPr>
          <p:cNvPr id="66" name="直線矢印コネクタ 65"/>
          <p:cNvCxnSpPr/>
          <p:nvPr/>
        </p:nvCxnSpPr>
        <p:spPr bwMode="ltGray">
          <a:xfrm rot="16200000" flipH="1">
            <a:off x="4786110" y="2107498"/>
            <a:ext cx="289660" cy="159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 bwMode="ltGray">
          <a:xfrm rot="16200000">
            <a:off x="3018683" y="2233255"/>
            <a:ext cx="1055489" cy="270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⑫ピンヘッダ</a:t>
            </a:r>
            <a:endParaRPr kumimoji="1" lang="ja-JP" altLang="en-US" sz="1100" dirty="0"/>
          </a:p>
        </p:txBody>
      </p:sp>
      <p:cxnSp>
        <p:nvCxnSpPr>
          <p:cNvPr id="68" name="直線矢印コネクタ 67"/>
          <p:cNvCxnSpPr/>
          <p:nvPr/>
        </p:nvCxnSpPr>
        <p:spPr bwMode="ltGray">
          <a:xfrm rot="16200000" flipH="1">
            <a:off x="3699830" y="2799338"/>
            <a:ext cx="342208" cy="53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 bwMode="ltGray">
          <a:xfrm rot="16200000">
            <a:off x="5521274" y="2975663"/>
            <a:ext cx="1374533" cy="300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⑬電解コンデンサ</a:t>
            </a:r>
            <a:endParaRPr lang="en-US" altLang="ja-JP" sz="1100" dirty="0" smtClean="0"/>
          </a:p>
        </p:txBody>
      </p:sp>
      <p:cxnSp>
        <p:nvCxnSpPr>
          <p:cNvPr id="70" name="直線矢印コネクタ 69"/>
          <p:cNvCxnSpPr/>
          <p:nvPr/>
        </p:nvCxnSpPr>
        <p:spPr bwMode="ltGray">
          <a:xfrm rot="16200000" flipH="1" flipV="1">
            <a:off x="5579956" y="3494534"/>
            <a:ext cx="491236" cy="465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 bwMode="ltGray">
          <a:xfrm rot="16200000">
            <a:off x="3312271" y="7301195"/>
            <a:ext cx="1009786" cy="497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⑭半固定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ボリューム</a:t>
            </a:r>
            <a:endParaRPr lang="en-US" altLang="ja-JP" sz="1100" dirty="0" smtClean="0"/>
          </a:p>
        </p:txBody>
      </p:sp>
      <p:cxnSp>
        <p:nvCxnSpPr>
          <p:cNvPr id="72" name="直線矢印コネクタ 71"/>
          <p:cNvCxnSpPr>
            <a:stCxn id="71" idx="3"/>
          </p:cNvCxnSpPr>
          <p:nvPr/>
        </p:nvCxnSpPr>
        <p:spPr bwMode="ltGray">
          <a:xfrm rot="16200000">
            <a:off x="3491166" y="6397544"/>
            <a:ext cx="973542" cy="321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 bwMode="ltGray">
          <a:xfrm rot="16200000">
            <a:off x="5013658" y="7107250"/>
            <a:ext cx="769068" cy="408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トグル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スイッチ</a:t>
            </a:r>
            <a:endParaRPr kumimoji="1" lang="ja-JP" altLang="en-US" sz="1100" dirty="0"/>
          </a:p>
        </p:txBody>
      </p:sp>
      <p:cxnSp>
        <p:nvCxnSpPr>
          <p:cNvPr id="74" name="直線矢印コネクタ 73"/>
          <p:cNvCxnSpPr>
            <a:stCxn id="73" idx="3"/>
          </p:cNvCxnSpPr>
          <p:nvPr/>
        </p:nvCxnSpPr>
        <p:spPr bwMode="ltGray">
          <a:xfrm rot="16200000">
            <a:off x="5210962" y="6739511"/>
            <a:ext cx="374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 bwMode="ltGray">
          <a:xfrm rot="16200000">
            <a:off x="3681108" y="7470467"/>
            <a:ext cx="1525907" cy="414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⑨</a:t>
            </a:r>
            <a:r>
              <a:rPr lang="en-US" altLang="ja-JP" sz="1100" dirty="0" smtClean="0"/>
              <a:t>USB</a:t>
            </a:r>
            <a:r>
              <a:rPr lang="ja-JP" altLang="en-US" sz="1100" dirty="0" smtClean="0"/>
              <a:t>シリアル変換モジュール</a:t>
            </a:r>
            <a:endParaRPr kumimoji="1" lang="ja-JP" altLang="en-US" sz="1100" dirty="0"/>
          </a:p>
        </p:txBody>
      </p:sp>
      <p:cxnSp>
        <p:nvCxnSpPr>
          <p:cNvPr id="76" name="直線矢印コネクタ 75"/>
          <p:cNvCxnSpPr>
            <a:stCxn id="75" idx="3"/>
          </p:cNvCxnSpPr>
          <p:nvPr/>
        </p:nvCxnSpPr>
        <p:spPr bwMode="ltGray">
          <a:xfrm flipV="1">
            <a:off x="4444062" y="6478601"/>
            <a:ext cx="287294" cy="436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 bwMode="ltGray">
          <a:xfrm rot="16200000">
            <a:off x="4916941" y="5915257"/>
            <a:ext cx="962502" cy="6256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 bwMode="ltGray">
          <a:xfrm rot="16200000">
            <a:off x="2276121" y="6157578"/>
            <a:ext cx="641584" cy="363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①抵抗</a:t>
            </a:r>
            <a:r>
              <a:rPr lang="en-US" altLang="ja-JP" sz="1100" dirty="0" smtClean="0"/>
              <a:t>4.7kΩ</a:t>
            </a:r>
            <a:endParaRPr kumimoji="1" lang="ja-JP" altLang="en-US" sz="1100" dirty="0"/>
          </a:p>
        </p:txBody>
      </p:sp>
      <p:sp>
        <p:nvSpPr>
          <p:cNvPr id="93" name="正方形/長方形 92"/>
          <p:cNvSpPr/>
          <p:nvPr/>
        </p:nvSpPr>
        <p:spPr bwMode="ltGray">
          <a:xfrm rot="16200000">
            <a:off x="5274455" y="2737915"/>
            <a:ext cx="636312" cy="316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①抵抗</a:t>
            </a:r>
            <a:r>
              <a:rPr lang="en-US" altLang="ja-JP" sz="1100" dirty="0" smtClean="0"/>
              <a:t>4.7kΩ</a:t>
            </a:r>
            <a:endParaRPr kumimoji="1" lang="ja-JP" altLang="en-US" sz="1100" dirty="0"/>
          </a:p>
        </p:txBody>
      </p:sp>
      <p:sp>
        <p:nvSpPr>
          <p:cNvPr id="94" name="正方形/長方形 93"/>
          <p:cNvSpPr/>
          <p:nvPr/>
        </p:nvSpPr>
        <p:spPr bwMode="ltGray">
          <a:xfrm rot="16200000">
            <a:off x="2844495" y="2815961"/>
            <a:ext cx="638937" cy="396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①抵抗</a:t>
            </a:r>
            <a:r>
              <a:rPr lang="en-US" altLang="ja-JP" sz="1100" dirty="0" smtClean="0"/>
              <a:t>4.7kΩ</a:t>
            </a:r>
            <a:endParaRPr kumimoji="1" lang="ja-JP" altLang="en-US" sz="1100" dirty="0"/>
          </a:p>
        </p:txBody>
      </p:sp>
      <p:sp>
        <p:nvSpPr>
          <p:cNvPr id="95" name="正方形/長方形 94"/>
          <p:cNvSpPr/>
          <p:nvPr/>
        </p:nvSpPr>
        <p:spPr bwMode="ltGray">
          <a:xfrm rot="16200000">
            <a:off x="5271654" y="1979941"/>
            <a:ext cx="661127" cy="335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②抵抗</a:t>
            </a:r>
            <a:r>
              <a:rPr lang="en-US" altLang="ja-JP" sz="1100" dirty="0" smtClean="0"/>
              <a:t>0Ω</a:t>
            </a:r>
            <a:endParaRPr kumimoji="1" lang="ja-JP" altLang="en-US" sz="1100" dirty="0"/>
          </a:p>
        </p:txBody>
      </p:sp>
      <p:sp>
        <p:nvSpPr>
          <p:cNvPr id="96" name="正方形/長方形 95"/>
          <p:cNvSpPr/>
          <p:nvPr/>
        </p:nvSpPr>
        <p:spPr bwMode="ltGray">
          <a:xfrm rot="16200000">
            <a:off x="3947225" y="3500647"/>
            <a:ext cx="643762" cy="301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②抵抗</a:t>
            </a:r>
            <a:r>
              <a:rPr lang="en-US" altLang="ja-JP" sz="1100" dirty="0" smtClean="0"/>
              <a:t>0Ω</a:t>
            </a:r>
            <a:endParaRPr kumimoji="1" lang="ja-JP" altLang="en-US" sz="1100" dirty="0"/>
          </a:p>
        </p:txBody>
      </p:sp>
      <p:cxnSp>
        <p:nvCxnSpPr>
          <p:cNvPr id="97" name="直線矢印コネクタ 96"/>
          <p:cNvCxnSpPr/>
          <p:nvPr/>
        </p:nvCxnSpPr>
        <p:spPr bwMode="ltGray">
          <a:xfrm rot="16200000" flipH="1" flipV="1">
            <a:off x="5112507" y="2305526"/>
            <a:ext cx="295650" cy="348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94" idx="1"/>
          </p:cNvCxnSpPr>
          <p:nvPr/>
        </p:nvCxnSpPr>
        <p:spPr bwMode="ltGray">
          <a:xfrm>
            <a:off x="3163964" y="3333454"/>
            <a:ext cx="429673" cy="506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 bwMode="ltGray">
          <a:xfrm rot="16200000">
            <a:off x="2888159" y="5981268"/>
            <a:ext cx="82130" cy="311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93" idx="1"/>
          </p:cNvCxnSpPr>
          <p:nvPr/>
        </p:nvCxnSpPr>
        <p:spPr bwMode="ltGray">
          <a:xfrm rot="16200000" flipH="1" flipV="1">
            <a:off x="5169496" y="3416570"/>
            <a:ext cx="625519" cy="22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 bwMode="ltGray">
          <a:xfrm rot="16200000" flipV="1">
            <a:off x="5203699" y="2783169"/>
            <a:ext cx="0" cy="46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6" idx="1"/>
          </p:cNvCxnSpPr>
          <p:nvPr/>
        </p:nvCxnSpPr>
        <p:spPr bwMode="ltGray">
          <a:xfrm>
            <a:off x="4269106" y="3973116"/>
            <a:ext cx="80144" cy="378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96" idx="1"/>
          </p:cNvCxnSpPr>
          <p:nvPr/>
        </p:nvCxnSpPr>
        <p:spPr bwMode="ltGray">
          <a:xfrm flipH="1">
            <a:off x="4142158" y="3973116"/>
            <a:ext cx="126948" cy="37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/>
          <p:cNvSpPr/>
          <p:nvPr/>
        </p:nvSpPr>
        <p:spPr bwMode="ltGray">
          <a:xfrm rot="16200000">
            <a:off x="1859094" y="5454879"/>
            <a:ext cx="936838" cy="296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③</a:t>
            </a:r>
            <a:r>
              <a:rPr lang="en-US" altLang="ja-JP" sz="1100" dirty="0" smtClean="0"/>
              <a:t>CDS</a:t>
            </a:r>
            <a:r>
              <a:rPr lang="ja-JP" altLang="en-US" sz="1100" dirty="0"/>
              <a:t>セル</a:t>
            </a:r>
            <a:endParaRPr kumimoji="1" lang="ja-JP" altLang="en-US" sz="1100" dirty="0"/>
          </a:p>
        </p:txBody>
      </p:sp>
      <p:cxnSp>
        <p:nvCxnSpPr>
          <p:cNvPr id="105" name="直線矢印コネクタ 104"/>
          <p:cNvCxnSpPr>
            <a:stCxn id="104" idx="2"/>
          </p:cNvCxnSpPr>
          <p:nvPr/>
        </p:nvCxnSpPr>
        <p:spPr bwMode="ltGray">
          <a:xfrm>
            <a:off x="2475762" y="5603128"/>
            <a:ext cx="1217983" cy="331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 bwMode="ltGray">
          <a:xfrm rot="16200000">
            <a:off x="5422595" y="5499476"/>
            <a:ext cx="1591464" cy="375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④三端子レギュレータ</a:t>
            </a:r>
            <a:endParaRPr kumimoji="1" lang="ja-JP" altLang="en-US" sz="1100" dirty="0"/>
          </a:p>
        </p:txBody>
      </p:sp>
      <p:cxnSp>
        <p:nvCxnSpPr>
          <p:cNvPr id="107" name="直線矢印コネクタ 106"/>
          <p:cNvCxnSpPr>
            <a:stCxn id="106" idx="0"/>
          </p:cNvCxnSpPr>
          <p:nvPr/>
        </p:nvCxnSpPr>
        <p:spPr bwMode="ltGray">
          <a:xfrm flipH="1" flipV="1">
            <a:off x="5668407" y="5265342"/>
            <a:ext cx="362266" cy="421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 bwMode="ltGray">
          <a:xfrm rot="16200000">
            <a:off x="4096157" y="4035017"/>
            <a:ext cx="1521355" cy="391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⑥</a:t>
            </a:r>
            <a:r>
              <a:rPr lang="en-US" altLang="ja-JP" sz="1100" dirty="0" smtClean="0"/>
              <a:t>IC</a:t>
            </a:r>
            <a:r>
              <a:rPr lang="ja-JP" altLang="en-US" sz="1100" dirty="0" smtClean="0"/>
              <a:t>ソケットスリム</a:t>
            </a:r>
            <a:r>
              <a:rPr lang="en-US" altLang="ja-JP" sz="1100" dirty="0" smtClean="0"/>
              <a:t>(28pin)</a:t>
            </a:r>
            <a:endParaRPr kumimoji="1" lang="ja-JP" altLang="en-US" sz="1050" dirty="0"/>
          </a:p>
        </p:txBody>
      </p:sp>
      <p:sp>
        <p:nvSpPr>
          <p:cNvPr id="109" name="正方形/長方形 108"/>
          <p:cNvSpPr/>
          <p:nvPr/>
        </p:nvSpPr>
        <p:spPr bwMode="ltGray">
          <a:xfrm rot="16200000">
            <a:off x="2908446" y="4711340"/>
            <a:ext cx="1080090" cy="36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⑤</a:t>
            </a:r>
            <a:r>
              <a:rPr lang="en-US" altLang="ja-JP" sz="1100" dirty="0" smtClean="0"/>
              <a:t>IC</a:t>
            </a:r>
            <a:r>
              <a:rPr lang="ja-JP" altLang="en-US" sz="1100" dirty="0" smtClean="0"/>
              <a:t>ソケット</a:t>
            </a:r>
            <a:r>
              <a:rPr lang="en-US" altLang="ja-JP" sz="1100" dirty="0" smtClean="0"/>
              <a:t>(28pin)</a:t>
            </a:r>
            <a:endParaRPr kumimoji="1" lang="ja-JP" altLang="en-US" sz="1050" dirty="0"/>
          </a:p>
        </p:txBody>
      </p:sp>
      <p:sp>
        <p:nvSpPr>
          <p:cNvPr id="110" name="正方形/長方形 109"/>
          <p:cNvSpPr/>
          <p:nvPr/>
        </p:nvSpPr>
        <p:spPr bwMode="ltGray">
          <a:xfrm rot="16200000">
            <a:off x="3977468" y="5182023"/>
            <a:ext cx="798672" cy="421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⑦積層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セラコン</a:t>
            </a:r>
            <a:endParaRPr kumimoji="1" lang="ja-JP" altLang="en-US" sz="1100" dirty="0"/>
          </a:p>
        </p:txBody>
      </p:sp>
      <p:cxnSp>
        <p:nvCxnSpPr>
          <p:cNvPr id="111" name="直線矢印コネクタ 110"/>
          <p:cNvCxnSpPr>
            <a:stCxn id="110" idx="0"/>
          </p:cNvCxnSpPr>
          <p:nvPr/>
        </p:nvCxnSpPr>
        <p:spPr bwMode="ltGray">
          <a:xfrm rot="16200000" flipV="1">
            <a:off x="3800859" y="5027886"/>
            <a:ext cx="521419" cy="208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 bwMode="ltGray">
          <a:xfrm rot="16200000" flipH="1">
            <a:off x="3454100" y="3226608"/>
            <a:ext cx="416991" cy="630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 bwMode="ltGray">
          <a:xfrm rot="16200000">
            <a:off x="4159302" y="4608812"/>
            <a:ext cx="748689" cy="36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/>
          <p:cNvSpPr/>
          <p:nvPr/>
        </p:nvSpPr>
        <p:spPr bwMode="ltGray">
          <a:xfrm rot="16200000">
            <a:off x="5850853" y="4104396"/>
            <a:ext cx="798672" cy="421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⑦積層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セラコン</a:t>
            </a:r>
            <a:endParaRPr kumimoji="1" lang="ja-JP" altLang="en-US" sz="1100" dirty="0"/>
          </a:p>
        </p:txBody>
      </p:sp>
      <p:cxnSp>
        <p:nvCxnSpPr>
          <p:cNvPr id="115" name="直線矢印コネクタ 114"/>
          <p:cNvCxnSpPr>
            <a:stCxn id="114" idx="0"/>
          </p:cNvCxnSpPr>
          <p:nvPr/>
        </p:nvCxnSpPr>
        <p:spPr bwMode="ltGray">
          <a:xfrm rot="16200000" flipV="1">
            <a:off x="5861820" y="4137835"/>
            <a:ext cx="28387" cy="326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/>
          <p:cNvSpPr/>
          <p:nvPr/>
        </p:nvSpPr>
        <p:spPr bwMode="ltGray">
          <a:xfrm rot="16200000">
            <a:off x="3134971" y="892419"/>
            <a:ext cx="1326160" cy="408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⑧ステレオミニジャック</a:t>
            </a:r>
            <a:endParaRPr kumimoji="1" lang="ja-JP" altLang="en-US" sz="1100" dirty="0"/>
          </a:p>
        </p:txBody>
      </p:sp>
      <p:cxnSp>
        <p:nvCxnSpPr>
          <p:cNvPr id="117" name="直線矢印コネクタ 116"/>
          <p:cNvCxnSpPr/>
          <p:nvPr/>
        </p:nvCxnSpPr>
        <p:spPr bwMode="ltGray">
          <a:xfrm rot="16200000" flipH="1">
            <a:off x="3671585" y="1886381"/>
            <a:ext cx="691748" cy="438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2365" y="6980101"/>
            <a:ext cx="2596909" cy="256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49102" y="4541835"/>
            <a:ext cx="2672716" cy="14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00182" y="1535360"/>
            <a:ext cx="309721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387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4391</TotalTime>
  <Words>285</Words>
  <Application>Microsoft Office PowerPoint</Application>
  <PresentationFormat>A4 210 x 297 mm</PresentationFormat>
  <Paragraphs>117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方正姚体</vt:lpstr>
      <vt:lpstr>HG明朝B</vt:lpstr>
      <vt:lpstr>ＭＳ Ｐゴシック</vt:lpstr>
      <vt:lpstr>ＭＳ 明朝</vt:lpstr>
      <vt:lpstr>Arial</vt:lpstr>
      <vt:lpstr>Calibri</vt:lpstr>
      <vt:lpstr>Rockwell</vt:lpstr>
      <vt:lpstr>Rockwell Condensed</vt:lpstr>
      <vt:lpstr>Wingdings</vt:lpstr>
      <vt:lpstr>木版活字</vt:lpstr>
      <vt:lpstr>音声合成回路 製作手順書</vt:lpstr>
      <vt:lpstr>1. パーツのチェック</vt:lpstr>
      <vt:lpstr>2. 基板の製作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山根 大典</dc:creator>
  <cp:lastModifiedBy>山根 大典</cp:lastModifiedBy>
  <cp:revision>259</cp:revision>
  <cp:lastPrinted>2016-06-13T09:28:22Z</cp:lastPrinted>
  <dcterms:created xsi:type="dcterms:W3CDTF">2015-06-28T10:50:47Z</dcterms:created>
  <dcterms:modified xsi:type="dcterms:W3CDTF">2016-07-15T15:57:31Z</dcterms:modified>
</cp:coreProperties>
</file>