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11"/>
  </p:notesMasterIdLst>
  <p:handoutMasterIdLst>
    <p:handoutMasterId r:id="rId12"/>
  </p:handoutMasterIdLst>
  <p:sldIdLst>
    <p:sldId id="256" r:id="rId2"/>
    <p:sldId id="258" r:id="rId3"/>
    <p:sldId id="259" r:id="rId4"/>
    <p:sldId id="260" r:id="rId5"/>
    <p:sldId id="262" r:id="rId6"/>
    <p:sldId id="261" r:id="rId7"/>
    <p:sldId id="265" r:id="rId8"/>
    <p:sldId id="263" r:id="rId9"/>
    <p:sldId id="264" r:id="rId10"/>
  </p:sldIdLst>
  <p:sldSz cx="6858000" cy="9906000" type="A4"/>
  <p:notesSz cx="6888163" cy="100218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29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F591F7-E46A-43E2-AEF1-F2FA0AB643A6}" type="doc">
      <dgm:prSet loTypeId="urn:microsoft.com/office/officeart/2005/8/layout/process4" loCatId="process" qsTypeId="urn:microsoft.com/office/officeart/2005/8/quickstyle/simple1" qsCatId="simple" csTypeId="urn:microsoft.com/office/officeart/2005/8/colors/accent0_1" csCatId="mainScheme" phldr="1"/>
      <dgm:spPr/>
      <dgm:t>
        <a:bodyPr/>
        <a:lstStyle/>
        <a:p>
          <a:endParaRPr kumimoji="1" lang="ja-JP" altLang="en-US"/>
        </a:p>
      </dgm:t>
    </dgm:pt>
    <dgm:pt modelId="{067DAB0D-26C5-47F5-A63F-0D848B5EB716}">
      <dgm:prSet phldrT="[テキスト]" custT="1"/>
      <dgm:spPr/>
      <dgm:t>
        <a:bodyPr/>
        <a:lstStyle/>
        <a:p>
          <a:pPr>
            <a:spcAft>
              <a:spcPts val="0"/>
            </a:spcAft>
          </a:pPr>
          <a:r>
            <a:rPr kumimoji="1" lang="ja-JP" altLang="en-US" sz="1600" dirty="0" smtClean="0"/>
            <a:t>ピンヘッダ</a:t>
          </a:r>
          <a:endParaRPr kumimoji="1" lang="ja-JP" altLang="en-US" sz="1600" dirty="0"/>
        </a:p>
      </dgm:t>
    </dgm:pt>
    <dgm:pt modelId="{685E1AF2-6CB7-4BF8-BEEB-B065A6986E07}" type="parTrans" cxnId="{3CA86AE0-F715-4A0B-A795-EA03A352E38D}">
      <dgm:prSet/>
      <dgm:spPr/>
      <dgm:t>
        <a:bodyPr/>
        <a:lstStyle/>
        <a:p>
          <a:endParaRPr kumimoji="1" lang="ja-JP" altLang="en-US" sz="1600"/>
        </a:p>
      </dgm:t>
    </dgm:pt>
    <dgm:pt modelId="{6D46F40B-068F-4C21-AA85-7E908CC8C07A}" type="sibTrans" cxnId="{3CA86AE0-F715-4A0B-A795-EA03A352E38D}">
      <dgm:prSet/>
      <dgm:spPr/>
      <dgm:t>
        <a:bodyPr/>
        <a:lstStyle/>
        <a:p>
          <a:endParaRPr kumimoji="1" lang="ja-JP" altLang="en-US" sz="1600"/>
        </a:p>
      </dgm:t>
    </dgm:pt>
    <dgm:pt modelId="{596215D3-2A93-4301-8574-88254257CFAE}">
      <dgm:prSet phldrT="[テキスト]" custT="1"/>
      <dgm:spPr/>
      <dgm:t>
        <a:bodyPr/>
        <a:lstStyle/>
        <a:p>
          <a:pPr>
            <a:spcAft>
              <a:spcPts val="0"/>
            </a:spcAft>
          </a:pPr>
          <a:r>
            <a:rPr kumimoji="1" lang="ja-JP" altLang="en-US" sz="1600" dirty="0" smtClean="0"/>
            <a:t>抵抗</a:t>
          </a:r>
          <a:r>
            <a:rPr kumimoji="1" lang="en-US" altLang="ja-JP" sz="1600" dirty="0" smtClean="0"/>
            <a:t>(0Ω)</a:t>
          </a:r>
          <a:endParaRPr kumimoji="1" lang="ja-JP" altLang="en-US" sz="1600" dirty="0"/>
        </a:p>
      </dgm:t>
    </dgm:pt>
    <dgm:pt modelId="{42E7F7AB-F76D-4FD4-9D17-6DE35067299A}" type="parTrans" cxnId="{01BF073C-97AB-4C09-851E-AF6798962D5B}">
      <dgm:prSet/>
      <dgm:spPr/>
      <dgm:t>
        <a:bodyPr/>
        <a:lstStyle/>
        <a:p>
          <a:endParaRPr kumimoji="1" lang="ja-JP" altLang="en-US" sz="1600"/>
        </a:p>
      </dgm:t>
    </dgm:pt>
    <dgm:pt modelId="{0C39EAAF-B517-4727-A228-200FB1F8F963}" type="sibTrans" cxnId="{01BF073C-97AB-4C09-851E-AF6798962D5B}">
      <dgm:prSet/>
      <dgm:spPr/>
      <dgm:t>
        <a:bodyPr/>
        <a:lstStyle/>
        <a:p>
          <a:endParaRPr kumimoji="1" lang="ja-JP" altLang="en-US" sz="1600"/>
        </a:p>
      </dgm:t>
    </dgm:pt>
    <dgm:pt modelId="{E359F42A-00D4-45C9-A970-20C3018A8F4F}">
      <dgm:prSet phldrT="[テキスト]" custT="1"/>
      <dgm:spPr/>
      <dgm:t>
        <a:bodyPr/>
        <a:lstStyle/>
        <a:p>
          <a:pPr>
            <a:spcAft>
              <a:spcPts val="0"/>
            </a:spcAft>
          </a:pPr>
          <a:r>
            <a:rPr kumimoji="1" lang="ja-JP" altLang="en-US" sz="1600" dirty="0" smtClean="0"/>
            <a:t>セラロック</a:t>
          </a:r>
          <a:endParaRPr kumimoji="1" lang="ja-JP" altLang="en-US" sz="1600" dirty="0"/>
        </a:p>
      </dgm:t>
    </dgm:pt>
    <dgm:pt modelId="{0EF7C2F8-21E2-4E4F-B86F-788B2145FB9C}" type="parTrans" cxnId="{3BC459D3-CF8C-45B5-9DE3-1400AAD9B240}">
      <dgm:prSet/>
      <dgm:spPr/>
      <dgm:t>
        <a:bodyPr/>
        <a:lstStyle/>
        <a:p>
          <a:endParaRPr kumimoji="1" lang="ja-JP" altLang="en-US" sz="1600"/>
        </a:p>
      </dgm:t>
    </dgm:pt>
    <dgm:pt modelId="{BCA2D86B-DC4B-438E-824C-7CC67522D785}" type="sibTrans" cxnId="{3BC459D3-CF8C-45B5-9DE3-1400AAD9B240}">
      <dgm:prSet/>
      <dgm:spPr/>
      <dgm:t>
        <a:bodyPr/>
        <a:lstStyle/>
        <a:p>
          <a:endParaRPr kumimoji="1" lang="ja-JP" altLang="en-US" sz="1600"/>
        </a:p>
      </dgm:t>
    </dgm:pt>
    <dgm:pt modelId="{4FAFC0A6-FF2D-42FE-BE52-90FF95BA290D}">
      <dgm:prSet phldrT="[テキスト]" custT="1"/>
      <dgm:spPr/>
      <dgm:t>
        <a:bodyPr/>
        <a:lstStyle/>
        <a:p>
          <a:pPr>
            <a:spcAft>
              <a:spcPts val="0"/>
            </a:spcAft>
          </a:pPr>
          <a:r>
            <a:rPr kumimoji="1" lang="ja-JP" altLang="en-US" sz="1600" dirty="0" smtClean="0"/>
            <a:t>積層セラコン</a:t>
          </a:r>
          <a:endParaRPr kumimoji="1" lang="ja-JP" altLang="en-US" sz="1600" dirty="0"/>
        </a:p>
      </dgm:t>
    </dgm:pt>
    <dgm:pt modelId="{782838B2-EF68-4844-92CD-A5661E2DB5A1}" type="parTrans" cxnId="{54F4A698-7051-400A-AA10-94A5C01D1417}">
      <dgm:prSet/>
      <dgm:spPr/>
      <dgm:t>
        <a:bodyPr/>
        <a:lstStyle/>
        <a:p>
          <a:endParaRPr kumimoji="1" lang="ja-JP" altLang="en-US" sz="1600"/>
        </a:p>
      </dgm:t>
    </dgm:pt>
    <dgm:pt modelId="{464C21F3-9509-4807-8481-3CEA4F7DC153}" type="sibTrans" cxnId="{54F4A698-7051-400A-AA10-94A5C01D1417}">
      <dgm:prSet/>
      <dgm:spPr/>
      <dgm:t>
        <a:bodyPr/>
        <a:lstStyle/>
        <a:p>
          <a:endParaRPr kumimoji="1" lang="ja-JP" altLang="en-US" sz="1600"/>
        </a:p>
      </dgm:t>
    </dgm:pt>
    <dgm:pt modelId="{D46A1314-A1F7-4EA8-83C8-F68843E9A63C}">
      <dgm:prSet phldrT="[テキスト]" custT="1"/>
      <dgm:spPr/>
      <dgm:t>
        <a:bodyPr/>
        <a:lstStyle/>
        <a:p>
          <a:pPr>
            <a:spcAft>
              <a:spcPts val="0"/>
            </a:spcAft>
          </a:pPr>
          <a:r>
            <a:rPr kumimoji="1" lang="en-US" altLang="ja-JP" sz="1600" dirty="0" smtClean="0"/>
            <a:t>IC</a:t>
          </a:r>
          <a:r>
            <a:rPr kumimoji="1" lang="ja-JP" altLang="en-US" sz="1600" dirty="0" smtClean="0"/>
            <a:t>ソケット</a:t>
          </a:r>
          <a:r>
            <a:rPr kumimoji="1" lang="en-US" altLang="ja-JP" sz="1600" dirty="0" smtClean="0"/>
            <a:t>(20pin)</a:t>
          </a:r>
          <a:endParaRPr kumimoji="1" lang="ja-JP" altLang="en-US" sz="1600" dirty="0"/>
        </a:p>
      </dgm:t>
    </dgm:pt>
    <dgm:pt modelId="{21A78D7C-CC6E-42B1-A769-11F17EB6C1A5}" type="parTrans" cxnId="{FAB16EA2-F081-4139-AD9E-0D0018C9869D}">
      <dgm:prSet/>
      <dgm:spPr/>
      <dgm:t>
        <a:bodyPr/>
        <a:lstStyle/>
        <a:p>
          <a:endParaRPr kumimoji="1" lang="ja-JP" altLang="en-US" sz="1600"/>
        </a:p>
      </dgm:t>
    </dgm:pt>
    <dgm:pt modelId="{2367162F-73D9-4BAF-98D8-487CC59316A4}" type="sibTrans" cxnId="{FAB16EA2-F081-4139-AD9E-0D0018C9869D}">
      <dgm:prSet/>
      <dgm:spPr/>
      <dgm:t>
        <a:bodyPr/>
        <a:lstStyle/>
        <a:p>
          <a:endParaRPr kumimoji="1" lang="ja-JP" altLang="en-US" sz="1600"/>
        </a:p>
      </dgm:t>
    </dgm:pt>
    <dgm:pt modelId="{6349516A-594B-4FE6-8BE4-1CD469659D2E}">
      <dgm:prSet phldrT="[テキスト]" custT="1"/>
      <dgm:spPr/>
      <dgm:t>
        <a:bodyPr/>
        <a:lstStyle/>
        <a:p>
          <a:pPr>
            <a:spcAft>
              <a:spcPts val="0"/>
            </a:spcAft>
          </a:pPr>
          <a:r>
            <a:rPr kumimoji="1" lang="ja-JP" altLang="en-US" sz="1600" dirty="0" smtClean="0"/>
            <a:t>タクトスイッチ</a:t>
          </a:r>
          <a:endParaRPr kumimoji="1" lang="ja-JP" altLang="en-US" sz="1600" dirty="0"/>
        </a:p>
      </dgm:t>
    </dgm:pt>
    <dgm:pt modelId="{8B16A2CD-4C24-48AF-9452-735717F5487D}" type="parTrans" cxnId="{EB72839F-1598-47CC-BE36-64C876E73CC4}">
      <dgm:prSet/>
      <dgm:spPr/>
      <dgm:t>
        <a:bodyPr/>
        <a:lstStyle/>
        <a:p>
          <a:endParaRPr kumimoji="1" lang="ja-JP" altLang="en-US" sz="1600"/>
        </a:p>
      </dgm:t>
    </dgm:pt>
    <dgm:pt modelId="{39FEA666-3B6F-4D1B-8BB6-FD01B0DF32EA}" type="sibTrans" cxnId="{EB72839F-1598-47CC-BE36-64C876E73CC4}">
      <dgm:prSet/>
      <dgm:spPr/>
      <dgm:t>
        <a:bodyPr/>
        <a:lstStyle/>
        <a:p>
          <a:endParaRPr kumimoji="1" lang="ja-JP" altLang="en-US" sz="1600"/>
        </a:p>
      </dgm:t>
    </dgm:pt>
    <dgm:pt modelId="{6AC53AFF-AFB3-4485-92A5-1312A1160D60}">
      <dgm:prSet phldrT="[テキスト]" custT="1"/>
      <dgm:spPr/>
      <dgm:t>
        <a:bodyPr/>
        <a:lstStyle/>
        <a:p>
          <a:pPr>
            <a:spcAft>
              <a:spcPts val="0"/>
            </a:spcAft>
          </a:pPr>
          <a:r>
            <a:rPr kumimoji="1" lang="ja-JP" altLang="en-US" sz="1600" dirty="0" smtClean="0"/>
            <a:t>抵抗</a:t>
          </a:r>
          <a:r>
            <a:rPr kumimoji="1" lang="en-US" altLang="ja-JP" sz="1600" dirty="0" smtClean="0"/>
            <a:t>(4.7kΩ)</a:t>
          </a:r>
          <a:endParaRPr kumimoji="1" lang="ja-JP" altLang="en-US" sz="1600" dirty="0"/>
        </a:p>
      </dgm:t>
    </dgm:pt>
    <dgm:pt modelId="{0E7971E0-29BC-4923-BDC7-CEFA72A90F9C}" type="sibTrans" cxnId="{2F36EB71-B4F1-4670-973A-87983EA8AC96}">
      <dgm:prSet/>
      <dgm:spPr/>
      <dgm:t>
        <a:bodyPr/>
        <a:lstStyle/>
        <a:p>
          <a:endParaRPr kumimoji="1" lang="ja-JP" altLang="en-US" sz="1600"/>
        </a:p>
      </dgm:t>
    </dgm:pt>
    <dgm:pt modelId="{26F58924-A93A-4DEC-95FA-20803762F354}" type="parTrans" cxnId="{2F36EB71-B4F1-4670-973A-87983EA8AC96}">
      <dgm:prSet/>
      <dgm:spPr/>
      <dgm:t>
        <a:bodyPr/>
        <a:lstStyle/>
        <a:p>
          <a:endParaRPr kumimoji="1" lang="ja-JP" altLang="en-US" sz="1600"/>
        </a:p>
      </dgm:t>
    </dgm:pt>
    <dgm:pt modelId="{1213C9D5-35E0-4DA6-BB1E-98CF12AA8006}" type="pres">
      <dgm:prSet presAssocID="{DFF591F7-E46A-43E2-AEF1-F2FA0AB643A6}" presName="Name0" presStyleCnt="0">
        <dgm:presLayoutVars>
          <dgm:dir/>
          <dgm:animLvl val="lvl"/>
          <dgm:resizeHandles val="exact"/>
        </dgm:presLayoutVars>
      </dgm:prSet>
      <dgm:spPr/>
      <dgm:t>
        <a:bodyPr/>
        <a:lstStyle/>
        <a:p>
          <a:endParaRPr kumimoji="1" lang="ja-JP" altLang="en-US"/>
        </a:p>
      </dgm:t>
    </dgm:pt>
    <dgm:pt modelId="{5D146AD2-6422-45DC-9ACA-12EF3016A56F}" type="pres">
      <dgm:prSet presAssocID="{6349516A-594B-4FE6-8BE4-1CD469659D2E}" presName="boxAndChildren" presStyleCnt="0"/>
      <dgm:spPr/>
    </dgm:pt>
    <dgm:pt modelId="{D8E48CFE-22B9-4E29-82CB-909A08DA5A2C}" type="pres">
      <dgm:prSet presAssocID="{6349516A-594B-4FE6-8BE4-1CD469659D2E}" presName="parentTextBox" presStyleLbl="node1" presStyleIdx="0" presStyleCnt="7"/>
      <dgm:spPr/>
      <dgm:t>
        <a:bodyPr/>
        <a:lstStyle/>
        <a:p>
          <a:endParaRPr kumimoji="1" lang="ja-JP" altLang="en-US"/>
        </a:p>
      </dgm:t>
    </dgm:pt>
    <dgm:pt modelId="{48C93ADF-FCF2-4C2F-AFCD-C696975F7D1B}" type="pres">
      <dgm:prSet presAssocID="{2367162F-73D9-4BAF-98D8-487CC59316A4}" presName="sp" presStyleCnt="0"/>
      <dgm:spPr/>
    </dgm:pt>
    <dgm:pt modelId="{9602266C-3410-42A9-A241-17E494D5AE32}" type="pres">
      <dgm:prSet presAssocID="{D46A1314-A1F7-4EA8-83C8-F68843E9A63C}" presName="arrowAndChildren" presStyleCnt="0"/>
      <dgm:spPr/>
    </dgm:pt>
    <dgm:pt modelId="{97D9C45F-8E1C-42E0-B9E0-6719F928A8C6}" type="pres">
      <dgm:prSet presAssocID="{D46A1314-A1F7-4EA8-83C8-F68843E9A63C}" presName="parentTextArrow" presStyleLbl="node1" presStyleIdx="1" presStyleCnt="7"/>
      <dgm:spPr/>
      <dgm:t>
        <a:bodyPr/>
        <a:lstStyle/>
        <a:p>
          <a:endParaRPr kumimoji="1" lang="ja-JP" altLang="en-US"/>
        </a:p>
      </dgm:t>
    </dgm:pt>
    <dgm:pt modelId="{31DD6B94-899A-4D8B-AD54-4C7D3F5A9354}" type="pres">
      <dgm:prSet presAssocID="{464C21F3-9509-4807-8481-3CEA4F7DC153}" presName="sp" presStyleCnt="0"/>
      <dgm:spPr/>
    </dgm:pt>
    <dgm:pt modelId="{67E61BE2-B7F3-4B2D-8FC8-45B9D56822BC}" type="pres">
      <dgm:prSet presAssocID="{4FAFC0A6-FF2D-42FE-BE52-90FF95BA290D}" presName="arrowAndChildren" presStyleCnt="0"/>
      <dgm:spPr/>
    </dgm:pt>
    <dgm:pt modelId="{1D1C414B-88B3-456F-BA09-1E82FDA1354D}" type="pres">
      <dgm:prSet presAssocID="{4FAFC0A6-FF2D-42FE-BE52-90FF95BA290D}" presName="parentTextArrow" presStyleLbl="node1" presStyleIdx="2" presStyleCnt="7"/>
      <dgm:spPr/>
      <dgm:t>
        <a:bodyPr/>
        <a:lstStyle/>
        <a:p>
          <a:endParaRPr kumimoji="1" lang="ja-JP" altLang="en-US"/>
        </a:p>
      </dgm:t>
    </dgm:pt>
    <dgm:pt modelId="{2C78E012-9668-4978-A75E-DBACFA3D89AC}" type="pres">
      <dgm:prSet presAssocID="{BCA2D86B-DC4B-438E-824C-7CC67522D785}" presName="sp" presStyleCnt="0"/>
      <dgm:spPr/>
    </dgm:pt>
    <dgm:pt modelId="{D2F50BAF-DFAD-4B11-A348-CA678DE9770C}" type="pres">
      <dgm:prSet presAssocID="{E359F42A-00D4-45C9-A970-20C3018A8F4F}" presName="arrowAndChildren" presStyleCnt="0"/>
      <dgm:spPr/>
    </dgm:pt>
    <dgm:pt modelId="{BA7EDB17-8C43-4620-81D3-6634A8731320}" type="pres">
      <dgm:prSet presAssocID="{E359F42A-00D4-45C9-A970-20C3018A8F4F}" presName="parentTextArrow" presStyleLbl="node1" presStyleIdx="3" presStyleCnt="7"/>
      <dgm:spPr/>
      <dgm:t>
        <a:bodyPr/>
        <a:lstStyle/>
        <a:p>
          <a:endParaRPr kumimoji="1" lang="ja-JP" altLang="en-US"/>
        </a:p>
      </dgm:t>
    </dgm:pt>
    <dgm:pt modelId="{D6CB7952-EDD9-47C9-B8FD-813EC82B72B0}" type="pres">
      <dgm:prSet presAssocID="{0E7971E0-29BC-4923-BDC7-CEFA72A90F9C}" presName="sp" presStyleCnt="0"/>
      <dgm:spPr/>
    </dgm:pt>
    <dgm:pt modelId="{26A66B89-0CCF-44D6-B8A7-39837CE46029}" type="pres">
      <dgm:prSet presAssocID="{6AC53AFF-AFB3-4485-92A5-1312A1160D60}" presName="arrowAndChildren" presStyleCnt="0"/>
      <dgm:spPr/>
    </dgm:pt>
    <dgm:pt modelId="{9642308F-4C49-4084-886F-B7A7F85C4D92}" type="pres">
      <dgm:prSet presAssocID="{6AC53AFF-AFB3-4485-92A5-1312A1160D60}" presName="parentTextArrow" presStyleLbl="node1" presStyleIdx="4" presStyleCnt="7"/>
      <dgm:spPr/>
      <dgm:t>
        <a:bodyPr/>
        <a:lstStyle/>
        <a:p>
          <a:endParaRPr kumimoji="1" lang="ja-JP" altLang="en-US"/>
        </a:p>
      </dgm:t>
    </dgm:pt>
    <dgm:pt modelId="{7C813ACE-7CFE-404C-9AAA-ED42C45CACCB}" type="pres">
      <dgm:prSet presAssocID="{0C39EAAF-B517-4727-A228-200FB1F8F963}" presName="sp" presStyleCnt="0"/>
      <dgm:spPr/>
    </dgm:pt>
    <dgm:pt modelId="{023D3583-07C7-471C-A2AE-CD71072CDF86}" type="pres">
      <dgm:prSet presAssocID="{596215D3-2A93-4301-8574-88254257CFAE}" presName="arrowAndChildren" presStyleCnt="0"/>
      <dgm:spPr/>
    </dgm:pt>
    <dgm:pt modelId="{F458E824-259F-444A-B101-821D471CCB69}" type="pres">
      <dgm:prSet presAssocID="{596215D3-2A93-4301-8574-88254257CFAE}" presName="parentTextArrow" presStyleLbl="node1" presStyleIdx="5" presStyleCnt="7"/>
      <dgm:spPr/>
      <dgm:t>
        <a:bodyPr/>
        <a:lstStyle/>
        <a:p>
          <a:endParaRPr kumimoji="1" lang="ja-JP" altLang="en-US"/>
        </a:p>
      </dgm:t>
    </dgm:pt>
    <dgm:pt modelId="{A06F4F92-57E6-4E42-82D8-C0BE1559E6B6}" type="pres">
      <dgm:prSet presAssocID="{6D46F40B-068F-4C21-AA85-7E908CC8C07A}" presName="sp" presStyleCnt="0"/>
      <dgm:spPr/>
    </dgm:pt>
    <dgm:pt modelId="{858ED64B-9D20-42B1-ABB0-C7960C6CE4FC}" type="pres">
      <dgm:prSet presAssocID="{067DAB0D-26C5-47F5-A63F-0D848B5EB716}" presName="arrowAndChildren" presStyleCnt="0"/>
      <dgm:spPr/>
    </dgm:pt>
    <dgm:pt modelId="{A2ED6CA0-0B64-44FA-BE37-6D35172F50D8}" type="pres">
      <dgm:prSet presAssocID="{067DAB0D-26C5-47F5-A63F-0D848B5EB716}" presName="parentTextArrow" presStyleLbl="node1" presStyleIdx="6" presStyleCnt="7"/>
      <dgm:spPr/>
      <dgm:t>
        <a:bodyPr/>
        <a:lstStyle/>
        <a:p>
          <a:endParaRPr kumimoji="1" lang="ja-JP" altLang="en-US"/>
        </a:p>
      </dgm:t>
    </dgm:pt>
  </dgm:ptLst>
  <dgm:cxnLst>
    <dgm:cxn modelId="{3BC459D3-CF8C-45B5-9DE3-1400AAD9B240}" srcId="{DFF591F7-E46A-43E2-AEF1-F2FA0AB643A6}" destId="{E359F42A-00D4-45C9-A970-20C3018A8F4F}" srcOrd="3" destOrd="0" parTransId="{0EF7C2F8-21E2-4E4F-B86F-788B2145FB9C}" sibTransId="{BCA2D86B-DC4B-438E-824C-7CC67522D785}"/>
    <dgm:cxn modelId="{481FA58B-EFB9-4771-B065-1537A0FAB382}" type="presOf" srcId="{6AC53AFF-AFB3-4485-92A5-1312A1160D60}" destId="{9642308F-4C49-4084-886F-B7A7F85C4D92}" srcOrd="0" destOrd="0" presId="urn:microsoft.com/office/officeart/2005/8/layout/process4"/>
    <dgm:cxn modelId="{CA0CA1B1-905B-48A0-8BAB-58003A4E088D}" type="presOf" srcId="{D46A1314-A1F7-4EA8-83C8-F68843E9A63C}" destId="{97D9C45F-8E1C-42E0-B9E0-6719F928A8C6}" srcOrd="0" destOrd="0" presId="urn:microsoft.com/office/officeart/2005/8/layout/process4"/>
    <dgm:cxn modelId="{E819244A-8643-4472-8FE6-8BA88856711E}" type="presOf" srcId="{067DAB0D-26C5-47F5-A63F-0D848B5EB716}" destId="{A2ED6CA0-0B64-44FA-BE37-6D35172F50D8}" srcOrd="0" destOrd="0" presId="urn:microsoft.com/office/officeart/2005/8/layout/process4"/>
    <dgm:cxn modelId="{3258E735-12A5-4714-9BAA-3FEF35834615}" type="presOf" srcId="{E359F42A-00D4-45C9-A970-20C3018A8F4F}" destId="{BA7EDB17-8C43-4620-81D3-6634A8731320}" srcOrd="0" destOrd="0" presId="urn:microsoft.com/office/officeart/2005/8/layout/process4"/>
    <dgm:cxn modelId="{070DD036-C4B2-4C15-8341-DFA3EFE1AE09}" type="presOf" srcId="{DFF591F7-E46A-43E2-AEF1-F2FA0AB643A6}" destId="{1213C9D5-35E0-4DA6-BB1E-98CF12AA8006}" srcOrd="0" destOrd="0" presId="urn:microsoft.com/office/officeart/2005/8/layout/process4"/>
    <dgm:cxn modelId="{EB72839F-1598-47CC-BE36-64C876E73CC4}" srcId="{DFF591F7-E46A-43E2-AEF1-F2FA0AB643A6}" destId="{6349516A-594B-4FE6-8BE4-1CD469659D2E}" srcOrd="6" destOrd="0" parTransId="{8B16A2CD-4C24-48AF-9452-735717F5487D}" sibTransId="{39FEA666-3B6F-4D1B-8BB6-FD01B0DF32EA}"/>
    <dgm:cxn modelId="{39719269-D9B1-4B34-925A-D7BADB374652}" type="presOf" srcId="{6349516A-594B-4FE6-8BE4-1CD469659D2E}" destId="{D8E48CFE-22B9-4E29-82CB-909A08DA5A2C}" srcOrd="0" destOrd="0" presId="urn:microsoft.com/office/officeart/2005/8/layout/process4"/>
    <dgm:cxn modelId="{FAB16EA2-F081-4139-AD9E-0D0018C9869D}" srcId="{DFF591F7-E46A-43E2-AEF1-F2FA0AB643A6}" destId="{D46A1314-A1F7-4EA8-83C8-F68843E9A63C}" srcOrd="5" destOrd="0" parTransId="{21A78D7C-CC6E-42B1-A769-11F17EB6C1A5}" sibTransId="{2367162F-73D9-4BAF-98D8-487CC59316A4}"/>
    <dgm:cxn modelId="{460C8EB2-EBEF-4215-A232-F9DB56B618BF}" type="presOf" srcId="{4FAFC0A6-FF2D-42FE-BE52-90FF95BA290D}" destId="{1D1C414B-88B3-456F-BA09-1E82FDA1354D}" srcOrd="0" destOrd="0" presId="urn:microsoft.com/office/officeart/2005/8/layout/process4"/>
    <dgm:cxn modelId="{01BF073C-97AB-4C09-851E-AF6798962D5B}" srcId="{DFF591F7-E46A-43E2-AEF1-F2FA0AB643A6}" destId="{596215D3-2A93-4301-8574-88254257CFAE}" srcOrd="1" destOrd="0" parTransId="{42E7F7AB-F76D-4FD4-9D17-6DE35067299A}" sibTransId="{0C39EAAF-B517-4727-A228-200FB1F8F963}"/>
    <dgm:cxn modelId="{3CA86AE0-F715-4A0B-A795-EA03A352E38D}" srcId="{DFF591F7-E46A-43E2-AEF1-F2FA0AB643A6}" destId="{067DAB0D-26C5-47F5-A63F-0D848B5EB716}" srcOrd="0" destOrd="0" parTransId="{685E1AF2-6CB7-4BF8-BEEB-B065A6986E07}" sibTransId="{6D46F40B-068F-4C21-AA85-7E908CC8C07A}"/>
    <dgm:cxn modelId="{54F4A698-7051-400A-AA10-94A5C01D1417}" srcId="{DFF591F7-E46A-43E2-AEF1-F2FA0AB643A6}" destId="{4FAFC0A6-FF2D-42FE-BE52-90FF95BA290D}" srcOrd="4" destOrd="0" parTransId="{782838B2-EF68-4844-92CD-A5661E2DB5A1}" sibTransId="{464C21F3-9509-4807-8481-3CEA4F7DC153}"/>
    <dgm:cxn modelId="{2F36EB71-B4F1-4670-973A-87983EA8AC96}" srcId="{DFF591F7-E46A-43E2-AEF1-F2FA0AB643A6}" destId="{6AC53AFF-AFB3-4485-92A5-1312A1160D60}" srcOrd="2" destOrd="0" parTransId="{26F58924-A93A-4DEC-95FA-20803762F354}" sibTransId="{0E7971E0-29BC-4923-BDC7-CEFA72A90F9C}"/>
    <dgm:cxn modelId="{4228F930-93DF-4814-9B4F-D3FBBAE622D3}" type="presOf" srcId="{596215D3-2A93-4301-8574-88254257CFAE}" destId="{F458E824-259F-444A-B101-821D471CCB69}" srcOrd="0" destOrd="0" presId="urn:microsoft.com/office/officeart/2005/8/layout/process4"/>
    <dgm:cxn modelId="{44C7ED32-F8EF-454B-ACDE-841BB389DFCD}" type="presParOf" srcId="{1213C9D5-35E0-4DA6-BB1E-98CF12AA8006}" destId="{5D146AD2-6422-45DC-9ACA-12EF3016A56F}" srcOrd="0" destOrd="0" presId="urn:microsoft.com/office/officeart/2005/8/layout/process4"/>
    <dgm:cxn modelId="{CA73EEBF-3257-474F-A690-73DDDFB879F5}" type="presParOf" srcId="{5D146AD2-6422-45DC-9ACA-12EF3016A56F}" destId="{D8E48CFE-22B9-4E29-82CB-909A08DA5A2C}" srcOrd="0" destOrd="0" presId="urn:microsoft.com/office/officeart/2005/8/layout/process4"/>
    <dgm:cxn modelId="{BE48D716-0543-4D8B-B4C8-BC409816935D}" type="presParOf" srcId="{1213C9D5-35E0-4DA6-BB1E-98CF12AA8006}" destId="{48C93ADF-FCF2-4C2F-AFCD-C696975F7D1B}" srcOrd="1" destOrd="0" presId="urn:microsoft.com/office/officeart/2005/8/layout/process4"/>
    <dgm:cxn modelId="{42C43124-ED20-4FB8-A4A1-598EB2DFFCEA}" type="presParOf" srcId="{1213C9D5-35E0-4DA6-BB1E-98CF12AA8006}" destId="{9602266C-3410-42A9-A241-17E494D5AE32}" srcOrd="2" destOrd="0" presId="urn:microsoft.com/office/officeart/2005/8/layout/process4"/>
    <dgm:cxn modelId="{012508F5-98C2-46A6-B02B-21EADFA2322F}" type="presParOf" srcId="{9602266C-3410-42A9-A241-17E494D5AE32}" destId="{97D9C45F-8E1C-42E0-B9E0-6719F928A8C6}" srcOrd="0" destOrd="0" presId="urn:microsoft.com/office/officeart/2005/8/layout/process4"/>
    <dgm:cxn modelId="{499EA1C3-1D3C-4BC0-A8B3-94AA7F40BE18}" type="presParOf" srcId="{1213C9D5-35E0-4DA6-BB1E-98CF12AA8006}" destId="{31DD6B94-899A-4D8B-AD54-4C7D3F5A9354}" srcOrd="3" destOrd="0" presId="urn:microsoft.com/office/officeart/2005/8/layout/process4"/>
    <dgm:cxn modelId="{52F620E1-0A3F-465D-8850-AA30A0057654}" type="presParOf" srcId="{1213C9D5-35E0-4DA6-BB1E-98CF12AA8006}" destId="{67E61BE2-B7F3-4B2D-8FC8-45B9D56822BC}" srcOrd="4" destOrd="0" presId="urn:microsoft.com/office/officeart/2005/8/layout/process4"/>
    <dgm:cxn modelId="{7EEEF065-118C-47AE-A9DB-9823EFA5D12A}" type="presParOf" srcId="{67E61BE2-B7F3-4B2D-8FC8-45B9D56822BC}" destId="{1D1C414B-88B3-456F-BA09-1E82FDA1354D}" srcOrd="0" destOrd="0" presId="urn:microsoft.com/office/officeart/2005/8/layout/process4"/>
    <dgm:cxn modelId="{6F00A36E-132A-4B20-9288-F0E9762EF7B6}" type="presParOf" srcId="{1213C9D5-35E0-4DA6-BB1E-98CF12AA8006}" destId="{2C78E012-9668-4978-A75E-DBACFA3D89AC}" srcOrd="5" destOrd="0" presId="urn:microsoft.com/office/officeart/2005/8/layout/process4"/>
    <dgm:cxn modelId="{DDD071D9-03D8-4F75-A530-BD5CC4CB78DC}" type="presParOf" srcId="{1213C9D5-35E0-4DA6-BB1E-98CF12AA8006}" destId="{D2F50BAF-DFAD-4B11-A348-CA678DE9770C}" srcOrd="6" destOrd="0" presId="urn:microsoft.com/office/officeart/2005/8/layout/process4"/>
    <dgm:cxn modelId="{5E1388F4-F631-412F-92EA-5653EEB3ECA1}" type="presParOf" srcId="{D2F50BAF-DFAD-4B11-A348-CA678DE9770C}" destId="{BA7EDB17-8C43-4620-81D3-6634A8731320}" srcOrd="0" destOrd="0" presId="urn:microsoft.com/office/officeart/2005/8/layout/process4"/>
    <dgm:cxn modelId="{D7B72CA8-C0C5-4260-9387-6AB805F52576}" type="presParOf" srcId="{1213C9D5-35E0-4DA6-BB1E-98CF12AA8006}" destId="{D6CB7952-EDD9-47C9-B8FD-813EC82B72B0}" srcOrd="7" destOrd="0" presId="urn:microsoft.com/office/officeart/2005/8/layout/process4"/>
    <dgm:cxn modelId="{EEB0D380-7798-4DC8-9A8B-3E2353048CB6}" type="presParOf" srcId="{1213C9D5-35E0-4DA6-BB1E-98CF12AA8006}" destId="{26A66B89-0CCF-44D6-B8A7-39837CE46029}" srcOrd="8" destOrd="0" presId="urn:microsoft.com/office/officeart/2005/8/layout/process4"/>
    <dgm:cxn modelId="{16BDC869-8EF7-4F99-83D9-2C0CFE4BADFE}" type="presParOf" srcId="{26A66B89-0CCF-44D6-B8A7-39837CE46029}" destId="{9642308F-4C49-4084-886F-B7A7F85C4D92}" srcOrd="0" destOrd="0" presId="urn:microsoft.com/office/officeart/2005/8/layout/process4"/>
    <dgm:cxn modelId="{B5A45F13-55FF-4FDC-9B7A-3859E5267EED}" type="presParOf" srcId="{1213C9D5-35E0-4DA6-BB1E-98CF12AA8006}" destId="{7C813ACE-7CFE-404C-9AAA-ED42C45CACCB}" srcOrd="9" destOrd="0" presId="urn:microsoft.com/office/officeart/2005/8/layout/process4"/>
    <dgm:cxn modelId="{44C06A8A-A076-4FFD-8BDC-FC6A3B02D0A1}" type="presParOf" srcId="{1213C9D5-35E0-4DA6-BB1E-98CF12AA8006}" destId="{023D3583-07C7-471C-A2AE-CD71072CDF86}" srcOrd="10" destOrd="0" presId="urn:microsoft.com/office/officeart/2005/8/layout/process4"/>
    <dgm:cxn modelId="{FAF641F5-F748-480F-BF1A-FD056E2D352D}" type="presParOf" srcId="{023D3583-07C7-471C-A2AE-CD71072CDF86}" destId="{F458E824-259F-444A-B101-821D471CCB69}" srcOrd="0" destOrd="0" presId="urn:microsoft.com/office/officeart/2005/8/layout/process4"/>
    <dgm:cxn modelId="{5E6EAE4A-AE4E-4D40-A97A-CE598035D743}" type="presParOf" srcId="{1213C9D5-35E0-4DA6-BB1E-98CF12AA8006}" destId="{A06F4F92-57E6-4E42-82D8-C0BE1559E6B6}" srcOrd="11" destOrd="0" presId="urn:microsoft.com/office/officeart/2005/8/layout/process4"/>
    <dgm:cxn modelId="{E0114B4A-B61E-491F-8D4A-984736DB7A90}" type="presParOf" srcId="{1213C9D5-35E0-4DA6-BB1E-98CF12AA8006}" destId="{858ED64B-9D20-42B1-ABB0-C7960C6CE4FC}" srcOrd="12" destOrd="0" presId="urn:microsoft.com/office/officeart/2005/8/layout/process4"/>
    <dgm:cxn modelId="{CC94709B-FF17-4AA6-835F-F0EDFA0DBA53}" type="presParOf" srcId="{858ED64B-9D20-42B1-ABB0-C7960C6CE4FC}" destId="{A2ED6CA0-0B64-44FA-BE37-6D35172F50D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F591F7-E46A-43E2-AEF1-F2FA0AB643A6}" type="doc">
      <dgm:prSet loTypeId="urn:microsoft.com/office/officeart/2005/8/layout/process4" loCatId="process" qsTypeId="urn:microsoft.com/office/officeart/2005/8/quickstyle/simple1" qsCatId="simple" csTypeId="urn:microsoft.com/office/officeart/2005/8/colors/accent0_1" csCatId="mainScheme" phldr="1"/>
      <dgm:spPr/>
      <dgm:t>
        <a:bodyPr/>
        <a:lstStyle/>
        <a:p>
          <a:endParaRPr kumimoji="1" lang="ja-JP" altLang="en-US"/>
        </a:p>
      </dgm:t>
    </dgm:pt>
    <dgm:pt modelId="{067DAB0D-26C5-47F5-A63F-0D848B5EB716}">
      <dgm:prSet phldrT="[テキスト]" custT="1"/>
      <dgm:spPr/>
      <dgm:t>
        <a:bodyPr/>
        <a:lstStyle/>
        <a:p>
          <a:pPr>
            <a:spcAft>
              <a:spcPts val="0"/>
            </a:spcAft>
          </a:pPr>
          <a:r>
            <a:rPr kumimoji="1" lang="ja-JP" altLang="en-US" sz="1600" dirty="0" smtClean="0"/>
            <a:t>抵抗</a:t>
          </a:r>
          <a:endParaRPr kumimoji="1" lang="en-US" altLang="ja-JP" sz="1600" dirty="0" smtClean="0"/>
        </a:p>
        <a:p>
          <a:pPr>
            <a:spcAft>
              <a:spcPts val="0"/>
            </a:spcAft>
          </a:pPr>
          <a:r>
            <a:rPr kumimoji="1" lang="ja-JP" altLang="en-US" sz="1600" dirty="0" smtClean="0"/>
            <a:t>ダイオード</a:t>
          </a:r>
          <a:endParaRPr kumimoji="1" lang="ja-JP" altLang="en-US" sz="1600" dirty="0"/>
        </a:p>
      </dgm:t>
    </dgm:pt>
    <dgm:pt modelId="{685E1AF2-6CB7-4BF8-BEEB-B065A6986E07}" type="parTrans" cxnId="{3CA86AE0-F715-4A0B-A795-EA03A352E38D}">
      <dgm:prSet/>
      <dgm:spPr/>
      <dgm:t>
        <a:bodyPr/>
        <a:lstStyle/>
        <a:p>
          <a:endParaRPr kumimoji="1" lang="ja-JP" altLang="en-US" sz="1600"/>
        </a:p>
      </dgm:t>
    </dgm:pt>
    <dgm:pt modelId="{6D46F40B-068F-4C21-AA85-7E908CC8C07A}" type="sibTrans" cxnId="{3CA86AE0-F715-4A0B-A795-EA03A352E38D}">
      <dgm:prSet/>
      <dgm:spPr/>
      <dgm:t>
        <a:bodyPr/>
        <a:lstStyle/>
        <a:p>
          <a:endParaRPr kumimoji="1" lang="ja-JP" altLang="en-US" sz="1600"/>
        </a:p>
      </dgm:t>
    </dgm:pt>
    <dgm:pt modelId="{596215D3-2A93-4301-8574-88254257CFAE}">
      <dgm:prSet phldrT="[テキスト]" custT="1"/>
      <dgm:spPr/>
      <dgm:t>
        <a:bodyPr/>
        <a:lstStyle/>
        <a:p>
          <a:pPr>
            <a:spcAft>
              <a:spcPts val="0"/>
            </a:spcAft>
          </a:pPr>
          <a:r>
            <a:rPr kumimoji="1" lang="ja-JP" altLang="en-US" sz="1600" dirty="0" smtClean="0"/>
            <a:t>レギュレータ</a:t>
          </a:r>
          <a:endParaRPr kumimoji="1" lang="en-US" altLang="ja-JP" sz="1600" dirty="0" smtClean="0"/>
        </a:p>
        <a:p>
          <a:pPr>
            <a:spcAft>
              <a:spcPts val="0"/>
            </a:spcAft>
          </a:pPr>
          <a:r>
            <a:rPr kumimoji="1" lang="ja-JP" altLang="en-US" sz="1600" dirty="0" smtClean="0"/>
            <a:t>電解コンデンサ</a:t>
          </a:r>
          <a:endParaRPr kumimoji="1" lang="ja-JP" altLang="en-US" sz="1600" dirty="0"/>
        </a:p>
      </dgm:t>
    </dgm:pt>
    <dgm:pt modelId="{42E7F7AB-F76D-4FD4-9D17-6DE35067299A}" type="parTrans" cxnId="{01BF073C-97AB-4C09-851E-AF6798962D5B}">
      <dgm:prSet/>
      <dgm:spPr/>
      <dgm:t>
        <a:bodyPr/>
        <a:lstStyle/>
        <a:p>
          <a:endParaRPr kumimoji="1" lang="ja-JP" altLang="en-US" sz="1600"/>
        </a:p>
      </dgm:t>
    </dgm:pt>
    <dgm:pt modelId="{0C39EAAF-B517-4727-A228-200FB1F8F963}" type="sibTrans" cxnId="{01BF073C-97AB-4C09-851E-AF6798962D5B}">
      <dgm:prSet/>
      <dgm:spPr/>
      <dgm:t>
        <a:bodyPr/>
        <a:lstStyle/>
        <a:p>
          <a:endParaRPr kumimoji="1" lang="ja-JP" altLang="en-US" sz="1600"/>
        </a:p>
      </dgm:t>
    </dgm:pt>
    <dgm:pt modelId="{E359F42A-00D4-45C9-A970-20C3018A8F4F}">
      <dgm:prSet phldrT="[テキスト]" custT="1"/>
      <dgm:spPr/>
      <dgm:t>
        <a:bodyPr/>
        <a:lstStyle/>
        <a:p>
          <a:pPr>
            <a:spcAft>
              <a:spcPts val="0"/>
            </a:spcAft>
          </a:pPr>
          <a:r>
            <a:rPr kumimoji="1" lang="ja-JP" altLang="en-US" sz="1600" dirty="0" smtClean="0"/>
            <a:t>積層セラコン</a:t>
          </a:r>
          <a:endParaRPr kumimoji="1" lang="en-US" altLang="ja-JP" sz="1600" dirty="0" smtClean="0"/>
        </a:p>
        <a:p>
          <a:pPr>
            <a:spcAft>
              <a:spcPts val="0"/>
            </a:spcAft>
          </a:pPr>
          <a:r>
            <a:rPr kumimoji="1" lang="ja-JP" altLang="en-US" sz="1600" dirty="0" smtClean="0"/>
            <a:t>チェック端子</a:t>
          </a:r>
          <a:endParaRPr kumimoji="1" lang="ja-JP" altLang="en-US" sz="1600" dirty="0"/>
        </a:p>
      </dgm:t>
    </dgm:pt>
    <dgm:pt modelId="{0EF7C2F8-21E2-4E4F-B86F-788B2145FB9C}" type="parTrans" cxnId="{3BC459D3-CF8C-45B5-9DE3-1400AAD9B240}">
      <dgm:prSet/>
      <dgm:spPr/>
      <dgm:t>
        <a:bodyPr/>
        <a:lstStyle/>
        <a:p>
          <a:endParaRPr kumimoji="1" lang="ja-JP" altLang="en-US" sz="1600"/>
        </a:p>
      </dgm:t>
    </dgm:pt>
    <dgm:pt modelId="{BCA2D86B-DC4B-438E-824C-7CC67522D785}" type="sibTrans" cxnId="{3BC459D3-CF8C-45B5-9DE3-1400AAD9B240}">
      <dgm:prSet/>
      <dgm:spPr/>
      <dgm:t>
        <a:bodyPr/>
        <a:lstStyle/>
        <a:p>
          <a:endParaRPr kumimoji="1" lang="ja-JP" altLang="en-US" sz="1600"/>
        </a:p>
      </dgm:t>
    </dgm:pt>
    <dgm:pt modelId="{4FAFC0A6-FF2D-42FE-BE52-90FF95BA290D}">
      <dgm:prSet phldrT="[テキスト]" custT="1"/>
      <dgm:spPr/>
      <dgm:t>
        <a:bodyPr/>
        <a:lstStyle/>
        <a:p>
          <a:pPr>
            <a:spcAft>
              <a:spcPts val="0"/>
            </a:spcAft>
          </a:pPr>
          <a:r>
            <a:rPr kumimoji="1" lang="en-US" altLang="ja-JP" sz="1600" dirty="0" smtClean="0"/>
            <a:t>DIP</a:t>
          </a:r>
          <a:r>
            <a:rPr kumimoji="1" lang="ja-JP" altLang="en-US" sz="1600" dirty="0" smtClean="0"/>
            <a:t>スイッチ</a:t>
          </a:r>
          <a:endParaRPr kumimoji="1" lang="ja-JP" altLang="en-US" sz="1600" dirty="0"/>
        </a:p>
      </dgm:t>
    </dgm:pt>
    <dgm:pt modelId="{782838B2-EF68-4844-92CD-A5661E2DB5A1}" type="parTrans" cxnId="{54F4A698-7051-400A-AA10-94A5C01D1417}">
      <dgm:prSet/>
      <dgm:spPr/>
      <dgm:t>
        <a:bodyPr/>
        <a:lstStyle/>
        <a:p>
          <a:endParaRPr kumimoji="1" lang="ja-JP" altLang="en-US" sz="1600"/>
        </a:p>
      </dgm:t>
    </dgm:pt>
    <dgm:pt modelId="{464C21F3-9509-4807-8481-3CEA4F7DC153}" type="sibTrans" cxnId="{54F4A698-7051-400A-AA10-94A5C01D1417}">
      <dgm:prSet/>
      <dgm:spPr/>
      <dgm:t>
        <a:bodyPr/>
        <a:lstStyle/>
        <a:p>
          <a:endParaRPr kumimoji="1" lang="ja-JP" altLang="en-US" sz="1600"/>
        </a:p>
      </dgm:t>
    </dgm:pt>
    <dgm:pt modelId="{D46A1314-A1F7-4EA8-83C8-F68843E9A63C}">
      <dgm:prSet phldrT="[テキスト]" custT="1"/>
      <dgm:spPr/>
      <dgm:t>
        <a:bodyPr/>
        <a:lstStyle/>
        <a:p>
          <a:pPr>
            <a:spcAft>
              <a:spcPts val="0"/>
            </a:spcAft>
          </a:pPr>
          <a:r>
            <a:rPr kumimoji="1" lang="en-US" altLang="ja-JP" sz="1600" dirty="0" smtClean="0"/>
            <a:t>LED</a:t>
          </a:r>
          <a:endParaRPr kumimoji="1" lang="ja-JP" altLang="en-US" sz="1600" dirty="0"/>
        </a:p>
      </dgm:t>
    </dgm:pt>
    <dgm:pt modelId="{21A78D7C-CC6E-42B1-A769-11F17EB6C1A5}" type="parTrans" cxnId="{FAB16EA2-F081-4139-AD9E-0D0018C9869D}">
      <dgm:prSet/>
      <dgm:spPr/>
      <dgm:t>
        <a:bodyPr/>
        <a:lstStyle/>
        <a:p>
          <a:endParaRPr kumimoji="1" lang="ja-JP" altLang="en-US" sz="1600"/>
        </a:p>
      </dgm:t>
    </dgm:pt>
    <dgm:pt modelId="{2367162F-73D9-4BAF-98D8-487CC59316A4}" type="sibTrans" cxnId="{FAB16EA2-F081-4139-AD9E-0D0018C9869D}">
      <dgm:prSet/>
      <dgm:spPr/>
      <dgm:t>
        <a:bodyPr/>
        <a:lstStyle/>
        <a:p>
          <a:endParaRPr kumimoji="1" lang="ja-JP" altLang="en-US" sz="1600"/>
        </a:p>
      </dgm:t>
    </dgm:pt>
    <dgm:pt modelId="{6349516A-594B-4FE6-8BE4-1CD469659D2E}">
      <dgm:prSet phldrT="[テキスト]" custT="1"/>
      <dgm:spPr/>
      <dgm:t>
        <a:bodyPr/>
        <a:lstStyle/>
        <a:p>
          <a:pPr>
            <a:spcAft>
              <a:spcPts val="0"/>
            </a:spcAft>
          </a:pPr>
          <a:r>
            <a:rPr kumimoji="1" lang="ja-JP" altLang="en-US" sz="1600" dirty="0" smtClean="0"/>
            <a:t>ターミナルブロック</a:t>
          </a:r>
          <a:endParaRPr kumimoji="1" lang="en-US" altLang="ja-JP" sz="1600" dirty="0" smtClean="0"/>
        </a:p>
        <a:p>
          <a:pPr>
            <a:spcAft>
              <a:spcPts val="0"/>
            </a:spcAft>
          </a:pPr>
          <a:r>
            <a:rPr kumimoji="1" lang="ja-JP" altLang="en-US" sz="1600" dirty="0" smtClean="0"/>
            <a:t>赤外線受信モジュール</a:t>
          </a:r>
          <a:endParaRPr kumimoji="1" lang="en-US" altLang="ja-JP" sz="1600" dirty="0" smtClean="0"/>
        </a:p>
        <a:p>
          <a:pPr>
            <a:spcAft>
              <a:spcPts val="0"/>
            </a:spcAft>
          </a:pPr>
          <a:r>
            <a:rPr kumimoji="1" lang="ja-JP" altLang="en-US" sz="1600" dirty="0" smtClean="0"/>
            <a:t>トグルスイッチ</a:t>
          </a:r>
          <a:endParaRPr kumimoji="1" lang="ja-JP" altLang="en-US" sz="1600" dirty="0"/>
        </a:p>
      </dgm:t>
    </dgm:pt>
    <dgm:pt modelId="{8B16A2CD-4C24-48AF-9452-735717F5487D}" type="parTrans" cxnId="{EB72839F-1598-47CC-BE36-64C876E73CC4}">
      <dgm:prSet/>
      <dgm:spPr/>
      <dgm:t>
        <a:bodyPr/>
        <a:lstStyle/>
        <a:p>
          <a:endParaRPr kumimoji="1" lang="ja-JP" altLang="en-US" sz="1600"/>
        </a:p>
      </dgm:t>
    </dgm:pt>
    <dgm:pt modelId="{39FEA666-3B6F-4D1B-8BB6-FD01B0DF32EA}" type="sibTrans" cxnId="{EB72839F-1598-47CC-BE36-64C876E73CC4}">
      <dgm:prSet/>
      <dgm:spPr/>
      <dgm:t>
        <a:bodyPr/>
        <a:lstStyle/>
        <a:p>
          <a:endParaRPr kumimoji="1" lang="ja-JP" altLang="en-US" sz="1600"/>
        </a:p>
      </dgm:t>
    </dgm:pt>
    <dgm:pt modelId="{6AC53AFF-AFB3-4485-92A5-1312A1160D60}">
      <dgm:prSet phldrT="[テキスト]" custT="1"/>
      <dgm:spPr/>
      <dgm:t>
        <a:bodyPr/>
        <a:lstStyle/>
        <a:p>
          <a:pPr>
            <a:spcAft>
              <a:spcPts val="0"/>
            </a:spcAft>
          </a:pPr>
          <a:r>
            <a:rPr kumimoji="1" lang="en-US" altLang="ja-JP" sz="1600" dirty="0" smtClean="0"/>
            <a:t>IC</a:t>
          </a:r>
          <a:r>
            <a:rPr kumimoji="1" lang="ja-JP" altLang="en-US" sz="1600" dirty="0" smtClean="0"/>
            <a:t>ソケット</a:t>
          </a:r>
          <a:r>
            <a:rPr kumimoji="1" lang="en-US" altLang="ja-JP" sz="1600" dirty="0" smtClean="0"/>
            <a:t>(28pin)</a:t>
          </a:r>
          <a:endParaRPr kumimoji="1" lang="ja-JP" altLang="en-US" sz="1600" dirty="0"/>
        </a:p>
      </dgm:t>
    </dgm:pt>
    <dgm:pt modelId="{0E7971E0-29BC-4923-BDC7-CEFA72A90F9C}" type="sibTrans" cxnId="{2F36EB71-B4F1-4670-973A-87983EA8AC96}">
      <dgm:prSet/>
      <dgm:spPr/>
      <dgm:t>
        <a:bodyPr/>
        <a:lstStyle/>
        <a:p>
          <a:endParaRPr kumimoji="1" lang="ja-JP" altLang="en-US" sz="1600"/>
        </a:p>
      </dgm:t>
    </dgm:pt>
    <dgm:pt modelId="{26F58924-A93A-4DEC-95FA-20803762F354}" type="parTrans" cxnId="{2F36EB71-B4F1-4670-973A-87983EA8AC96}">
      <dgm:prSet/>
      <dgm:spPr/>
      <dgm:t>
        <a:bodyPr/>
        <a:lstStyle/>
        <a:p>
          <a:endParaRPr kumimoji="1" lang="ja-JP" altLang="en-US" sz="1600"/>
        </a:p>
      </dgm:t>
    </dgm:pt>
    <dgm:pt modelId="{4F58FA99-269A-441D-AB94-DF19F5F19027}">
      <dgm:prSet phldrT="[テキスト]" custT="1"/>
      <dgm:spPr/>
      <dgm:t>
        <a:bodyPr/>
        <a:lstStyle/>
        <a:p>
          <a:r>
            <a:rPr kumimoji="1" lang="ja-JP" altLang="en-US" sz="1600" dirty="0" smtClean="0"/>
            <a:t>ピンソケット</a:t>
          </a:r>
          <a:endParaRPr kumimoji="1" lang="ja-JP" altLang="en-US" sz="1600" dirty="0"/>
        </a:p>
      </dgm:t>
    </dgm:pt>
    <dgm:pt modelId="{7BD77A2F-0D27-4970-923B-4B71AB11F7A5}" type="parTrans" cxnId="{C2D4E856-44E5-4728-A56F-10A457743F63}">
      <dgm:prSet/>
      <dgm:spPr/>
      <dgm:t>
        <a:bodyPr/>
        <a:lstStyle/>
        <a:p>
          <a:endParaRPr kumimoji="1" lang="ja-JP" altLang="en-US"/>
        </a:p>
      </dgm:t>
    </dgm:pt>
    <dgm:pt modelId="{2CA306EF-E9A5-4F36-A136-FE4680A79CC0}" type="sibTrans" cxnId="{C2D4E856-44E5-4728-A56F-10A457743F63}">
      <dgm:prSet/>
      <dgm:spPr/>
      <dgm:t>
        <a:bodyPr/>
        <a:lstStyle/>
        <a:p>
          <a:endParaRPr kumimoji="1" lang="ja-JP" altLang="en-US"/>
        </a:p>
      </dgm:t>
    </dgm:pt>
    <dgm:pt modelId="{1213C9D5-35E0-4DA6-BB1E-98CF12AA8006}" type="pres">
      <dgm:prSet presAssocID="{DFF591F7-E46A-43E2-AEF1-F2FA0AB643A6}" presName="Name0" presStyleCnt="0">
        <dgm:presLayoutVars>
          <dgm:dir/>
          <dgm:animLvl val="lvl"/>
          <dgm:resizeHandles val="exact"/>
        </dgm:presLayoutVars>
      </dgm:prSet>
      <dgm:spPr/>
      <dgm:t>
        <a:bodyPr/>
        <a:lstStyle/>
        <a:p>
          <a:endParaRPr kumimoji="1" lang="ja-JP" altLang="en-US"/>
        </a:p>
      </dgm:t>
    </dgm:pt>
    <dgm:pt modelId="{5D146AD2-6422-45DC-9ACA-12EF3016A56F}" type="pres">
      <dgm:prSet presAssocID="{6349516A-594B-4FE6-8BE4-1CD469659D2E}" presName="boxAndChildren" presStyleCnt="0"/>
      <dgm:spPr/>
    </dgm:pt>
    <dgm:pt modelId="{D8E48CFE-22B9-4E29-82CB-909A08DA5A2C}" type="pres">
      <dgm:prSet presAssocID="{6349516A-594B-4FE6-8BE4-1CD469659D2E}" presName="parentTextBox" presStyleLbl="node1" presStyleIdx="0" presStyleCnt="8" custScaleY="250089"/>
      <dgm:spPr/>
      <dgm:t>
        <a:bodyPr/>
        <a:lstStyle/>
        <a:p>
          <a:endParaRPr kumimoji="1" lang="ja-JP" altLang="en-US"/>
        </a:p>
      </dgm:t>
    </dgm:pt>
    <dgm:pt modelId="{E6B47649-A0D6-4592-9360-F26D55A0E215}" type="pres">
      <dgm:prSet presAssocID="{2CA306EF-E9A5-4F36-A136-FE4680A79CC0}" presName="sp" presStyleCnt="0"/>
      <dgm:spPr/>
    </dgm:pt>
    <dgm:pt modelId="{16AFCDA9-86A3-418E-9EAB-540464DE9D33}" type="pres">
      <dgm:prSet presAssocID="{4F58FA99-269A-441D-AB94-DF19F5F19027}" presName="arrowAndChildren" presStyleCnt="0"/>
      <dgm:spPr/>
    </dgm:pt>
    <dgm:pt modelId="{F00F9E28-242F-4B5C-9737-8E815A598D90}" type="pres">
      <dgm:prSet presAssocID="{4F58FA99-269A-441D-AB94-DF19F5F19027}" presName="parentTextArrow" presStyleLbl="node1" presStyleIdx="1" presStyleCnt="8"/>
      <dgm:spPr/>
      <dgm:t>
        <a:bodyPr/>
        <a:lstStyle/>
        <a:p>
          <a:endParaRPr kumimoji="1" lang="ja-JP" altLang="en-US"/>
        </a:p>
      </dgm:t>
    </dgm:pt>
    <dgm:pt modelId="{48C93ADF-FCF2-4C2F-AFCD-C696975F7D1B}" type="pres">
      <dgm:prSet presAssocID="{2367162F-73D9-4BAF-98D8-487CC59316A4}" presName="sp" presStyleCnt="0"/>
      <dgm:spPr/>
    </dgm:pt>
    <dgm:pt modelId="{9602266C-3410-42A9-A241-17E494D5AE32}" type="pres">
      <dgm:prSet presAssocID="{D46A1314-A1F7-4EA8-83C8-F68843E9A63C}" presName="arrowAndChildren" presStyleCnt="0"/>
      <dgm:spPr/>
    </dgm:pt>
    <dgm:pt modelId="{97D9C45F-8E1C-42E0-B9E0-6719F928A8C6}" type="pres">
      <dgm:prSet presAssocID="{D46A1314-A1F7-4EA8-83C8-F68843E9A63C}" presName="parentTextArrow" presStyleLbl="node1" presStyleIdx="2" presStyleCnt="8"/>
      <dgm:spPr/>
      <dgm:t>
        <a:bodyPr/>
        <a:lstStyle/>
        <a:p>
          <a:endParaRPr kumimoji="1" lang="ja-JP" altLang="en-US"/>
        </a:p>
      </dgm:t>
    </dgm:pt>
    <dgm:pt modelId="{31DD6B94-899A-4D8B-AD54-4C7D3F5A9354}" type="pres">
      <dgm:prSet presAssocID="{464C21F3-9509-4807-8481-3CEA4F7DC153}" presName="sp" presStyleCnt="0"/>
      <dgm:spPr/>
    </dgm:pt>
    <dgm:pt modelId="{67E61BE2-B7F3-4B2D-8FC8-45B9D56822BC}" type="pres">
      <dgm:prSet presAssocID="{4FAFC0A6-FF2D-42FE-BE52-90FF95BA290D}" presName="arrowAndChildren" presStyleCnt="0"/>
      <dgm:spPr/>
    </dgm:pt>
    <dgm:pt modelId="{1D1C414B-88B3-456F-BA09-1E82FDA1354D}" type="pres">
      <dgm:prSet presAssocID="{4FAFC0A6-FF2D-42FE-BE52-90FF95BA290D}" presName="parentTextArrow" presStyleLbl="node1" presStyleIdx="3" presStyleCnt="8"/>
      <dgm:spPr/>
      <dgm:t>
        <a:bodyPr/>
        <a:lstStyle/>
        <a:p>
          <a:endParaRPr kumimoji="1" lang="ja-JP" altLang="en-US"/>
        </a:p>
      </dgm:t>
    </dgm:pt>
    <dgm:pt modelId="{2C78E012-9668-4978-A75E-DBACFA3D89AC}" type="pres">
      <dgm:prSet presAssocID="{BCA2D86B-DC4B-438E-824C-7CC67522D785}" presName="sp" presStyleCnt="0"/>
      <dgm:spPr/>
    </dgm:pt>
    <dgm:pt modelId="{D2F50BAF-DFAD-4B11-A348-CA678DE9770C}" type="pres">
      <dgm:prSet presAssocID="{E359F42A-00D4-45C9-A970-20C3018A8F4F}" presName="arrowAndChildren" presStyleCnt="0"/>
      <dgm:spPr/>
    </dgm:pt>
    <dgm:pt modelId="{BA7EDB17-8C43-4620-81D3-6634A8731320}" type="pres">
      <dgm:prSet presAssocID="{E359F42A-00D4-45C9-A970-20C3018A8F4F}" presName="parentTextArrow" presStyleLbl="node1" presStyleIdx="4" presStyleCnt="8" custScaleY="186489"/>
      <dgm:spPr/>
      <dgm:t>
        <a:bodyPr/>
        <a:lstStyle/>
        <a:p>
          <a:endParaRPr kumimoji="1" lang="ja-JP" altLang="en-US"/>
        </a:p>
      </dgm:t>
    </dgm:pt>
    <dgm:pt modelId="{D6CB7952-EDD9-47C9-B8FD-813EC82B72B0}" type="pres">
      <dgm:prSet presAssocID="{0E7971E0-29BC-4923-BDC7-CEFA72A90F9C}" presName="sp" presStyleCnt="0"/>
      <dgm:spPr/>
    </dgm:pt>
    <dgm:pt modelId="{26A66B89-0CCF-44D6-B8A7-39837CE46029}" type="pres">
      <dgm:prSet presAssocID="{6AC53AFF-AFB3-4485-92A5-1312A1160D60}" presName="arrowAndChildren" presStyleCnt="0"/>
      <dgm:spPr/>
    </dgm:pt>
    <dgm:pt modelId="{9642308F-4C49-4084-886F-B7A7F85C4D92}" type="pres">
      <dgm:prSet presAssocID="{6AC53AFF-AFB3-4485-92A5-1312A1160D60}" presName="parentTextArrow" presStyleLbl="node1" presStyleIdx="5" presStyleCnt="8"/>
      <dgm:spPr/>
      <dgm:t>
        <a:bodyPr/>
        <a:lstStyle/>
        <a:p>
          <a:endParaRPr kumimoji="1" lang="ja-JP" altLang="en-US"/>
        </a:p>
      </dgm:t>
    </dgm:pt>
    <dgm:pt modelId="{7C813ACE-7CFE-404C-9AAA-ED42C45CACCB}" type="pres">
      <dgm:prSet presAssocID="{0C39EAAF-B517-4727-A228-200FB1F8F963}" presName="sp" presStyleCnt="0"/>
      <dgm:spPr/>
    </dgm:pt>
    <dgm:pt modelId="{023D3583-07C7-471C-A2AE-CD71072CDF86}" type="pres">
      <dgm:prSet presAssocID="{596215D3-2A93-4301-8574-88254257CFAE}" presName="arrowAndChildren" presStyleCnt="0"/>
      <dgm:spPr/>
    </dgm:pt>
    <dgm:pt modelId="{F458E824-259F-444A-B101-821D471CCB69}" type="pres">
      <dgm:prSet presAssocID="{596215D3-2A93-4301-8574-88254257CFAE}" presName="parentTextArrow" presStyleLbl="node1" presStyleIdx="6" presStyleCnt="8" custScaleY="172208"/>
      <dgm:spPr/>
      <dgm:t>
        <a:bodyPr/>
        <a:lstStyle/>
        <a:p>
          <a:endParaRPr kumimoji="1" lang="ja-JP" altLang="en-US"/>
        </a:p>
      </dgm:t>
    </dgm:pt>
    <dgm:pt modelId="{A06F4F92-57E6-4E42-82D8-C0BE1559E6B6}" type="pres">
      <dgm:prSet presAssocID="{6D46F40B-068F-4C21-AA85-7E908CC8C07A}" presName="sp" presStyleCnt="0"/>
      <dgm:spPr/>
    </dgm:pt>
    <dgm:pt modelId="{858ED64B-9D20-42B1-ABB0-C7960C6CE4FC}" type="pres">
      <dgm:prSet presAssocID="{067DAB0D-26C5-47F5-A63F-0D848B5EB716}" presName="arrowAndChildren" presStyleCnt="0"/>
      <dgm:spPr/>
    </dgm:pt>
    <dgm:pt modelId="{A2ED6CA0-0B64-44FA-BE37-6D35172F50D8}" type="pres">
      <dgm:prSet presAssocID="{067DAB0D-26C5-47F5-A63F-0D848B5EB716}" presName="parentTextArrow" presStyleLbl="node1" presStyleIdx="7" presStyleCnt="8" custScaleY="167957"/>
      <dgm:spPr/>
      <dgm:t>
        <a:bodyPr/>
        <a:lstStyle/>
        <a:p>
          <a:endParaRPr kumimoji="1" lang="ja-JP" altLang="en-US"/>
        </a:p>
      </dgm:t>
    </dgm:pt>
  </dgm:ptLst>
  <dgm:cxnLst>
    <dgm:cxn modelId="{3BC459D3-CF8C-45B5-9DE3-1400AAD9B240}" srcId="{DFF591F7-E46A-43E2-AEF1-F2FA0AB643A6}" destId="{E359F42A-00D4-45C9-A970-20C3018A8F4F}" srcOrd="3" destOrd="0" parTransId="{0EF7C2F8-21E2-4E4F-B86F-788B2145FB9C}" sibTransId="{BCA2D86B-DC4B-438E-824C-7CC67522D785}"/>
    <dgm:cxn modelId="{E97C9FBF-CC3D-4F47-A66F-5E59289C5F2F}" type="presOf" srcId="{DFF591F7-E46A-43E2-AEF1-F2FA0AB643A6}" destId="{1213C9D5-35E0-4DA6-BB1E-98CF12AA8006}" srcOrd="0" destOrd="0" presId="urn:microsoft.com/office/officeart/2005/8/layout/process4"/>
    <dgm:cxn modelId="{D4C33D68-2F0C-4519-918C-9F730F1EF52D}" type="presOf" srcId="{E359F42A-00D4-45C9-A970-20C3018A8F4F}" destId="{BA7EDB17-8C43-4620-81D3-6634A8731320}" srcOrd="0" destOrd="0" presId="urn:microsoft.com/office/officeart/2005/8/layout/process4"/>
    <dgm:cxn modelId="{E0C1B596-F3A0-431C-B413-2ECA42DEC588}" type="presOf" srcId="{4F58FA99-269A-441D-AB94-DF19F5F19027}" destId="{F00F9E28-242F-4B5C-9737-8E815A598D90}" srcOrd="0" destOrd="0" presId="urn:microsoft.com/office/officeart/2005/8/layout/process4"/>
    <dgm:cxn modelId="{BC8A41C7-E719-446D-B836-2F4FD1FA6FFA}" type="presOf" srcId="{6349516A-594B-4FE6-8BE4-1CD469659D2E}" destId="{D8E48CFE-22B9-4E29-82CB-909A08DA5A2C}" srcOrd="0" destOrd="0" presId="urn:microsoft.com/office/officeart/2005/8/layout/process4"/>
    <dgm:cxn modelId="{8BD594BD-51F4-433F-B43D-7521204083FA}" type="presOf" srcId="{596215D3-2A93-4301-8574-88254257CFAE}" destId="{F458E824-259F-444A-B101-821D471CCB69}" srcOrd="0" destOrd="0" presId="urn:microsoft.com/office/officeart/2005/8/layout/process4"/>
    <dgm:cxn modelId="{EB72839F-1598-47CC-BE36-64C876E73CC4}" srcId="{DFF591F7-E46A-43E2-AEF1-F2FA0AB643A6}" destId="{6349516A-594B-4FE6-8BE4-1CD469659D2E}" srcOrd="7" destOrd="0" parTransId="{8B16A2CD-4C24-48AF-9452-735717F5487D}" sibTransId="{39FEA666-3B6F-4D1B-8BB6-FD01B0DF32EA}"/>
    <dgm:cxn modelId="{FAB16EA2-F081-4139-AD9E-0D0018C9869D}" srcId="{DFF591F7-E46A-43E2-AEF1-F2FA0AB643A6}" destId="{D46A1314-A1F7-4EA8-83C8-F68843E9A63C}" srcOrd="5" destOrd="0" parTransId="{21A78D7C-CC6E-42B1-A769-11F17EB6C1A5}" sibTransId="{2367162F-73D9-4BAF-98D8-487CC59316A4}"/>
    <dgm:cxn modelId="{01BF073C-97AB-4C09-851E-AF6798962D5B}" srcId="{DFF591F7-E46A-43E2-AEF1-F2FA0AB643A6}" destId="{596215D3-2A93-4301-8574-88254257CFAE}" srcOrd="1" destOrd="0" parTransId="{42E7F7AB-F76D-4FD4-9D17-6DE35067299A}" sibTransId="{0C39EAAF-B517-4727-A228-200FB1F8F963}"/>
    <dgm:cxn modelId="{9F7FF82B-FB3B-41BA-B6C4-56211C74D86F}" type="presOf" srcId="{4FAFC0A6-FF2D-42FE-BE52-90FF95BA290D}" destId="{1D1C414B-88B3-456F-BA09-1E82FDA1354D}" srcOrd="0" destOrd="0" presId="urn:microsoft.com/office/officeart/2005/8/layout/process4"/>
    <dgm:cxn modelId="{0F182124-5AED-43F4-A288-089C564486F8}" type="presOf" srcId="{067DAB0D-26C5-47F5-A63F-0D848B5EB716}" destId="{A2ED6CA0-0B64-44FA-BE37-6D35172F50D8}" srcOrd="0" destOrd="0" presId="urn:microsoft.com/office/officeart/2005/8/layout/process4"/>
    <dgm:cxn modelId="{A82F9FAD-6502-4063-9F8E-8FA507D805BD}" type="presOf" srcId="{D46A1314-A1F7-4EA8-83C8-F68843E9A63C}" destId="{97D9C45F-8E1C-42E0-B9E0-6719F928A8C6}" srcOrd="0" destOrd="0" presId="urn:microsoft.com/office/officeart/2005/8/layout/process4"/>
    <dgm:cxn modelId="{3CA86AE0-F715-4A0B-A795-EA03A352E38D}" srcId="{DFF591F7-E46A-43E2-AEF1-F2FA0AB643A6}" destId="{067DAB0D-26C5-47F5-A63F-0D848B5EB716}" srcOrd="0" destOrd="0" parTransId="{685E1AF2-6CB7-4BF8-BEEB-B065A6986E07}" sibTransId="{6D46F40B-068F-4C21-AA85-7E908CC8C07A}"/>
    <dgm:cxn modelId="{C2D4E856-44E5-4728-A56F-10A457743F63}" srcId="{DFF591F7-E46A-43E2-AEF1-F2FA0AB643A6}" destId="{4F58FA99-269A-441D-AB94-DF19F5F19027}" srcOrd="6" destOrd="0" parTransId="{7BD77A2F-0D27-4970-923B-4B71AB11F7A5}" sibTransId="{2CA306EF-E9A5-4F36-A136-FE4680A79CC0}"/>
    <dgm:cxn modelId="{54F4A698-7051-400A-AA10-94A5C01D1417}" srcId="{DFF591F7-E46A-43E2-AEF1-F2FA0AB643A6}" destId="{4FAFC0A6-FF2D-42FE-BE52-90FF95BA290D}" srcOrd="4" destOrd="0" parTransId="{782838B2-EF68-4844-92CD-A5661E2DB5A1}" sibTransId="{464C21F3-9509-4807-8481-3CEA4F7DC153}"/>
    <dgm:cxn modelId="{D9D923CC-B8F7-43BB-9D8B-742DA2E513AE}" type="presOf" srcId="{6AC53AFF-AFB3-4485-92A5-1312A1160D60}" destId="{9642308F-4C49-4084-886F-B7A7F85C4D92}" srcOrd="0" destOrd="0" presId="urn:microsoft.com/office/officeart/2005/8/layout/process4"/>
    <dgm:cxn modelId="{2F36EB71-B4F1-4670-973A-87983EA8AC96}" srcId="{DFF591F7-E46A-43E2-AEF1-F2FA0AB643A6}" destId="{6AC53AFF-AFB3-4485-92A5-1312A1160D60}" srcOrd="2" destOrd="0" parTransId="{26F58924-A93A-4DEC-95FA-20803762F354}" sibTransId="{0E7971E0-29BC-4923-BDC7-CEFA72A90F9C}"/>
    <dgm:cxn modelId="{2FA31AA5-21CE-49C7-A71D-143DAC01DF9D}" type="presParOf" srcId="{1213C9D5-35E0-4DA6-BB1E-98CF12AA8006}" destId="{5D146AD2-6422-45DC-9ACA-12EF3016A56F}" srcOrd="0" destOrd="0" presId="urn:microsoft.com/office/officeart/2005/8/layout/process4"/>
    <dgm:cxn modelId="{95C18F75-F5A9-44B4-99CB-FF3153B7272D}" type="presParOf" srcId="{5D146AD2-6422-45DC-9ACA-12EF3016A56F}" destId="{D8E48CFE-22B9-4E29-82CB-909A08DA5A2C}" srcOrd="0" destOrd="0" presId="urn:microsoft.com/office/officeart/2005/8/layout/process4"/>
    <dgm:cxn modelId="{EAC347ED-F656-4BB1-905E-B5431DDF8DE8}" type="presParOf" srcId="{1213C9D5-35E0-4DA6-BB1E-98CF12AA8006}" destId="{E6B47649-A0D6-4592-9360-F26D55A0E215}" srcOrd="1" destOrd="0" presId="urn:microsoft.com/office/officeart/2005/8/layout/process4"/>
    <dgm:cxn modelId="{601251D2-6C89-4B21-B669-C88A27FFD4BF}" type="presParOf" srcId="{1213C9D5-35E0-4DA6-BB1E-98CF12AA8006}" destId="{16AFCDA9-86A3-418E-9EAB-540464DE9D33}" srcOrd="2" destOrd="0" presId="urn:microsoft.com/office/officeart/2005/8/layout/process4"/>
    <dgm:cxn modelId="{F49DE76E-EB6D-4BE8-9668-A34BDF50B379}" type="presParOf" srcId="{16AFCDA9-86A3-418E-9EAB-540464DE9D33}" destId="{F00F9E28-242F-4B5C-9737-8E815A598D90}" srcOrd="0" destOrd="0" presId="urn:microsoft.com/office/officeart/2005/8/layout/process4"/>
    <dgm:cxn modelId="{72DA88B3-E54B-4088-BFD3-AD578962EB4D}" type="presParOf" srcId="{1213C9D5-35E0-4DA6-BB1E-98CF12AA8006}" destId="{48C93ADF-FCF2-4C2F-AFCD-C696975F7D1B}" srcOrd="3" destOrd="0" presId="urn:microsoft.com/office/officeart/2005/8/layout/process4"/>
    <dgm:cxn modelId="{690BB1D7-DEFD-4D70-8263-5E344F789848}" type="presParOf" srcId="{1213C9D5-35E0-4DA6-BB1E-98CF12AA8006}" destId="{9602266C-3410-42A9-A241-17E494D5AE32}" srcOrd="4" destOrd="0" presId="urn:microsoft.com/office/officeart/2005/8/layout/process4"/>
    <dgm:cxn modelId="{C0A4407E-3E35-4209-98B3-E0D23FF1BF00}" type="presParOf" srcId="{9602266C-3410-42A9-A241-17E494D5AE32}" destId="{97D9C45F-8E1C-42E0-B9E0-6719F928A8C6}" srcOrd="0" destOrd="0" presId="urn:microsoft.com/office/officeart/2005/8/layout/process4"/>
    <dgm:cxn modelId="{3DD8343E-8275-4411-9293-CE1A3B8F60FB}" type="presParOf" srcId="{1213C9D5-35E0-4DA6-BB1E-98CF12AA8006}" destId="{31DD6B94-899A-4D8B-AD54-4C7D3F5A9354}" srcOrd="5" destOrd="0" presId="urn:microsoft.com/office/officeart/2005/8/layout/process4"/>
    <dgm:cxn modelId="{96DD0873-2478-41F0-8C12-4343BCD9A998}" type="presParOf" srcId="{1213C9D5-35E0-4DA6-BB1E-98CF12AA8006}" destId="{67E61BE2-B7F3-4B2D-8FC8-45B9D56822BC}" srcOrd="6" destOrd="0" presId="urn:microsoft.com/office/officeart/2005/8/layout/process4"/>
    <dgm:cxn modelId="{D188F463-D569-4332-9A10-22273C93B4B6}" type="presParOf" srcId="{67E61BE2-B7F3-4B2D-8FC8-45B9D56822BC}" destId="{1D1C414B-88B3-456F-BA09-1E82FDA1354D}" srcOrd="0" destOrd="0" presId="urn:microsoft.com/office/officeart/2005/8/layout/process4"/>
    <dgm:cxn modelId="{DBCC1188-6DB5-4204-9BEA-3812D0F33936}" type="presParOf" srcId="{1213C9D5-35E0-4DA6-BB1E-98CF12AA8006}" destId="{2C78E012-9668-4978-A75E-DBACFA3D89AC}" srcOrd="7" destOrd="0" presId="urn:microsoft.com/office/officeart/2005/8/layout/process4"/>
    <dgm:cxn modelId="{9617899D-C8E6-49C3-A592-1137D4F479A3}" type="presParOf" srcId="{1213C9D5-35E0-4DA6-BB1E-98CF12AA8006}" destId="{D2F50BAF-DFAD-4B11-A348-CA678DE9770C}" srcOrd="8" destOrd="0" presId="urn:microsoft.com/office/officeart/2005/8/layout/process4"/>
    <dgm:cxn modelId="{BAAF2E68-2AA6-41EF-AB66-04FD9B57AD97}" type="presParOf" srcId="{D2F50BAF-DFAD-4B11-A348-CA678DE9770C}" destId="{BA7EDB17-8C43-4620-81D3-6634A8731320}" srcOrd="0" destOrd="0" presId="urn:microsoft.com/office/officeart/2005/8/layout/process4"/>
    <dgm:cxn modelId="{95717067-BDD7-434C-9E0C-F97E221CC11E}" type="presParOf" srcId="{1213C9D5-35E0-4DA6-BB1E-98CF12AA8006}" destId="{D6CB7952-EDD9-47C9-B8FD-813EC82B72B0}" srcOrd="9" destOrd="0" presId="urn:microsoft.com/office/officeart/2005/8/layout/process4"/>
    <dgm:cxn modelId="{AABDB6B1-EB0F-4872-824C-8F40ADF4163F}" type="presParOf" srcId="{1213C9D5-35E0-4DA6-BB1E-98CF12AA8006}" destId="{26A66B89-0CCF-44D6-B8A7-39837CE46029}" srcOrd="10" destOrd="0" presId="urn:microsoft.com/office/officeart/2005/8/layout/process4"/>
    <dgm:cxn modelId="{B96B8939-6CF6-438E-A2C3-52370C1AA54C}" type="presParOf" srcId="{26A66B89-0CCF-44D6-B8A7-39837CE46029}" destId="{9642308F-4C49-4084-886F-B7A7F85C4D92}" srcOrd="0" destOrd="0" presId="urn:microsoft.com/office/officeart/2005/8/layout/process4"/>
    <dgm:cxn modelId="{1DE6DB62-D6F8-4969-B48D-292B5306AA53}" type="presParOf" srcId="{1213C9D5-35E0-4DA6-BB1E-98CF12AA8006}" destId="{7C813ACE-7CFE-404C-9AAA-ED42C45CACCB}" srcOrd="11" destOrd="0" presId="urn:microsoft.com/office/officeart/2005/8/layout/process4"/>
    <dgm:cxn modelId="{89E938AD-1C4C-4B60-A339-E4384BCA1063}" type="presParOf" srcId="{1213C9D5-35E0-4DA6-BB1E-98CF12AA8006}" destId="{023D3583-07C7-471C-A2AE-CD71072CDF86}" srcOrd="12" destOrd="0" presId="urn:microsoft.com/office/officeart/2005/8/layout/process4"/>
    <dgm:cxn modelId="{20DBB30C-1371-478F-866F-166CB1F340A2}" type="presParOf" srcId="{023D3583-07C7-471C-A2AE-CD71072CDF86}" destId="{F458E824-259F-444A-B101-821D471CCB69}" srcOrd="0" destOrd="0" presId="urn:microsoft.com/office/officeart/2005/8/layout/process4"/>
    <dgm:cxn modelId="{1F7D7CAA-86FD-4B07-BA64-DA886A5E5BA4}" type="presParOf" srcId="{1213C9D5-35E0-4DA6-BB1E-98CF12AA8006}" destId="{A06F4F92-57E6-4E42-82D8-C0BE1559E6B6}" srcOrd="13" destOrd="0" presId="urn:microsoft.com/office/officeart/2005/8/layout/process4"/>
    <dgm:cxn modelId="{B25C9782-7B83-498B-B9D2-A1913D937265}" type="presParOf" srcId="{1213C9D5-35E0-4DA6-BB1E-98CF12AA8006}" destId="{858ED64B-9D20-42B1-ABB0-C7960C6CE4FC}" srcOrd="14" destOrd="0" presId="urn:microsoft.com/office/officeart/2005/8/layout/process4"/>
    <dgm:cxn modelId="{9C6CC1DD-C752-4F64-A0D9-B4BCC9B1BC01}" type="presParOf" srcId="{858ED64B-9D20-42B1-ABB0-C7960C6CE4FC}" destId="{A2ED6CA0-0B64-44FA-BE37-6D35172F50D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84870" cy="502836"/>
          </a:xfrm>
          <a:prstGeom prst="rect">
            <a:avLst/>
          </a:prstGeom>
        </p:spPr>
        <p:txBody>
          <a:bodyPr vert="horz" lIns="93130" tIns="46564" rIns="93130" bIns="46564"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901699" y="1"/>
            <a:ext cx="2984870" cy="502836"/>
          </a:xfrm>
          <a:prstGeom prst="rect">
            <a:avLst/>
          </a:prstGeom>
        </p:spPr>
        <p:txBody>
          <a:bodyPr vert="horz" lIns="93130" tIns="46564" rIns="93130" bIns="46564" rtlCol="0"/>
          <a:lstStyle>
            <a:lvl1pPr algn="r">
              <a:defRPr sz="1200"/>
            </a:lvl1pPr>
          </a:lstStyle>
          <a:p>
            <a:fld id="{D9066C4A-9553-4875-A636-A5B886941421}" type="datetimeFigureOut">
              <a:rPr kumimoji="1" lang="ja-JP" altLang="en-US" smtClean="0"/>
              <a:t>2015/7/16</a:t>
            </a:fld>
            <a:endParaRPr kumimoji="1" lang="ja-JP" altLang="en-US" dirty="0"/>
          </a:p>
        </p:txBody>
      </p:sp>
      <p:sp>
        <p:nvSpPr>
          <p:cNvPr id="4" name="フッター プレースホルダー 3"/>
          <p:cNvSpPr>
            <a:spLocks noGrp="1"/>
          </p:cNvSpPr>
          <p:nvPr>
            <p:ph type="ftr" sz="quarter" idx="2"/>
          </p:nvPr>
        </p:nvSpPr>
        <p:spPr>
          <a:xfrm>
            <a:off x="1" y="9519056"/>
            <a:ext cx="2984870" cy="502835"/>
          </a:xfrm>
          <a:prstGeom prst="rect">
            <a:avLst/>
          </a:prstGeom>
        </p:spPr>
        <p:txBody>
          <a:bodyPr vert="horz" lIns="93130" tIns="46564" rIns="93130" bIns="46564"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901699" y="9519056"/>
            <a:ext cx="2984870" cy="502835"/>
          </a:xfrm>
          <a:prstGeom prst="rect">
            <a:avLst/>
          </a:prstGeom>
        </p:spPr>
        <p:txBody>
          <a:bodyPr vert="horz" lIns="93130" tIns="46564" rIns="93130" bIns="46564" rtlCol="0" anchor="b"/>
          <a:lstStyle>
            <a:lvl1pPr algn="r">
              <a:defRPr sz="1200"/>
            </a:lvl1pPr>
          </a:lstStyle>
          <a:p>
            <a:fld id="{CE6A1705-D80B-4636-9825-F2B25E6A6BE4}" type="slidenum">
              <a:rPr kumimoji="1" lang="ja-JP" altLang="en-US" smtClean="0"/>
              <a:t>‹#›</a:t>
            </a:fld>
            <a:endParaRPr kumimoji="1" lang="ja-JP" altLang="en-US" dirty="0"/>
          </a:p>
        </p:txBody>
      </p:sp>
    </p:spTree>
    <p:extLst>
      <p:ext uri="{BB962C8B-B14F-4D97-AF65-F5344CB8AC3E}">
        <p14:creationId xmlns:p14="http://schemas.microsoft.com/office/powerpoint/2010/main" val="3899414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2"/>
            <a:ext cx="2984605" cy="502765"/>
          </a:xfrm>
          <a:prstGeom prst="rect">
            <a:avLst/>
          </a:prstGeom>
        </p:spPr>
        <p:txBody>
          <a:bodyPr vert="horz" lIns="91650" tIns="45824" rIns="91650" bIns="45824"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901968" y="2"/>
            <a:ext cx="2984605" cy="502765"/>
          </a:xfrm>
          <a:prstGeom prst="rect">
            <a:avLst/>
          </a:prstGeom>
        </p:spPr>
        <p:txBody>
          <a:bodyPr vert="horz" lIns="91650" tIns="45824" rIns="91650" bIns="45824" rtlCol="0"/>
          <a:lstStyle>
            <a:lvl1pPr algn="r">
              <a:defRPr sz="1200"/>
            </a:lvl1pPr>
          </a:lstStyle>
          <a:p>
            <a:fld id="{2F80D045-DCE3-4F9B-8057-FB65F19AB2CA}" type="datetimeFigureOut">
              <a:rPr kumimoji="1" lang="ja-JP" altLang="en-US" smtClean="0"/>
              <a:t>2015/7/16</a:t>
            </a:fld>
            <a:endParaRPr kumimoji="1" lang="ja-JP" altLang="en-US" dirty="0"/>
          </a:p>
        </p:txBody>
      </p:sp>
      <p:sp>
        <p:nvSpPr>
          <p:cNvPr id="4" name="スライド イメージ プレースホルダー 3"/>
          <p:cNvSpPr>
            <a:spLocks noGrp="1" noRot="1" noChangeAspect="1"/>
          </p:cNvSpPr>
          <p:nvPr>
            <p:ph type="sldImg" idx="2"/>
          </p:nvPr>
        </p:nvSpPr>
        <p:spPr>
          <a:xfrm>
            <a:off x="2273300" y="1252538"/>
            <a:ext cx="2343150" cy="3382962"/>
          </a:xfrm>
          <a:prstGeom prst="rect">
            <a:avLst/>
          </a:prstGeom>
          <a:noFill/>
          <a:ln w="12700">
            <a:solidFill>
              <a:prstClr val="black"/>
            </a:solidFill>
          </a:ln>
        </p:spPr>
        <p:txBody>
          <a:bodyPr vert="horz" lIns="91650" tIns="45824" rIns="91650" bIns="45824" rtlCol="0" anchor="ctr"/>
          <a:lstStyle/>
          <a:p>
            <a:endParaRPr lang="ja-JP" altLang="en-US" dirty="0"/>
          </a:p>
        </p:txBody>
      </p:sp>
      <p:sp>
        <p:nvSpPr>
          <p:cNvPr id="5" name="ノート プレースホルダー 4"/>
          <p:cNvSpPr>
            <a:spLocks noGrp="1"/>
          </p:cNvSpPr>
          <p:nvPr>
            <p:ph type="body" sz="quarter" idx="3"/>
          </p:nvPr>
        </p:nvSpPr>
        <p:spPr>
          <a:xfrm>
            <a:off x="689613" y="4822410"/>
            <a:ext cx="5510530" cy="3947341"/>
          </a:xfrm>
          <a:prstGeom prst="rect">
            <a:avLst/>
          </a:prstGeom>
        </p:spPr>
        <p:txBody>
          <a:bodyPr vert="horz" lIns="91650" tIns="45824" rIns="91650" bIns="458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3" y="9519123"/>
            <a:ext cx="2984605" cy="502765"/>
          </a:xfrm>
          <a:prstGeom prst="rect">
            <a:avLst/>
          </a:prstGeom>
        </p:spPr>
        <p:txBody>
          <a:bodyPr vert="horz" lIns="91650" tIns="45824" rIns="91650" bIns="45824"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901968" y="9519123"/>
            <a:ext cx="2984605" cy="502765"/>
          </a:xfrm>
          <a:prstGeom prst="rect">
            <a:avLst/>
          </a:prstGeom>
        </p:spPr>
        <p:txBody>
          <a:bodyPr vert="horz" lIns="91650" tIns="45824" rIns="91650" bIns="45824" rtlCol="0" anchor="b"/>
          <a:lstStyle>
            <a:lvl1pPr algn="r">
              <a:defRPr sz="1200"/>
            </a:lvl1pPr>
          </a:lstStyle>
          <a:p>
            <a:fld id="{BA8198D9-8529-43D7-8BEC-C9E536403466}" type="slidenum">
              <a:rPr kumimoji="1" lang="ja-JP" altLang="en-US" smtClean="0"/>
              <a:t>‹#›</a:t>
            </a:fld>
            <a:endParaRPr kumimoji="1" lang="ja-JP" altLang="en-US" dirty="0"/>
          </a:p>
        </p:txBody>
      </p:sp>
    </p:spTree>
    <p:extLst>
      <p:ext uri="{BB962C8B-B14F-4D97-AF65-F5344CB8AC3E}">
        <p14:creationId xmlns:p14="http://schemas.microsoft.com/office/powerpoint/2010/main" val="40944135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A8198D9-8529-43D7-8BEC-C9E536403466}" type="slidenum">
              <a:rPr kumimoji="1" lang="ja-JP" altLang="en-US" smtClean="0"/>
              <a:t>1</a:t>
            </a:fld>
            <a:endParaRPr kumimoji="1" lang="ja-JP" altLang="en-US" dirty="0"/>
          </a:p>
        </p:txBody>
      </p:sp>
    </p:spTree>
    <p:extLst>
      <p:ext uri="{BB962C8B-B14F-4D97-AF65-F5344CB8AC3E}">
        <p14:creationId xmlns:p14="http://schemas.microsoft.com/office/powerpoint/2010/main" val="415389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A8198D9-8529-43D7-8BEC-C9E536403466}" type="slidenum">
              <a:rPr kumimoji="1" lang="ja-JP" altLang="en-US" smtClean="0"/>
              <a:t>6</a:t>
            </a:fld>
            <a:endParaRPr kumimoji="1" lang="ja-JP" altLang="en-US" dirty="0"/>
          </a:p>
        </p:txBody>
      </p:sp>
    </p:spTree>
    <p:extLst>
      <p:ext uri="{BB962C8B-B14F-4D97-AF65-F5344CB8AC3E}">
        <p14:creationId xmlns:p14="http://schemas.microsoft.com/office/powerpoint/2010/main" val="27022718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514350" y="1945591"/>
            <a:ext cx="5829300" cy="116542"/>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514350" y="6186214"/>
            <a:ext cx="5829300" cy="116542"/>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514350" y="2144681"/>
            <a:ext cx="5829300" cy="39624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5426085" y="5932367"/>
            <a:ext cx="685800" cy="878741"/>
            <a:chOff x="9685338" y="4460675"/>
            <a:chExt cx="1080904" cy="1080902"/>
          </a:xfrm>
        </p:grpSpPr>
        <p:sp>
          <p:nvSpPr>
            <p:cNvPr id="11" name="Oval 10"/>
            <p:cNvSpPr/>
            <p:nvPr/>
          </p:nvSpPr>
          <p:spPr>
            <a:xfrm>
              <a:off x="9685338" y="4460675"/>
              <a:ext cx="1080904" cy="1080902"/>
            </a:xfrm>
            <a:prstGeom prst="ellipse">
              <a:avLst/>
            </a:prstGeom>
            <a:blipFill dpi="0" rotWithShape="1">
              <a:blip r:embed="rId4">
                <a:grayscl/>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591502" y="2068767"/>
            <a:ext cx="5694998" cy="4385056"/>
          </a:xfrm>
        </p:spPr>
        <p:txBody>
          <a:bodyPr anchor="ctr">
            <a:noAutofit/>
          </a:bodyPr>
          <a:lstStyle>
            <a:lvl1pPr algn="l">
              <a:lnSpc>
                <a:spcPct val="80000"/>
              </a:lnSpc>
              <a:defRPr sz="4800" b="0" cap="all" baseline="0">
                <a:blipFill dpi="0" rotWithShape="1">
                  <a:blip r:embed="rId4"/>
                  <a:srcRect/>
                  <a:tile tx="6350" ty="-127000" sx="65000" sy="64000" flip="none" algn="tl"/>
                </a:blip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01789" y="6339840"/>
            <a:ext cx="4438841" cy="1545336"/>
          </a:xfrm>
        </p:spPr>
        <p:txBody>
          <a:bodyPr>
            <a:normAutofit/>
          </a:bodyPr>
          <a:lstStyle>
            <a:lvl1pPr marL="0" indent="0" algn="l">
              <a:buNone/>
              <a:defRPr sz="1350" b="0">
                <a:solidFill>
                  <a:schemeClr val="tx1"/>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CE65BE9-CC40-4B5F-BA71-8D4E44902C32}" type="datetime1">
              <a:rPr kumimoji="1" lang="ja-JP" altLang="en-US" smtClean="0"/>
              <a:t>2015/7/16</a:t>
            </a:fld>
            <a:endParaRPr kumimoji="1" lang="ja-JP" altLang="en-US" dirty="0"/>
          </a:p>
        </p:txBody>
      </p:sp>
      <p:sp>
        <p:nvSpPr>
          <p:cNvPr id="5" name="Footer Placeholder 4"/>
          <p:cNvSpPr>
            <a:spLocks noGrp="1"/>
          </p:cNvSpPr>
          <p:nvPr>
            <p:ph type="ftr" sz="quarter" idx="11"/>
          </p:nvPr>
        </p:nvSpPr>
        <p:spPr>
          <a:xfrm>
            <a:off x="609604" y="9060690"/>
            <a:ext cx="3559302" cy="527403"/>
          </a:xfrm>
        </p:spPr>
        <p:txBody>
          <a:bodyPr/>
          <a:lstStyle/>
          <a:p>
            <a:endParaRPr kumimoji="1" lang="ja-JP" altLang="en-US" dirty="0"/>
          </a:p>
        </p:txBody>
      </p:sp>
      <p:sp>
        <p:nvSpPr>
          <p:cNvPr id="6" name="Slide Number Placeholder 5"/>
          <p:cNvSpPr>
            <a:spLocks noGrp="1"/>
          </p:cNvSpPr>
          <p:nvPr>
            <p:ph type="sldNum" sz="quarter" idx="12"/>
          </p:nvPr>
        </p:nvSpPr>
        <p:spPr>
          <a:xfrm>
            <a:off x="5433210" y="5906656"/>
            <a:ext cx="671551" cy="924560"/>
          </a:xfrm>
        </p:spPr>
        <p:txBody>
          <a:bodyPr/>
          <a:lstStyle>
            <a:lvl1pPr>
              <a:defRPr sz="2100" b="1"/>
            </a:lvl1pPr>
          </a:lstStyle>
          <a:p>
            <a:endParaRPr kumimoji="1" lang="ja-JP" altLang="en-US" dirty="0"/>
          </a:p>
        </p:txBody>
      </p:sp>
    </p:spTree>
    <p:extLst>
      <p:ext uri="{BB962C8B-B14F-4D97-AF65-F5344CB8AC3E}">
        <p14:creationId xmlns:p14="http://schemas.microsoft.com/office/powerpoint/2010/main" val="13344249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1131EC8-8948-4E5B-BA22-CB6F3CBC55CB}" type="datetime1">
              <a:rPr kumimoji="1" lang="ja-JP" altLang="en-US" smtClean="0"/>
              <a:t>2015/7/16</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93133940-1C9A-4530-88D2-E440F3F2F3CD}" type="slidenum">
              <a:rPr kumimoji="1" lang="ja-JP" altLang="en-US" smtClean="0"/>
              <a:t>‹#›</a:t>
            </a:fld>
            <a:endParaRPr kumimoji="1" lang="ja-JP" altLang="en-US" dirty="0"/>
          </a:p>
        </p:txBody>
      </p:sp>
    </p:spTree>
    <p:extLst>
      <p:ext uri="{BB962C8B-B14F-4D97-AF65-F5344CB8AC3E}">
        <p14:creationId xmlns:p14="http://schemas.microsoft.com/office/powerpoint/2010/main" val="237940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770467"/>
            <a:ext cx="1435894" cy="8144933"/>
          </a:xfrm>
        </p:spPr>
        <p:txBody>
          <a:bodyPr vert="eaVert"/>
          <a:lstStyle>
            <a:lvl1pPr>
              <a:defRPr b="0"/>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00076" y="770467"/>
            <a:ext cx="4221956" cy="814493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5EA7F44D-35A1-49A5-ADE7-00C488F8FD90}" type="datetime1">
              <a:rPr kumimoji="1" lang="ja-JP" altLang="en-US" smtClean="0"/>
              <a:t>2015/7/16</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93133940-1C9A-4530-88D2-E440F3F2F3CD}" type="slidenum">
              <a:rPr kumimoji="1" lang="ja-JP" altLang="en-US" smtClean="0"/>
              <a:t>‹#›</a:t>
            </a:fld>
            <a:endParaRPr kumimoji="1" lang="ja-JP" altLang="en-US" dirty="0"/>
          </a:p>
        </p:txBody>
      </p:sp>
    </p:spTree>
    <p:extLst>
      <p:ext uri="{BB962C8B-B14F-4D97-AF65-F5344CB8AC3E}">
        <p14:creationId xmlns:p14="http://schemas.microsoft.com/office/powerpoint/2010/main" val="97184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514350" y="974035"/>
            <a:ext cx="5829300" cy="7941365"/>
          </a:xfrm>
        </p:spPr>
        <p:txBody>
          <a:bodyPr>
            <a:normAutofit/>
          </a:bodyPr>
          <a:lstStyle>
            <a:lvl1pPr>
              <a:defRPr sz="1200"/>
            </a:lvl1pPr>
            <a:lvl2pPr>
              <a:defRPr sz="1200"/>
            </a:lvl2pPr>
            <a:lvl3pPr>
              <a:defRPr sz="1200"/>
            </a:lvl3pPr>
            <a:lvl4pPr>
              <a:defRPr sz="1200"/>
            </a:lvl4pPr>
            <a:lvl5pPr>
              <a:defRPr sz="1200"/>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7" name="Date Placeholder 6"/>
          <p:cNvSpPr>
            <a:spLocks noGrp="1"/>
          </p:cNvSpPr>
          <p:nvPr>
            <p:ph type="dt" sz="half" idx="10"/>
          </p:nvPr>
        </p:nvSpPr>
        <p:spPr/>
        <p:txBody>
          <a:bodyPr/>
          <a:lstStyle/>
          <a:p>
            <a:fld id="{C01E6711-8F99-487D-8005-FE6EF0D07C7E}" type="datetime1">
              <a:rPr kumimoji="1" lang="ja-JP" altLang="en-US" smtClean="0"/>
              <a:t>2015/7/16</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93133940-1C9A-4530-88D2-E440F3F2F3CD}" type="slidenum">
              <a:rPr kumimoji="1" lang="ja-JP" altLang="en-US" smtClean="0"/>
              <a:t>‹#›</a:t>
            </a:fld>
            <a:endParaRPr kumimoji="1" lang="ja-JP" altLang="en-US" dirty="0"/>
          </a:p>
        </p:txBody>
      </p:sp>
      <p:sp>
        <p:nvSpPr>
          <p:cNvPr id="10" name="Title 1"/>
          <p:cNvSpPr>
            <a:spLocks noGrp="1"/>
          </p:cNvSpPr>
          <p:nvPr>
            <p:ph type="title"/>
          </p:nvPr>
        </p:nvSpPr>
        <p:spPr>
          <a:xfrm>
            <a:off x="514350" y="437277"/>
            <a:ext cx="5829300" cy="437368"/>
          </a:xfrm>
        </p:spPr>
        <p:txBody>
          <a:bodyPr>
            <a:normAutofit/>
          </a:bodyPr>
          <a:lstStyle>
            <a:lvl1pPr>
              <a:defRPr sz="2000"/>
            </a:lvl1p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29514037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7103762"/>
            <a:ext cx="6858000" cy="2802237"/>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19009" y="1769872"/>
            <a:ext cx="5220653" cy="5085080"/>
          </a:xfrm>
        </p:spPr>
        <p:txBody>
          <a:bodyPr anchor="ctr">
            <a:normAutofit/>
          </a:bodyPr>
          <a:lstStyle>
            <a:lvl1pPr>
              <a:lnSpc>
                <a:spcPct val="80000"/>
              </a:lnSpc>
              <a:defRPr sz="4800" b="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18248" y="7251192"/>
            <a:ext cx="5092065" cy="1540933"/>
          </a:xfrm>
        </p:spPr>
        <p:txBody>
          <a:bodyPr anchor="t">
            <a:normAutofit/>
          </a:bodyPr>
          <a:lstStyle>
            <a:lvl1pPr marL="0" indent="0">
              <a:buNone/>
              <a:defRPr sz="1350" b="0">
                <a:solidFill>
                  <a:schemeClr val="accent1">
                    <a:lumMod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4833938" y="9060690"/>
            <a:ext cx="1487424" cy="527403"/>
          </a:xfrm>
        </p:spPr>
        <p:txBody>
          <a:bodyPr/>
          <a:lstStyle>
            <a:lvl1pPr>
              <a:defRPr>
                <a:solidFill>
                  <a:schemeClr val="accent1">
                    <a:lumMod val="50000"/>
                  </a:schemeClr>
                </a:solidFill>
              </a:defRPr>
            </a:lvl1pPr>
          </a:lstStyle>
          <a:p>
            <a:fld id="{C5894C40-AA44-4863-B3C8-EB67052C6901}" type="datetime1">
              <a:rPr kumimoji="1" lang="ja-JP" altLang="en-US" smtClean="0"/>
              <a:t>2015/7/16</a:t>
            </a:fld>
            <a:endParaRPr kumimoji="1" lang="ja-JP" altLang="en-US" dirty="0"/>
          </a:p>
        </p:txBody>
      </p:sp>
      <p:sp>
        <p:nvSpPr>
          <p:cNvPr id="5" name="Footer Placeholder 4"/>
          <p:cNvSpPr>
            <a:spLocks noGrp="1"/>
          </p:cNvSpPr>
          <p:nvPr>
            <p:ph type="ftr" sz="quarter" idx="11"/>
          </p:nvPr>
        </p:nvSpPr>
        <p:spPr>
          <a:xfrm>
            <a:off x="1227074" y="9060689"/>
            <a:ext cx="3559302" cy="527403"/>
          </a:xfrm>
        </p:spPr>
        <p:txBody>
          <a:bodyPr/>
          <a:lstStyle>
            <a:lvl1pPr>
              <a:defRPr>
                <a:solidFill>
                  <a:schemeClr val="accent1">
                    <a:lumMod val="50000"/>
                  </a:schemeClr>
                </a:solidFill>
              </a:defRPr>
            </a:lvl1pPr>
          </a:lstStyle>
          <a:p>
            <a:endParaRPr kumimoji="1" lang="ja-JP" altLang="en-US" dirty="0"/>
          </a:p>
        </p:txBody>
      </p:sp>
      <p:grpSp>
        <p:nvGrpSpPr>
          <p:cNvPr id="8" name="Group 7"/>
          <p:cNvGrpSpPr>
            <a:grpSpLocks noChangeAspect="1"/>
          </p:cNvGrpSpPr>
          <p:nvPr/>
        </p:nvGrpSpPr>
        <p:grpSpPr>
          <a:xfrm>
            <a:off x="475397" y="3510900"/>
            <a:ext cx="685800" cy="13208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484088" y="3623543"/>
            <a:ext cx="668418" cy="1040480"/>
          </a:xfrm>
        </p:spPr>
        <p:txBody>
          <a:bodyPr/>
          <a:lstStyle>
            <a:lvl1pPr>
              <a:defRPr sz="2100"/>
            </a:lvl1pPr>
          </a:lstStyle>
          <a:p>
            <a:fld id="{93133940-1C9A-4530-88D2-E440F3F2F3CD}" type="slidenum">
              <a:rPr kumimoji="1" lang="ja-JP" altLang="en-US" smtClean="0"/>
              <a:t>‹#›</a:t>
            </a:fld>
            <a:endParaRPr kumimoji="1" lang="ja-JP" altLang="en-US" dirty="0"/>
          </a:p>
        </p:txBody>
      </p:sp>
    </p:spTree>
    <p:extLst>
      <p:ext uri="{BB962C8B-B14F-4D97-AF65-F5344CB8AC3E}">
        <p14:creationId xmlns:p14="http://schemas.microsoft.com/office/powerpoint/2010/main" val="24235331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4350" y="1013791"/>
            <a:ext cx="2743200" cy="7901609"/>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Content Placeholder 3"/>
          <p:cNvSpPr>
            <a:spLocks noGrp="1"/>
          </p:cNvSpPr>
          <p:nvPr>
            <p:ph sz="half" idx="2"/>
          </p:nvPr>
        </p:nvSpPr>
        <p:spPr>
          <a:xfrm>
            <a:off x="3594164" y="1013791"/>
            <a:ext cx="2743200" cy="7901609"/>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A585076-3F0E-4BA6-B9F6-5CCEE0C2E188}" type="datetime1">
              <a:rPr kumimoji="1" lang="ja-JP" altLang="en-US" smtClean="0"/>
              <a:t>2015/7/16</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93133940-1C9A-4530-88D2-E440F3F2F3CD}" type="slidenum">
              <a:rPr kumimoji="1" lang="ja-JP" altLang="en-US" smtClean="0"/>
              <a:t>‹#›</a:t>
            </a:fld>
            <a:endParaRPr kumimoji="1" lang="ja-JP" altLang="en-US" dirty="0"/>
          </a:p>
        </p:txBody>
      </p:sp>
      <p:sp>
        <p:nvSpPr>
          <p:cNvPr id="9" name="Title 1"/>
          <p:cNvSpPr>
            <a:spLocks noGrp="1"/>
          </p:cNvSpPr>
          <p:nvPr>
            <p:ph type="title"/>
          </p:nvPr>
        </p:nvSpPr>
        <p:spPr>
          <a:xfrm>
            <a:off x="514350" y="437277"/>
            <a:ext cx="5829300" cy="437368"/>
          </a:xfrm>
        </p:spPr>
        <p:txBody>
          <a:bodyPr>
            <a:normAutofit/>
          </a:bodyPr>
          <a:lstStyle>
            <a:lvl1pPr>
              <a:defRPr sz="2000"/>
            </a:lvl1p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1560701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4350" y="964395"/>
            <a:ext cx="2743200" cy="357510"/>
          </a:xfrm>
        </p:spPr>
        <p:txBody>
          <a:bodyPr anchor="ctr">
            <a:normAutofit/>
          </a:bodyPr>
          <a:lstStyle>
            <a:lvl1pPr marL="0" indent="0">
              <a:buNone/>
              <a:defRPr sz="12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dirty="0" smtClean="0"/>
              <a:t>マスター テキストの書式設定</a:t>
            </a:r>
          </a:p>
        </p:txBody>
      </p:sp>
      <p:sp>
        <p:nvSpPr>
          <p:cNvPr id="4" name="Content Placeholder 3"/>
          <p:cNvSpPr>
            <a:spLocks noGrp="1"/>
          </p:cNvSpPr>
          <p:nvPr>
            <p:ph sz="half" idx="2"/>
          </p:nvPr>
        </p:nvSpPr>
        <p:spPr>
          <a:xfrm>
            <a:off x="514350" y="1441175"/>
            <a:ext cx="2743200" cy="7276106"/>
          </a:xfrm>
        </p:spPr>
        <p:txBody>
          <a:bodyPr>
            <a:normAutofit/>
          </a:bodyPr>
          <a:lstStyle>
            <a:lvl1pPr>
              <a:defRPr sz="1200"/>
            </a:lvl1pPr>
            <a:lvl2pPr>
              <a:defRPr sz="1100"/>
            </a:lvl2pPr>
            <a:lvl3pPr>
              <a:defRPr sz="1050"/>
            </a:lvl3pPr>
            <a:lvl4pPr>
              <a:defRPr sz="1050"/>
            </a:lvl4pPr>
            <a:lvl5pPr>
              <a:defRPr sz="1050"/>
            </a:lvl5pPr>
            <a:lvl6pPr>
              <a:defRPr sz="1200"/>
            </a:lvl6pPr>
            <a:lvl7pPr>
              <a:defRPr sz="1200"/>
            </a:lvl7pPr>
            <a:lvl8pPr>
              <a:defRPr sz="1200"/>
            </a:lvl8pPr>
            <a:lvl9pPr>
              <a:defRPr sz="1200"/>
            </a:lvl9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Text Placeholder 4"/>
          <p:cNvSpPr>
            <a:spLocks noGrp="1"/>
          </p:cNvSpPr>
          <p:nvPr>
            <p:ph type="body" sz="quarter" idx="3"/>
          </p:nvPr>
        </p:nvSpPr>
        <p:spPr>
          <a:xfrm>
            <a:off x="3615595" y="964395"/>
            <a:ext cx="2743200" cy="357510"/>
          </a:xfrm>
        </p:spPr>
        <p:txBody>
          <a:bodyPr anchor="ctr">
            <a:normAutofit/>
          </a:bodyPr>
          <a:lstStyle>
            <a:lvl1pPr marL="0" indent="0">
              <a:buNone/>
              <a:defRPr sz="12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615595" y="1441175"/>
            <a:ext cx="2743200" cy="7276106"/>
          </a:xfrm>
        </p:spPr>
        <p:txBody>
          <a:bodyPr>
            <a:normAutofit/>
          </a:bodyPr>
          <a:lstStyle>
            <a:lvl1pPr>
              <a:defRPr sz="1200"/>
            </a:lvl1pPr>
            <a:lvl2pPr>
              <a:defRPr sz="1100"/>
            </a:lvl2pPr>
            <a:lvl3pPr>
              <a:defRPr sz="1050"/>
            </a:lvl3pPr>
            <a:lvl4pPr>
              <a:defRPr sz="1050"/>
            </a:lvl4pPr>
            <a:lvl5pPr>
              <a:defRPr sz="105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5CB6AE4-D4CC-4AC9-9D15-FA4FF4587367}" type="datetime1">
              <a:rPr kumimoji="1" lang="ja-JP" altLang="en-US" smtClean="0"/>
              <a:t>2015/7/16</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93133940-1C9A-4530-88D2-E440F3F2F3CD}" type="slidenum">
              <a:rPr kumimoji="1" lang="ja-JP" altLang="en-US" smtClean="0"/>
              <a:t>‹#›</a:t>
            </a:fld>
            <a:endParaRPr kumimoji="1" lang="ja-JP" altLang="en-US" dirty="0"/>
          </a:p>
        </p:txBody>
      </p:sp>
      <p:sp>
        <p:nvSpPr>
          <p:cNvPr id="11" name="Title 1"/>
          <p:cNvSpPr>
            <a:spLocks noGrp="1"/>
          </p:cNvSpPr>
          <p:nvPr>
            <p:ph type="title"/>
          </p:nvPr>
        </p:nvSpPr>
        <p:spPr>
          <a:xfrm>
            <a:off x="514350" y="437277"/>
            <a:ext cx="5829300" cy="437368"/>
          </a:xfrm>
        </p:spPr>
        <p:txBody>
          <a:bodyPr>
            <a:normAutofit/>
          </a:bodyPr>
          <a:lstStyle>
            <a:lvl1pPr>
              <a:defRPr sz="2000"/>
            </a:lvl1pPr>
          </a:lstStyle>
          <a:p>
            <a:r>
              <a:rPr lang="ja-JP" altLang="en-US" dirty="0" smtClean="0"/>
              <a:t>マスター タイトルの書式設定</a:t>
            </a:r>
            <a:endParaRPr lang="en-US" dirty="0"/>
          </a:p>
        </p:txBody>
      </p:sp>
    </p:spTree>
    <p:extLst>
      <p:ext uri="{BB962C8B-B14F-4D97-AF65-F5344CB8AC3E}">
        <p14:creationId xmlns:p14="http://schemas.microsoft.com/office/powerpoint/2010/main" val="23734925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46E892D2-3336-42E1-BA41-980AC6F64DD4}" type="datetime1">
              <a:rPr kumimoji="1" lang="ja-JP" altLang="en-US" smtClean="0"/>
              <a:t>2015/7/16</a:t>
            </a:fld>
            <a:endParaRPr kumimoji="1" lang="ja-JP" alt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kumimoji="1" lang="ja-JP" altLang="en-US" dirty="0"/>
          </a:p>
        </p:txBody>
      </p:sp>
      <p:sp>
        <p:nvSpPr>
          <p:cNvPr id="5" name="Slide Number Placeholder 4"/>
          <p:cNvSpPr>
            <a:spLocks noGrp="1"/>
          </p:cNvSpPr>
          <p:nvPr>
            <p:ph type="sldNum" sz="quarter" idx="12"/>
          </p:nvPr>
        </p:nvSpPr>
        <p:spPr/>
        <p:txBody>
          <a:bodyPr/>
          <a:lstStyle/>
          <a:p>
            <a:fld id="{93133940-1C9A-4530-88D2-E440F3F2F3CD}" type="slidenum">
              <a:rPr kumimoji="1" lang="ja-JP" altLang="en-US" smtClean="0"/>
              <a:t>‹#›</a:t>
            </a:fld>
            <a:endParaRPr kumimoji="1" lang="ja-JP" altLang="en-US" dirty="0"/>
          </a:p>
        </p:txBody>
      </p:sp>
      <p:sp>
        <p:nvSpPr>
          <p:cNvPr id="7" name="Title 1"/>
          <p:cNvSpPr>
            <a:spLocks noGrp="1"/>
          </p:cNvSpPr>
          <p:nvPr>
            <p:ph type="title"/>
          </p:nvPr>
        </p:nvSpPr>
        <p:spPr>
          <a:xfrm>
            <a:off x="514350" y="606240"/>
            <a:ext cx="5829300" cy="835699"/>
          </a:xfrm>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27862062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8267B-3C8E-459D-9727-99A344169DA2}" type="datetime1">
              <a:rPr kumimoji="1" lang="ja-JP" altLang="en-US" smtClean="0"/>
              <a:t>2015/7/16</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93133940-1C9A-4530-88D2-E440F3F2F3CD}" type="slidenum">
              <a:rPr kumimoji="1" lang="ja-JP" altLang="en-US" smtClean="0"/>
              <a:t>‹#›</a:t>
            </a:fld>
            <a:endParaRPr kumimoji="1" lang="ja-JP" altLang="en-US" dirty="0"/>
          </a:p>
        </p:txBody>
      </p:sp>
    </p:spTree>
    <p:extLst>
      <p:ext uri="{BB962C8B-B14F-4D97-AF65-F5344CB8AC3E}">
        <p14:creationId xmlns:p14="http://schemas.microsoft.com/office/powerpoint/2010/main" val="362796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4670854" y="2"/>
            <a:ext cx="2187146" cy="9905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09173" y="990600"/>
            <a:ext cx="1800225" cy="2509520"/>
          </a:xfrm>
        </p:spPr>
        <p:txBody>
          <a:bodyPr anchor="b">
            <a:normAutofit/>
          </a:bodyPr>
          <a:lstStyle>
            <a:lvl1pPr>
              <a:defRPr sz="21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1488" y="990600"/>
            <a:ext cx="3775329" cy="725119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809173" y="3500120"/>
            <a:ext cx="1800225" cy="4754880"/>
          </a:xfrm>
        </p:spPr>
        <p:txBody>
          <a:bodyPr>
            <a:normAutofit/>
          </a:bodyPr>
          <a:lstStyle>
            <a:lvl1pPr marL="0" indent="0">
              <a:lnSpc>
                <a:spcPct val="100000"/>
              </a:lnSpc>
              <a:spcBef>
                <a:spcPts val="750"/>
              </a:spcBef>
              <a:buNone/>
              <a:defRPr sz="1013">
                <a:solidFill>
                  <a:schemeClr val="accent1">
                    <a:lumMod val="5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grpSp>
        <p:nvGrpSpPr>
          <p:cNvPr id="12" name="Group 11"/>
          <p:cNvGrpSpPr/>
          <p:nvPr/>
        </p:nvGrpSpPr>
        <p:grpSpPr>
          <a:xfrm>
            <a:off x="6391998" y="9035373"/>
            <a:ext cx="294894" cy="567944"/>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941F39E-74D5-4E9F-BD8E-E1A9FCE2F891}" type="datetime1">
              <a:rPr kumimoji="1" lang="ja-JP" altLang="en-US" smtClean="0"/>
              <a:t>2015/7/16</a:t>
            </a:fld>
            <a:endParaRPr kumimoji="1" lang="ja-JP" altLang="en-US" dirty="0"/>
          </a:p>
        </p:txBody>
      </p:sp>
      <p:sp>
        <p:nvSpPr>
          <p:cNvPr id="10" name="Footer Placeholder 9"/>
          <p:cNvSpPr>
            <a:spLocks noGrp="1"/>
          </p:cNvSpPr>
          <p:nvPr>
            <p:ph type="ftr" sz="quarter" idx="11"/>
          </p:nvPr>
        </p:nvSpPr>
        <p:spPr/>
        <p:txBody>
          <a:bodyPr/>
          <a:lstStyle/>
          <a:p>
            <a:endParaRPr kumimoji="1" lang="ja-JP" altLang="en-US" dirty="0"/>
          </a:p>
        </p:txBody>
      </p:sp>
      <p:sp>
        <p:nvSpPr>
          <p:cNvPr id="11" name="Slide Number Placeholder 10"/>
          <p:cNvSpPr>
            <a:spLocks noGrp="1"/>
          </p:cNvSpPr>
          <p:nvPr>
            <p:ph type="sldNum" sz="quarter" idx="12"/>
          </p:nvPr>
        </p:nvSpPr>
        <p:spPr/>
        <p:txBody>
          <a:bodyPr/>
          <a:lstStyle/>
          <a:p>
            <a:fld id="{93133940-1C9A-4530-88D2-E440F3F2F3CD}" type="slidenum">
              <a:rPr kumimoji="1" lang="ja-JP" altLang="en-US" smtClean="0"/>
              <a:t>‹#›</a:t>
            </a:fld>
            <a:endParaRPr kumimoji="1" lang="ja-JP" altLang="en-US" dirty="0"/>
          </a:p>
        </p:txBody>
      </p:sp>
    </p:spTree>
    <p:extLst>
      <p:ext uri="{BB962C8B-B14F-4D97-AF65-F5344CB8AC3E}">
        <p14:creationId xmlns:p14="http://schemas.microsoft.com/office/powerpoint/2010/main" val="315262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4670854" y="2"/>
            <a:ext cx="2187146" cy="9905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09173" y="990600"/>
            <a:ext cx="1800225" cy="2509520"/>
          </a:xfrm>
        </p:spPr>
        <p:txBody>
          <a:bodyPr anchor="b">
            <a:normAutofit/>
          </a:bodyPr>
          <a:lstStyle>
            <a:lvl1pPr>
              <a:defRPr sz="21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0" y="0"/>
            <a:ext cx="4670854" cy="99060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dirty="0" smtClean="0"/>
              <a:t>図を追加</a:t>
            </a:r>
            <a:endParaRPr lang="en-US" dirty="0"/>
          </a:p>
        </p:txBody>
      </p:sp>
      <p:sp>
        <p:nvSpPr>
          <p:cNvPr id="4" name="Text Placeholder 3"/>
          <p:cNvSpPr>
            <a:spLocks noGrp="1"/>
          </p:cNvSpPr>
          <p:nvPr>
            <p:ph type="body" sz="half" idx="2"/>
          </p:nvPr>
        </p:nvSpPr>
        <p:spPr>
          <a:xfrm>
            <a:off x="4809173" y="3500120"/>
            <a:ext cx="1800225" cy="4754880"/>
          </a:xfrm>
        </p:spPr>
        <p:txBody>
          <a:bodyPr>
            <a:normAutofit/>
          </a:bodyPr>
          <a:lstStyle>
            <a:lvl1pPr marL="0" indent="0">
              <a:lnSpc>
                <a:spcPct val="100000"/>
              </a:lnSpc>
              <a:spcBef>
                <a:spcPts val="750"/>
              </a:spcBef>
              <a:buNone/>
              <a:defRPr sz="1013">
                <a:solidFill>
                  <a:schemeClr val="accent1">
                    <a:lumMod val="5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grpSp>
        <p:nvGrpSpPr>
          <p:cNvPr id="12" name="Group 11"/>
          <p:cNvGrpSpPr/>
          <p:nvPr/>
        </p:nvGrpSpPr>
        <p:grpSpPr>
          <a:xfrm>
            <a:off x="6391998" y="9035373"/>
            <a:ext cx="294894" cy="567944"/>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2D320590-A5DF-4B05-BBED-6EA1004F0DF5}" type="datetime1">
              <a:rPr kumimoji="1" lang="ja-JP" altLang="en-US" smtClean="0"/>
              <a:t>2015/7/16</a:t>
            </a:fld>
            <a:endParaRPr kumimoji="1" lang="ja-JP" altLang="en-US" dirty="0"/>
          </a:p>
        </p:txBody>
      </p:sp>
      <p:sp>
        <p:nvSpPr>
          <p:cNvPr id="10" name="Slide Number Placeholder 9"/>
          <p:cNvSpPr>
            <a:spLocks noGrp="1"/>
          </p:cNvSpPr>
          <p:nvPr>
            <p:ph type="sldNum" sz="quarter" idx="12"/>
          </p:nvPr>
        </p:nvSpPr>
        <p:spPr/>
        <p:txBody>
          <a:bodyPr/>
          <a:lstStyle/>
          <a:p>
            <a:fld id="{93133940-1C9A-4530-88D2-E440F3F2F3CD}" type="slidenum">
              <a:rPr kumimoji="1" lang="ja-JP" altLang="en-US" smtClean="0"/>
              <a:t>‹#›</a:t>
            </a:fld>
            <a:endParaRPr kumimoji="1" lang="ja-JP" altLang="en-US" dirty="0"/>
          </a:p>
        </p:txBody>
      </p:sp>
    </p:spTree>
    <p:extLst>
      <p:ext uri="{BB962C8B-B14F-4D97-AF65-F5344CB8AC3E}">
        <p14:creationId xmlns:p14="http://schemas.microsoft.com/office/powerpoint/2010/main" val="2527478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6391998" y="9145415"/>
            <a:ext cx="294894" cy="383733"/>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grayscl/>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514350" y="700024"/>
            <a:ext cx="5829300" cy="232460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14350" y="3064256"/>
            <a:ext cx="5829300" cy="585114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494276" y="9060690"/>
            <a:ext cx="1841373" cy="527403"/>
          </a:xfrm>
          <a:prstGeom prst="rect">
            <a:avLst/>
          </a:prstGeom>
        </p:spPr>
        <p:txBody>
          <a:bodyPr vert="horz" lIns="91440" tIns="45720" rIns="91440" bIns="45720" rtlCol="0" anchor="ctr"/>
          <a:lstStyle>
            <a:lvl1pPr algn="r">
              <a:defRPr sz="750">
                <a:solidFill>
                  <a:schemeClr val="accent1">
                    <a:lumMod val="50000"/>
                  </a:schemeClr>
                </a:solidFill>
              </a:defRPr>
            </a:lvl1pPr>
          </a:lstStyle>
          <a:p>
            <a:fld id="{96FEBB75-4A4C-459D-9DBD-946B99F91766}" type="datetime1">
              <a:rPr kumimoji="1" lang="ja-JP" altLang="en-US" smtClean="0"/>
              <a:t>2015/7/16</a:t>
            </a:fld>
            <a:endParaRPr kumimoji="1" lang="ja-JP" altLang="en-US" dirty="0"/>
          </a:p>
        </p:txBody>
      </p:sp>
      <p:sp>
        <p:nvSpPr>
          <p:cNvPr id="5" name="Footer Placeholder 4"/>
          <p:cNvSpPr>
            <a:spLocks noGrp="1"/>
          </p:cNvSpPr>
          <p:nvPr>
            <p:ph type="ftr" sz="quarter" idx="3"/>
          </p:nvPr>
        </p:nvSpPr>
        <p:spPr>
          <a:xfrm>
            <a:off x="514350" y="9060690"/>
            <a:ext cx="3559302" cy="527403"/>
          </a:xfrm>
          <a:prstGeom prst="rect">
            <a:avLst/>
          </a:prstGeom>
        </p:spPr>
        <p:txBody>
          <a:bodyPr vert="horz" lIns="91440" tIns="45720" rIns="91440" bIns="45720" rtlCol="0" anchor="ctr"/>
          <a:lstStyle>
            <a:lvl1pPr algn="l">
              <a:defRPr sz="750">
                <a:solidFill>
                  <a:schemeClr val="accent1">
                    <a:lumMod val="50000"/>
                  </a:schemeClr>
                </a:solidFill>
              </a:defRPr>
            </a:lvl1pPr>
          </a:lstStyle>
          <a:p>
            <a:endParaRPr kumimoji="1" lang="ja-JP" altLang="en-US" dirty="0"/>
          </a:p>
        </p:txBody>
      </p:sp>
      <p:sp>
        <p:nvSpPr>
          <p:cNvPr id="6" name="Slide Number Placeholder 5"/>
          <p:cNvSpPr>
            <a:spLocks noGrp="1"/>
          </p:cNvSpPr>
          <p:nvPr>
            <p:ph type="sldNum" sz="quarter" idx="4"/>
          </p:nvPr>
        </p:nvSpPr>
        <p:spPr>
          <a:xfrm>
            <a:off x="6362510" y="9139292"/>
            <a:ext cx="360045" cy="379376"/>
          </a:xfrm>
          <a:prstGeom prst="rect">
            <a:avLst/>
          </a:prstGeom>
        </p:spPr>
        <p:txBody>
          <a:bodyPr vert="horz" lIns="91440" tIns="45720" rIns="91440" bIns="45720" rtlCol="0" anchor="ctr"/>
          <a:lstStyle>
            <a:lvl1pPr algn="ctr">
              <a:defRPr sz="825" b="1" spc="-53" baseline="0">
                <a:solidFill>
                  <a:srgbClr val="FFFFFF"/>
                </a:solidFill>
                <a:latin typeface="+mn-lt"/>
              </a:defRPr>
            </a:lvl1pPr>
          </a:lstStyle>
          <a:p>
            <a:fld id="{93133940-1C9A-4530-88D2-E440F3F2F3CD}" type="slidenum">
              <a:rPr kumimoji="1" lang="ja-JP" altLang="en-US" smtClean="0"/>
              <a:t>‹#›</a:t>
            </a:fld>
            <a:endParaRPr kumimoji="1" lang="ja-JP" altLang="en-US" dirty="0"/>
          </a:p>
        </p:txBody>
      </p:sp>
    </p:spTree>
    <p:extLst>
      <p:ext uri="{BB962C8B-B14F-4D97-AF65-F5344CB8AC3E}">
        <p14:creationId xmlns:p14="http://schemas.microsoft.com/office/powerpoint/2010/main" val="223393701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kumimoji="1" sz="315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kumimoji="1"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kumimoji="1" sz="120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noAutofit/>
          </a:bodyPr>
          <a:lstStyle/>
          <a:p>
            <a:pPr algn="ctr"/>
            <a:r>
              <a:rPr lang="ja-JP" altLang="en-US" dirty="0"/>
              <a:t>赤外線コントローラ</a:t>
            </a:r>
            <a:r>
              <a:rPr lang="en-US" altLang="ja-JP" sz="6000" dirty="0"/>
              <a:t/>
            </a:r>
            <a:br>
              <a:rPr lang="en-US" altLang="ja-JP" sz="6000" dirty="0"/>
            </a:br>
            <a:r>
              <a:rPr lang="ja-JP" altLang="en-US" sz="4400" dirty="0"/>
              <a:t>作成手順書</a:t>
            </a:r>
          </a:p>
        </p:txBody>
      </p:sp>
      <p:sp>
        <p:nvSpPr>
          <p:cNvPr id="6" name="サブタイトル 5"/>
          <p:cNvSpPr>
            <a:spLocks noGrp="1"/>
          </p:cNvSpPr>
          <p:nvPr>
            <p:ph type="subTitle" idx="1"/>
          </p:nvPr>
        </p:nvSpPr>
        <p:spPr/>
        <p:txBody>
          <a:bodyPr/>
          <a:lstStyle/>
          <a:p>
            <a:r>
              <a:rPr lang="ja-JP" altLang="en-US" dirty="0" smtClean="0"/>
              <a:t>最終編集日　</a:t>
            </a:r>
            <a:r>
              <a:rPr lang="en-US" altLang="ja-JP" dirty="0" smtClean="0"/>
              <a:t>2015/07/16</a:t>
            </a:r>
            <a:endParaRPr lang="en-US" altLang="ja-JP" dirty="0" smtClean="0"/>
          </a:p>
          <a:p>
            <a:r>
              <a:rPr lang="en-US" altLang="ja-JP" dirty="0" smtClean="0"/>
              <a:t>Editor     :</a:t>
            </a:r>
            <a:r>
              <a:rPr kumimoji="1" lang="en-US" altLang="ja-JP" dirty="0" smtClean="0"/>
              <a:t> </a:t>
            </a:r>
            <a:r>
              <a:rPr kumimoji="1" lang="en-US" altLang="ja-JP" dirty="0" smtClean="0"/>
              <a:t>Daisuke </a:t>
            </a:r>
            <a:r>
              <a:rPr kumimoji="1" lang="en-US" altLang="ja-JP" dirty="0" smtClean="0"/>
              <a:t>Yamane</a:t>
            </a:r>
          </a:p>
          <a:p>
            <a:r>
              <a:rPr lang="en-US" altLang="ja-JP" dirty="0" smtClean="0"/>
              <a:t>Director : Norio </a:t>
            </a:r>
            <a:r>
              <a:rPr lang="en-US" altLang="ja-JP" dirty="0" err="1" smtClean="0"/>
              <a:t>Ishikura</a:t>
            </a:r>
            <a:endParaRPr kumimoji="1" lang="ja-JP" altLang="en-US" dirty="0"/>
          </a:p>
        </p:txBody>
      </p:sp>
    </p:spTree>
    <p:extLst>
      <p:ext uri="{BB962C8B-B14F-4D97-AF65-F5344CB8AC3E}">
        <p14:creationId xmlns:p14="http://schemas.microsoft.com/office/powerpoint/2010/main" val="2295617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idx="1"/>
          </p:nvPr>
        </p:nvSpPr>
        <p:spPr/>
        <p:txBody>
          <a:bodyPr/>
          <a:lstStyle/>
          <a:p>
            <a:pPr algn="ctr"/>
            <a:r>
              <a:rPr lang="ja-JP" altLang="en-US" sz="1200" b="0" dirty="0" smtClean="0">
                <a:ln w="0"/>
                <a:solidFill>
                  <a:schemeClr val="tx1"/>
                </a:solidFill>
                <a:effectLst>
                  <a:outerShdw blurRad="38100" dist="19050" dir="2700000" algn="tl" rotWithShape="0">
                    <a:schemeClr val="dk1">
                      <a:alpha val="40000"/>
                    </a:schemeClr>
                  </a:outerShdw>
                </a:effectLst>
              </a:rPr>
              <a:t>メイン基板</a:t>
            </a:r>
            <a:endParaRPr kumimoji="1" lang="ja-JP" altLang="en-US" sz="1200" b="0" dirty="0">
              <a:ln w="0"/>
              <a:solidFill>
                <a:schemeClr val="tx1"/>
              </a:solidFill>
              <a:effectLst>
                <a:outerShdw blurRad="38100" dist="19050" dir="2700000" algn="tl" rotWithShape="0">
                  <a:schemeClr val="dk1">
                    <a:alpha val="40000"/>
                  </a:schemeClr>
                </a:outerShdw>
              </a:effectLst>
            </a:endParaRPr>
          </a:p>
        </p:txBody>
      </p:sp>
      <p:graphicFrame>
        <p:nvGraphicFramePr>
          <p:cNvPr id="8" name="コンテンツ プレースホルダー 7"/>
          <p:cNvGraphicFramePr>
            <a:graphicFrameLocks noGrp="1"/>
          </p:cNvGraphicFramePr>
          <p:nvPr>
            <p:ph sz="half" idx="2"/>
            <p:extLst>
              <p:ext uri="{D42A27DB-BD31-4B8C-83A1-F6EECF244321}">
                <p14:modId xmlns:p14="http://schemas.microsoft.com/office/powerpoint/2010/main" val="2676724620"/>
              </p:ext>
            </p:extLst>
          </p:nvPr>
        </p:nvGraphicFramePr>
        <p:xfrm>
          <a:off x="514349" y="1341781"/>
          <a:ext cx="2835137" cy="7752528"/>
        </p:xfrm>
        <a:graphic>
          <a:graphicData uri="http://schemas.openxmlformats.org/drawingml/2006/table">
            <a:tbl>
              <a:tblPr firstRow="1" bandRow="1">
                <a:tableStyleId>{5940675A-B579-460E-94D1-54222C63F5DA}</a:tableStyleId>
              </a:tblPr>
              <a:tblGrid>
                <a:gridCol w="2241915"/>
                <a:gridCol w="593222"/>
              </a:tblGrid>
              <a:tr h="323022">
                <a:tc>
                  <a:txBody>
                    <a:bodyPr/>
                    <a:lstStyle/>
                    <a:p>
                      <a:pPr algn="l"/>
                      <a:r>
                        <a:rPr kumimoji="1" lang="ja-JP" altLang="en-US" sz="1200" dirty="0" smtClean="0"/>
                        <a:t>部品名</a:t>
                      </a:r>
                      <a:endParaRPr kumimoji="1" lang="ja-JP" altLang="en-US" sz="12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kumimoji="1" lang="ja-JP" altLang="en-US" sz="1200" dirty="0" smtClean="0"/>
                        <a:t>個数</a:t>
                      </a:r>
                      <a:endParaRPr kumimoji="1" lang="ja-JP" altLang="en-US" sz="12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23022">
                <a:tc>
                  <a:txBody>
                    <a:bodyPr/>
                    <a:lstStyle/>
                    <a:p>
                      <a:pPr algn="l"/>
                      <a:r>
                        <a:rPr kumimoji="1" lang="ja-JP" altLang="en-US" sz="1200" dirty="0" smtClean="0"/>
                        <a:t>基板</a:t>
                      </a:r>
                      <a:endParaRPr kumimoji="1" lang="ja-JP" altLang="en-US" sz="12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323022">
                <a:tc>
                  <a:txBody>
                    <a:bodyPr/>
                    <a:lstStyle/>
                    <a:p>
                      <a:pPr algn="l"/>
                      <a:r>
                        <a:rPr kumimoji="1" lang="ja-JP" altLang="en-US" sz="1200" dirty="0" smtClean="0"/>
                        <a:t>抵抗 </a:t>
                      </a:r>
                      <a:r>
                        <a:rPr kumimoji="1" lang="en-US" altLang="ja-JP" sz="1200" dirty="0" smtClean="0"/>
                        <a:t>(0Ω)</a:t>
                      </a:r>
                      <a:r>
                        <a:rPr kumimoji="1" lang="ja-JP" altLang="en-US" sz="1200" dirty="0" smtClean="0"/>
                        <a:t>　　（黒）</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tcPr>
                </a:tc>
              </a:tr>
              <a:tr h="323022">
                <a:tc>
                  <a:txBody>
                    <a:bodyPr/>
                    <a:lstStyle/>
                    <a:p>
                      <a:pPr algn="l"/>
                      <a:r>
                        <a:rPr lang="ja-JP" altLang="en-US" sz="1200" dirty="0" smtClean="0"/>
                        <a:t>抵抗 </a:t>
                      </a:r>
                      <a:r>
                        <a:rPr lang="en-US" altLang="ja-JP" sz="1200" dirty="0" smtClean="0"/>
                        <a:t>(100Ω)</a:t>
                      </a:r>
                      <a:r>
                        <a:rPr lang="ja-JP" altLang="en-US" sz="1200" dirty="0" smtClean="0"/>
                        <a:t>　（茶黒茶金）</a:t>
                      </a:r>
                      <a:endParaRPr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ja-JP" sz="1200" dirty="0" smtClean="0"/>
                        <a:t>3</a:t>
                      </a:r>
                      <a:endParaRPr lang="ja-JP" altLang="en-US" sz="1200" dirty="0"/>
                    </a:p>
                  </a:txBody>
                  <a:tcPr anchor="ctr">
                    <a:lnR w="28575" cap="flat" cmpd="sng" algn="ctr">
                      <a:solidFill>
                        <a:schemeClr val="tx1"/>
                      </a:solidFill>
                      <a:prstDash val="solid"/>
                      <a:round/>
                      <a:headEnd type="none" w="med" len="med"/>
                      <a:tailEnd type="none" w="med" len="med"/>
                    </a:lnR>
                  </a:tcPr>
                </a:tc>
              </a:tr>
              <a:tr h="323022">
                <a:tc>
                  <a:txBody>
                    <a:bodyPr/>
                    <a:lstStyle/>
                    <a:p>
                      <a:pPr algn="l"/>
                      <a:r>
                        <a:rPr kumimoji="1" lang="ja-JP" altLang="en-US" sz="1200" dirty="0" smtClean="0"/>
                        <a:t>抵抗 </a:t>
                      </a:r>
                      <a:r>
                        <a:rPr kumimoji="1" lang="en-US" altLang="ja-JP" sz="1200" dirty="0" smtClean="0"/>
                        <a:t>(4.7kΩ)</a:t>
                      </a:r>
                      <a:r>
                        <a:rPr kumimoji="1" lang="ja-JP" altLang="en-US" sz="1200" dirty="0" smtClean="0"/>
                        <a:t>　（黄紫赤金）</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8</a:t>
                      </a:r>
                      <a:endParaRPr kumimoji="1" lang="en-US" altLang="ja-JP" sz="1200" dirty="0"/>
                    </a:p>
                  </a:txBody>
                  <a:tcPr anchor="ctr">
                    <a:lnR w="28575" cap="flat" cmpd="sng" algn="ctr">
                      <a:solidFill>
                        <a:schemeClr val="tx1"/>
                      </a:solidFill>
                      <a:prstDash val="solid"/>
                      <a:round/>
                      <a:headEnd type="none" w="med" len="med"/>
                      <a:tailEnd type="none" w="med" len="med"/>
                    </a:lnR>
                  </a:tcPr>
                </a:tc>
              </a:tr>
              <a:tr h="323022">
                <a:tc>
                  <a:txBody>
                    <a:bodyPr/>
                    <a:lstStyle/>
                    <a:p>
                      <a:pPr algn="l"/>
                      <a:r>
                        <a:rPr kumimoji="1" lang="ja-JP" altLang="en-US" sz="1200" dirty="0" smtClean="0"/>
                        <a:t>積層セラコン </a:t>
                      </a:r>
                      <a:r>
                        <a:rPr kumimoji="1" lang="en-US" altLang="ja-JP" sz="1200" dirty="0" smtClean="0"/>
                        <a:t>(0.1μF)</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3</a:t>
                      </a:r>
                    </a:p>
                  </a:txBody>
                  <a:tcPr anchor="ctr">
                    <a:lnR w="28575" cap="flat" cmpd="sng" algn="ctr">
                      <a:solidFill>
                        <a:schemeClr val="tx1"/>
                      </a:solidFill>
                      <a:prstDash val="solid"/>
                      <a:round/>
                      <a:headEnd type="none" w="med" len="med"/>
                      <a:tailEnd type="none" w="med" len="med"/>
                    </a:lnR>
                  </a:tcPr>
                </a:tc>
              </a:tr>
              <a:tr h="323022">
                <a:tc>
                  <a:txBody>
                    <a:bodyPr/>
                    <a:lstStyle/>
                    <a:p>
                      <a:pPr algn="l"/>
                      <a:r>
                        <a:rPr kumimoji="1" lang="ja-JP" altLang="en-US" sz="1200" dirty="0" smtClean="0"/>
                        <a:t>ダイオード </a:t>
                      </a:r>
                      <a:r>
                        <a:rPr kumimoji="1" lang="en-US" altLang="ja-JP" sz="1200" dirty="0" smtClean="0"/>
                        <a:t>(1N4148)</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tcPr>
                </a:tc>
              </a:tr>
              <a:tr h="323022">
                <a:tc>
                  <a:txBody>
                    <a:bodyPr/>
                    <a:lstStyle/>
                    <a:p>
                      <a:pPr algn="l"/>
                      <a:r>
                        <a:rPr kumimoji="1" lang="ja-JP" altLang="en-US" sz="1200" dirty="0" smtClean="0"/>
                        <a:t>トランジスタ </a:t>
                      </a:r>
                      <a:r>
                        <a:rPr kumimoji="1" lang="en-US" altLang="ja-JP" sz="1200" dirty="0" smtClean="0"/>
                        <a:t>(2SC1815)</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3</a:t>
                      </a:r>
                      <a:endParaRPr kumimoji="1" lang="ja-JP" altLang="en-US" sz="1200" dirty="0"/>
                    </a:p>
                  </a:txBody>
                  <a:tcPr anchor="ctr">
                    <a:lnR w="28575" cap="flat" cmpd="sng" algn="ctr">
                      <a:solidFill>
                        <a:schemeClr val="tx1"/>
                      </a:solidFill>
                      <a:prstDash val="solid"/>
                      <a:round/>
                      <a:headEnd type="none" w="med" len="med"/>
                      <a:tailEnd type="none" w="med" len="med"/>
                    </a:lnR>
                  </a:tcPr>
                </a:tc>
              </a:tr>
              <a:tr h="323022">
                <a:tc>
                  <a:txBody>
                    <a:bodyPr/>
                    <a:lstStyle/>
                    <a:p>
                      <a:pPr algn="l"/>
                      <a:r>
                        <a:rPr kumimoji="1" lang="ja-JP" altLang="en-US" sz="1200" dirty="0" smtClean="0"/>
                        <a:t>三端子レギュレータ </a:t>
                      </a:r>
                      <a:r>
                        <a:rPr kumimoji="1" lang="en-US" altLang="ja-JP" sz="1200" dirty="0" smtClean="0"/>
                        <a:t>(3.3V1A)</a:t>
                      </a:r>
                      <a:endParaRPr kumimoji="1" lang="ja-JP" altLang="en-US" sz="12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r h="323022">
                <a:tc>
                  <a:txBody>
                    <a:bodyPr/>
                    <a:lstStyle/>
                    <a:p>
                      <a:pPr algn="l"/>
                      <a:r>
                        <a:rPr kumimoji="1" lang="ja-JP" altLang="en-US" sz="1200" dirty="0" smtClean="0"/>
                        <a:t>赤外線</a:t>
                      </a:r>
                      <a:r>
                        <a:rPr kumimoji="1" lang="en-US" altLang="ja-JP" sz="1200" dirty="0" smtClean="0"/>
                        <a:t>LED (5mm)</a:t>
                      </a:r>
                      <a:endParaRPr kumimoji="1" lang="ja-JP" altLang="en-US" sz="12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kumimoji="1" lang="en-US" altLang="ja-JP" sz="1200" dirty="0" smtClean="0"/>
                        <a:t>3</a:t>
                      </a:r>
                      <a:endParaRPr kumimoji="1" lang="ja-JP" altLang="en-US" sz="12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323022">
                <a:tc>
                  <a:txBody>
                    <a:bodyPr/>
                    <a:lstStyle/>
                    <a:p>
                      <a:pPr algn="l"/>
                      <a:r>
                        <a:rPr kumimoji="1" lang="ja-JP" altLang="en-US" sz="1200" dirty="0" smtClean="0"/>
                        <a:t>赤色</a:t>
                      </a:r>
                      <a:r>
                        <a:rPr kumimoji="1" lang="en-US" altLang="ja-JP" sz="1200" dirty="0" smtClean="0"/>
                        <a:t>LED (3mm)</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tcPr>
                </a:tc>
              </a:tr>
              <a:tr h="323022">
                <a:tc>
                  <a:txBody>
                    <a:bodyPr/>
                    <a:lstStyle/>
                    <a:p>
                      <a:pPr algn="l"/>
                      <a:r>
                        <a:rPr kumimoji="1" lang="ja-JP" altLang="en-US" sz="1200" dirty="0" smtClean="0"/>
                        <a:t>電解コンデンサ </a:t>
                      </a:r>
                      <a:r>
                        <a:rPr kumimoji="1" lang="en-US" altLang="ja-JP" sz="1200" dirty="0" smtClean="0"/>
                        <a:t>(25V100μF)</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tcPr>
                </a:tc>
              </a:tr>
              <a:tr h="323022">
                <a:tc>
                  <a:txBody>
                    <a:bodyPr/>
                    <a:lstStyle/>
                    <a:p>
                      <a:pPr algn="l"/>
                      <a:r>
                        <a:rPr kumimoji="1" lang="ja-JP" altLang="en-US" sz="1200" dirty="0" smtClean="0"/>
                        <a:t>赤外リモコン受信モジュール</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tcPr>
                </a:tc>
              </a:tr>
              <a:tr h="323022">
                <a:tc>
                  <a:txBody>
                    <a:bodyPr/>
                    <a:lstStyle/>
                    <a:p>
                      <a:pPr algn="l"/>
                      <a:r>
                        <a:rPr kumimoji="1" lang="ja-JP" altLang="en-US" sz="1200" dirty="0" smtClean="0"/>
                        <a:t>チェック端子</a:t>
                      </a:r>
                      <a:endParaRPr kumimoji="1" lang="ja-JP" altLang="en-US" sz="12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r h="323022">
                <a:tc>
                  <a:txBody>
                    <a:bodyPr/>
                    <a:lstStyle/>
                    <a:p>
                      <a:pPr algn="l"/>
                      <a:r>
                        <a:rPr kumimoji="1" lang="ja-JP" altLang="en-US" sz="1200" dirty="0" smtClean="0"/>
                        <a:t>トグルスイッチ</a:t>
                      </a:r>
                      <a:endParaRPr kumimoji="1" lang="ja-JP" altLang="en-US" sz="12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323022">
                <a:tc>
                  <a:txBody>
                    <a:bodyPr/>
                    <a:lstStyle/>
                    <a:p>
                      <a:pPr algn="l"/>
                      <a:r>
                        <a:rPr kumimoji="1" lang="en-US" altLang="ja-JP" sz="1200" dirty="0" smtClean="0"/>
                        <a:t>DIP</a:t>
                      </a:r>
                      <a:r>
                        <a:rPr kumimoji="1" lang="ja-JP" altLang="en-US" sz="1200" dirty="0" smtClean="0"/>
                        <a:t>スイッチ </a:t>
                      </a:r>
                      <a:r>
                        <a:rPr kumimoji="1" lang="en-US" altLang="ja-JP" sz="1200" dirty="0" smtClean="0"/>
                        <a:t>(4p)</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tcPr>
                </a:tc>
              </a:tr>
              <a:tr h="323022">
                <a:tc>
                  <a:txBody>
                    <a:bodyPr/>
                    <a:lstStyle/>
                    <a:p>
                      <a:pPr algn="l"/>
                      <a:r>
                        <a:rPr kumimoji="1" lang="ja-JP" altLang="en-US" sz="1200" dirty="0" smtClean="0"/>
                        <a:t>ターミナルブロック</a:t>
                      </a:r>
                      <a:endParaRPr kumimoji="1" lang="ja-JP" altLang="en-US" sz="12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1200" dirty="0" smtClean="0"/>
                        <a:t>2</a:t>
                      </a:r>
                      <a:endParaRPr kumimoji="1" lang="ja-JP" altLang="en-US" sz="12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r h="323022">
                <a:tc>
                  <a:txBody>
                    <a:bodyPr/>
                    <a:lstStyle/>
                    <a:p>
                      <a:pPr algn="l"/>
                      <a:r>
                        <a:rPr kumimoji="1" lang="ja-JP" altLang="en-US" sz="1200" dirty="0" smtClean="0"/>
                        <a:t>ピンソケット </a:t>
                      </a:r>
                      <a:r>
                        <a:rPr kumimoji="1" lang="en-US" altLang="ja-JP" sz="1200" dirty="0" smtClean="0"/>
                        <a:t>(5pin)</a:t>
                      </a:r>
                      <a:endParaRPr kumimoji="1" lang="ja-JP" altLang="en-US" sz="12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323022">
                <a:tc>
                  <a:txBody>
                    <a:bodyPr/>
                    <a:lstStyle/>
                    <a:p>
                      <a:pPr algn="l"/>
                      <a:r>
                        <a:rPr kumimoji="1" lang="ja-JP" altLang="en-US" sz="1200" dirty="0" smtClean="0"/>
                        <a:t>ピンソケット </a:t>
                      </a:r>
                      <a:r>
                        <a:rPr kumimoji="1" lang="en-US" altLang="ja-JP" sz="1200" dirty="0" smtClean="0"/>
                        <a:t>(4pin)</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tcPr>
                </a:tc>
              </a:tr>
              <a:tr h="323022">
                <a:tc>
                  <a:txBody>
                    <a:bodyPr/>
                    <a:lstStyle/>
                    <a:p>
                      <a:pPr algn="l"/>
                      <a:r>
                        <a:rPr kumimoji="1" lang="ja-JP" altLang="en-US" sz="1200" dirty="0" smtClean="0"/>
                        <a:t>ピンソケット </a:t>
                      </a:r>
                      <a:r>
                        <a:rPr kumimoji="1" lang="en-US" altLang="ja-JP" sz="1200" dirty="0" smtClean="0"/>
                        <a:t>(2pin)</a:t>
                      </a:r>
                      <a:endParaRPr kumimoji="1" lang="ja-JP" altLang="en-US" sz="12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1200" dirty="0" smtClean="0"/>
                        <a:t>4</a:t>
                      </a:r>
                      <a:endParaRPr kumimoji="1" lang="ja-JP" altLang="en-US" sz="12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r h="323022">
                <a:tc>
                  <a:txBody>
                    <a:bodyPr/>
                    <a:lstStyle/>
                    <a:p>
                      <a:pPr algn="l"/>
                      <a:r>
                        <a:rPr kumimoji="1" lang="ja-JP" altLang="en-US" sz="1200" dirty="0" smtClean="0"/>
                        <a:t>マイコン</a:t>
                      </a:r>
                      <a:r>
                        <a:rPr kumimoji="1" lang="en-US" altLang="ja-JP" sz="1200" dirty="0" smtClean="0"/>
                        <a:t>(LPC1114)</a:t>
                      </a:r>
                      <a:endParaRPr kumimoji="1" lang="ja-JP" altLang="en-US" sz="12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323022">
                <a:tc>
                  <a:txBody>
                    <a:bodyPr/>
                    <a:lstStyle/>
                    <a:p>
                      <a:pPr algn="l"/>
                      <a:r>
                        <a:rPr kumimoji="1" lang="en-US" altLang="ja-JP" sz="1200" dirty="0" smtClean="0"/>
                        <a:t>IC</a:t>
                      </a:r>
                      <a:r>
                        <a:rPr kumimoji="1" lang="ja-JP" altLang="en-US" sz="1200" dirty="0" smtClean="0"/>
                        <a:t>ソケット </a:t>
                      </a:r>
                      <a:r>
                        <a:rPr kumimoji="1" lang="en-US" altLang="ja-JP" sz="1200" dirty="0" smtClean="0"/>
                        <a:t>(28pin)</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1</a:t>
                      </a:r>
                    </a:p>
                  </a:txBody>
                  <a:tcPr anchor="ctr">
                    <a:lnR w="28575" cap="flat" cmpd="sng" algn="ctr">
                      <a:solidFill>
                        <a:schemeClr val="tx1"/>
                      </a:solidFill>
                      <a:prstDash val="solid"/>
                      <a:round/>
                      <a:headEnd type="none" w="med" len="med"/>
                      <a:tailEnd type="none" w="med" len="med"/>
                    </a:lnR>
                  </a:tcPr>
                </a:tc>
              </a:tr>
              <a:tr h="323022">
                <a:tc>
                  <a:txBody>
                    <a:bodyPr/>
                    <a:lstStyle/>
                    <a:p>
                      <a:pPr algn="l"/>
                      <a:r>
                        <a:rPr kumimoji="1" lang="ja-JP" altLang="en-US" sz="1200" dirty="0" smtClean="0"/>
                        <a:t>アナログジョイスティック</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tcPr>
                </a:tc>
              </a:tr>
              <a:tr h="323022">
                <a:tc>
                  <a:txBody>
                    <a:bodyPr/>
                    <a:lstStyle/>
                    <a:p>
                      <a:pPr algn="l"/>
                      <a:r>
                        <a:rPr kumimoji="1" lang="en-US" altLang="ja-JP" sz="1200" dirty="0" smtClean="0"/>
                        <a:t>LCD</a:t>
                      </a:r>
                      <a:r>
                        <a:rPr kumimoji="1" lang="ja-JP" altLang="en-US" sz="1200" dirty="0" smtClean="0"/>
                        <a:t>モジュール</a:t>
                      </a:r>
                      <a:endParaRPr kumimoji="1" lang="ja-JP" altLang="en-US" sz="12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6" name="テキスト プレースホルダー 5"/>
          <p:cNvSpPr>
            <a:spLocks noGrp="1"/>
          </p:cNvSpPr>
          <p:nvPr>
            <p:ph type="body" sz="quarter" idx="3"/>
          </p:nvPr>
        </p:nvSpPr>
        <p:spPr/>
        <p:txBody>
          <a:bodyPr>
            <a:normAutofit/>
          </a:bodyPr>
          <a:lstStyle/>
          <a:p>
            <a:pPr algn="ctr"/>
            <a:r>
              <a:rPr lang="ja-JP" altLang="en-US" sz="1200" b="0" dirty="0">
                <a:ln w="0"/>
                <a:solidFill>
                  <a:schemeClr val="tx1"/>
                </a:solidFill>
                <a:effectLst>
                  <a:outerShdw blurRad="38100" dist="19050" dir="2700000" algn="tl" rotWithShape="0">
                    <a:schemeClr val="dk1">
                      <a:alpha val="40000"/>
                    </a:schemeClr>
                  </a:outerShdw>
                </a:effectLst>
              </a:rPr>
              <a:t>サブ</a:t>
            </a:r>
            <a:r>
              <a:rPr kumimoji="1" lang="ja-JP" altLang="en-US" sz="1200" b="0" dirty="0" smtClean="0">
                <a:ln w="0"/>
                <a:solidFill>
                  <a:schemeClr val="tx1"/>
                </a:solidFill>
                <a:effectLst>
                  <a:outerShdw blurRad="38100" dist="19050" dir="2700000" algn="tl" rotWithShape="0">
                    <a:schemeClr val="dk1">
                      <a:alpha val="40000"/>
                    </a:schemeClr>
                  </a:outerShdw>
                </a:effectLst>
              </a:rPr>
              <a:t>基板</a:t>
            </a:r>
            <a:endParaRPr kumimoji="1" lang="ja-JP" altLang="en-US" sz="1200" b="0" dirty="0">
              <a:ln w="0"/>
              <a:solidFill>
                <a:schemeClr val="tx1"/>
              </a:solidFill>
              <a:effectLst>
                <a:outerShdw blurRad="38100" dist="19050" dir="2700000" algn="tl" rotWithShape="0">
                  <a:schemeClr val="dk1">
                    <a:alpha val="40000"/>
                  </a:schemeClr>
                </a:outerShdw>
              </a:effectLst>
            </a:endParaRPr>
          </a:p>
        </p:txBody>
      </p:sp>
      <p:graphicFrame>
        <p:nvGraphicFramePr>
          <p:cNvPr id="9" name="コンテンツ プレースホルダー 8"/>
          <p:cNvGraphicFramePr>
            <a:graphicFrameLocks noGrp="1"/>
          </p:cNvGraphicFramePr>
          <p:nvPr>
            <p:ph sz="quarter" idx="4"/>
            <p:extLst>
              <p:ext uri="{D42A27DB-BD31-4B8C-83A1-F6EECF244321}">
                <p14:modId xmlns:p14="http://schemas.microsoft.com/office/powerpoint/2010/main" val="154856831"/>
              </p:ext>
            </p:extLst>
          </p:nvPr>
        </p:nvGraphicFramePr>
        <p:xfrm>
          <a:off x="3616325" y="1341785"/>
          <a:ext cx="2824232" cy="3220280"/>
        </p:xfrm>
        <a:graphic>
          <a:graphicData uri="http://schemas.openxmlformats.org/drawingml/2006/table">
            <a:tbl>
              <a:tblPr firstRow="1" bandRow="1">
                <a:tableStyleId>{5940675A-B579-460E-94D1-54222C63F5DA}</a:tableStyleId>
              </a:tblPr>
              <a:tblGrid>
                <a:gridCol w="2211832"/>
                <a:gridCol w="612400"/>
              </a:tblGrid>
              <a:tr h="322028">
                <a:tc>
                  <a:txBody>
                    <a:bodyPr/>
                    <a:lstStyle/>
                    <a:p>
                      <a:pPr algn="ctr"/>
                      <a:r>
                        <a:rPr kumimoji="1" lang="ja-JP" altLang="en-US" sz="1200" dirty="0" smtClean="0"/>
                        <a:t>部品名</a:t>
                      </a:r>
                      <a:endParaRPr kumimoji="1" lang="ja-JP" altLang="en-US" sz="1200"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kumimoji="1" lang="ja-JP" altLang="en-US" sz="1200" dirty="0" smtClean="0"/>
                        <a:t>個数</a:t>
                      </a:r>
                      <a:endParaRPr kumimoji="1" lang="ja-JP" altLang="en-US" sz="12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22028">
                <a:tc>
                  <a:txBody>
                    <a:bodyPr/>
                    <a:lstStyle/>
                    <a:p>
                      <a:r>
                        <a:rPr kumimoji="1" lang="ja-JP" altLang="en-US" sz="1200" dirty="0" smtClean="0"/>
                        <a:t>基板</a:t>
                      </a:r>
                      <a:endParaRPr kumimoji="1" lang="ja-JP" altLang="en-US" sz="12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322028">
                <a:tc>
                  <a:txBody>
                    <a:bodyPr/>
                    <a:lstStyle/>
                    <a:p>
                      <a:r>
                        <a:rPr kumimoji="1" lang="ja-JP" altLang="en-US" sz="1200" dirty="0" smtClean="0"/>
                        <a:t>抵抗</a:t>
                      </a:r>
                      <a:r>
                        <a:rPr kumimoji="1" lang="en-US" altLang="ja-JP" sz="1200" dirty="0" smtClean="0"/>
                        <a:t>(0Ω)</a:t>
                      </a:r>
                      <a:r>
                        <a:rPr kumimoji="1" lang="ja-JP" altLang="en-US" sz="1200" dirty="0" smtClean="0"/>
                        <a:t>　  （黒）</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tcPr>
                </a:tc>
              </a:tr>
              <a:tr h="322028">
                <a:tc>
                  <a:txBody>
                    <a:bodyPr/>
                    <a:lstStyle/>
                    <a:p>
                      <a:r>
                        <a:rPr kumimoji="1" lang="ja-JP" altLang="en-US" sz="1200" dirty="0" smtClean="0"/>
                        <a:t>抵抗</a:t>
                      </a:r>
                      <a:r>
                        <a:rPr kumimoji="1" lang="en-US" altLang="ja-JP" sz="1200" dirty="0" smtClean="0"/>
                        <a:t>(4.7kΩ)</a:t>
                      </a:r>
                      <a:r>
                        <a:rPr kumimoji="1" lang="ja-JP" altLang="en-US" sz="1200" dirty="0" smtClean="0"/>
                        <a:t>（黄紫赤金）</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9</a:t>
                      </a:r>
                      <a:endParaRPr kumimoji="1" lang="ja-JP" altLang="en-US" sz="1200" dirty="0"/>
                    </a:p>
                  </a:txBody>
                  <a:tcPr anchor="ctr">
                    <a:lnR w="28575" cap="flat" cmpd="sng" algn="ctr">
                      <a:solidFill>
                        <a:schemeClr val="tx1"/>
                      </a:solidFill>
                      <a:prstDash val="solid"/>
                      <a:round/>
                      <a:headEnd type="none" w="med" len="med"/>
                      <a:tailEnd type="none" w="med" len="med"/>
                    </a:lnR>
                  </a:tcPr>
                </a:tc>
              </a:tr>
              <a:tr h="322028">
                <a:tc>
                  <a:txBody>
                    <a:bodyPr/>
                    <a:lstStyle/>
                    <a:p>
                      <a:r>
                        <a:rPr kumimoji="1" lang="ja-JP" altLang="en-US" sz="1200" dirty="0" smtClean="0"/>
                        <a:t>積層セラコン </a:t>
                      </a:r>
                      <a:r>
                        <a:rPr kumimoji="1" lang="en-US" altLang="ja-JP" sz="1200" dirty="0" smtClean="0"/>
                        <a:t>(0.1μF)</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tcPr>
                </a:tc>
              </a:tr>
              <a:tr h="322028">
                <a:tc>
                  <a:txBody>
                    <a:bodyPr/>
                    <a:lstStyle/>
                    <a:p>
                      <a:r>
                        <a:rPr kumimoji="1" lang="ja-JP" altLang="en-US" sz="1200" dirty="0" smtClean="0"/>
                        <a:t>セラロック</a:t>
                      </a:r>
                      <a:r>
                        <a:rPr kumimoji="1" lang="en-US" altLang="ja-JP" sz="1200" dirty="0" smtClean="0"/>
                        <a:t>(20MHz)</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tcPr>
                </a:tc>
              </a:tr>
              <a:tr h="322028">
                <a:tc>
                  <a:txBody>
                    <a:bodyPr/>
                    <a:lstStyle/>
                    <a:p>
                      <a:r>
                        <a:rPr kumimoji="1" lang="ja-JP" altLang="en-US" sz="1200" dirty="0" smtClean="0"/>
                        <a:t>タクトスイッチ</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9</a:t>
                      </a:r>
                      <a:endParaRPr kumimoji="1" lang="ja-JP" altLang="en-US" sz="1200" dirty="0"/>
                    </a:p>
                  </a:txBody>
                  <a:tcPr anchor="ctr">
                    <a:lnR w="28575" cap="flat" cmpd="sng" algn="ctr">
                      <a:solidFill>
                        <a:schemeClr val="tx1"/>
                      </a:solidFill>
                      <a:prstDash val="solid"/>
                      <a:round/>
                      <a:headEnd type="none" w="med" len="med"/>
                      <a:tailEnd type="none" w="med" len="med"/>
                    </a:lnR>
                  </a:tcPr>
                </a:tc>
              </a:tr>
              <a:tr h="322028">
                <a:tc>
                  <a:txBody>
                    <a:bodyPr/>
                    <a:lstStyle/>
                    <a:p>
                      <a:r>
                        <a:rPr kumimoji="1" lang="ja-JP" altLang="en-US" sz="1200" dirty="0" smtClean="0"/>
                        <a:t>マイコン</a:t>
                      </a:r>
                      <a:r>
                        <a:rPr kumimoji="1" lang="en-US" altLang="ja-JP" sz="1200" dirty="0" smtClean="0"/>
                        <a:t>(PIC16F690)</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tcPr>
                </a:tc>
              </a:tr>
              <a:tr h="322028">
                <a:tc>
                  <a:txBody>
                    <a:bodyPr/>
                    <a:lstStyle/>
                    <a:p>
                      <a:r>
                        <a:rPr kumimoji="1" lang="ja-JP" altLang="en-US" sz="1200" dirty="0" smtClean="0"/>
                        <a:t>ピンヘッダ</a:t>
                      </a:r>
                      <a:r>
                        <a:rPr kumimoji="1" lang="en-US" altLang="ja-JP" sz="1200" dirty="0" smtClean="0"/>
                        <a:t>(4pin)</a:t>
                      </a:r>
                      <a:endParaRPr kumimoji="1" lang="ja-JP" altLang="en-US" sz="1200" dirty="0"/>
                    </a:p>
                  </a:txBody>
                  <a:tcPr anchor="ctr">
                    <a:lnL w="28575" cap="flat" cmpd="sng" algn="ctr">
                      <a:solidFill>
                        <a:schemeClr val="tx1"/>
                      </a:solidFill>
                      <a:prstDash val="solid"/>
                      <a:round/>
                      <a:headEnd type="none" w="med" len="med"/>
                      <a:tailEnd type="none" w="med" len="med"/>
                    </a:lnL>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tcPr>
                </a:tc>
              </a:tr>
              <a:tr h="322028">
                <a:tc>
                  <a:txBody>
                    <a:bodyPr/>
                    <a:lstStyle/>
                    <a:p>
                      <a:r>
                        <a:rPr kumimoji="1" lang="en-US" altLang="ja-JP" sz="1200" dirty="0" smtClean="0"/>
                        <a:t>IC</a:t>
                      </a:r>
                      <a:r>
                        <a:rPr kumimoji="1" lang="ja-JP" altLang="en-US" sz="1200" dirty="0" smtClean="0"/>
                        <a:t>ソケット</a:t>
                      </a:r>
                      <a:r>
                        <a:rPr kumimoji="1" lang="en-US" altLang="ja-JP" sz="1200" dirty="0" smtClean="0"/>
                        <a:t>(20pin)</a:t>
                      </a:r>
                      <a:endParaRPr kumimoji="1" lang="ja-JP" altLang="en-US" sz="12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1200" dirty="0" smtClean="0"/>
                        <a:t>1</a:t>
                      </a:r>
                      <a:endParaRPr kumimoji="1" lang="ja-JP" altLang="en-US" sz="12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r>
            </a:tbl>
          </a:graphicData>
        </a:graphic>
      </p:graphicFrame>
      <p:sp>
        <p:nvSpPr>
          <p:cNvPr id="2" name="タイトル 1"/>
          <p:cNvSpPr>
            <a:spLocks noGrp="1"/>
          </p:cNvSpPr>
          <p:nvPr>
            <p:ph type="title"/>
          </p:nvPr>
        </p:nvSpPr>
        <p:spPr/>
        <p:txBody>
          <a:bodyPr>
            <a:noAutofit/>
          </a:bodyPr>
          <a:lstStyle/>
          <a:p>
            <a:r>
              <a:rPr lang="en-US" altLang="ja-JP" sz="2800" dirty="0" smtClean="0"/>
              <a:t>1. </a:t>
            </a:r>
            <a:r>
              <a:rPr lang="ja-JP" altLang="en-US" sz="2800" dirty="0" smtClean="0"/>
              <a:t>パーツのチェック</a:t>
            </a:r>
            <a:endParaRPr kumimoji="1" lang="ja-JP" altLang="en-US" sz="2800" dirty="0"/>
          </a:p>
        </p:txBody>
      </p:sp>
      <p:sp>
        <p:nvSpPr>
          <p:cNvPr id="10" name="スライド番号プレースホルダー 9"/>
          <p:cNvSpPr>
            <a:spLocks noGrp="1"/>
          </p:cNvSpPr>
          <p:nvPr>
            <p:ph type="sldNum" sz="quarter" idx="12"/>
          </p:nvPr>
        </p:nvSpPr>
        <p:spPr/>
        <p:txBody>
          <a:bodyPr/>
          <a:lstStyle/>
          <a:p>
            <a:fld id="{93133940-1C9A-4530-88D2-E440F3F2F3CD}" type="slidenum">
              <a:rPr kumimoji="1" lang="ja-JP" altLang="en-US" smtClean="0"/>
              <a:t>2</a:t>
            </a:fld>
            <a:endParaRPr kumimoji="1" lang="ja-JP" altLang="en-US" dirty="0"/>
          </a:p>
        </p:txBody>
      </p:sp>
    </p:spTree>
    <p:extLst>
      <p:ext uri="{BB962C8B-B14F-4D97-AF65-F5344CB8AC3E}">
        <p14:creationId xmlns:p14="http://schemas.microsoft.com/office/powerpoint/2010/main" val="3856001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Autofit/>
          </a:bodyPr>
          <a:lstStyle/>
          <a:p>
            <a:r>
              <a:rPr lang="en-US" altLang="ja-JP" sz="2800" dirty="0" smtClean="0"/>
              <a:t>2.</a:t>
            </a:r>
            <a:r>
              <a:rPr lang="ja-JP" altLang="en-US" sz="2800" dirty="0"/>
              <a:t>  </a:t>
            </a:r>
            <a:r>
              <a:rPr lang="ja-JP" altLang="en-US" sz="2800" dirty="0" smtClean="0"/>
              <a:t>サブ基板の製作</a:t>
            </a:r>
            <a:endParaRPr kumimoji="1" lang="ja-JP" altLang="en-US" sz="2800" dirty="0"/>
          </a:p>
        </p:txBody>
      </p:sp>
      <p:sp>
        <p:nvSpPr>
          <p:cNvPr id="48" name="スライド番号プレースホルダー 47"/>
          <p:cNvSpPr>
            <a:spLocks noGrp="1"/>
          </p:cNvSpPr>
          <p:nvPr>
            <p:ph type="sldNum" sz="quarter" idx="12"/>
          </p:nvPr>
        </p:nvSpPr>
        <p:spPr/>
        <p:txBody>
          <a:bodyPr/>
          <a:lstStyle/>
          <a:p>
            <a:fld id="{93133940-1C9A-4530-88D2-E440F3F2F3CD}" type="slidenum">
              <a:rPr kumimoji="1" lang="ja-JP" altLang="en-US" smtClean="0"/>
              <a:t>3</a:t>
            </a:fld>
            <a:endParaRPr kumimoji="1" lang="ja-JP" altLang="en-US" dirty="0"/>
          </a:p>
        </p:txBody>
      </p:sp>
      <p:grpSp>
        <p:nvGrpSpPr>
          <p:cNvPr id="20" name="グループ化 19"/>
          <p:cNvGrpSpPr/>
          <p:nvPr/>
        </p:nvGrpSpPr>
        <p:grpSpPr>
          <a:xfrm>
            <a:off x="272538" y="995748"/>
            <a:ext cx="2816107" cy="3919989"/>
            <a:chOff x="272538" y="995748"/>
            <a:chExt cx="2816107" cy="3919989"/>
          </a:xfrm>
        </p:grpSpPr>
        <p:graphicFrame>
          <p:nvGraphicFramePr>
            <p:cNvPr id="3" name="図表 2"/>
            <p:cNvGraphicFramePr/>
            <p:nvPr>
              <p:extLst>
                <p:ext uri="{D42A27DB-BD31-4B8C-83A1-F6EECF244321}">
                  <p14:modId xmlns:p14="http://schemas.microsoft.com/office/powerpoint/2010/main" val="1483711652"/>
                </p:ext>
              </p:extLst>
            </p:nvPr>
          </p:nvGraphicFramePr>
          <p:xfrm>
            <a:off x="507872" y="1433906"/>
            <a:ext cx="2258391" cy="3362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角丸四角形 15"/>
            <p:cNvSpPr/>
            <p:nvPr/>
          </p:nvSpPr>
          <p:spPr>
            <a:xfrm>
              <a:off x="272538" y="1196119"/>
              <a:ext cx="2816107" cy="3719618"/>
            </a:xfrm>
            <a:prstGeom prst="roundRect">
              <a:avLst>
                <a:gd name="adj" fmla="val 60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p:cNvSpPr txBox="1"/>
            <p:nvPr/>
          </p:nvSpPr>
          <p:spPr>
            <a:xfrm>
              <a:off x="969656" y="995748"/>
              <a:ext cx="1800493" cy="369332"/>
            </a:xfrm>
            <a:prstGeom prst="rect">
              <a:avLst/>
            </a:prstGeom>
            <a:solidFill>
              <a:schemeClr val="bg1"/>
            </a:solidFill>
          </p:spPr>
          <p:txBody>
            <a:bodyPr wrap="none" rtlCol="0">
              <a:spAutoFit/>
            </a:bodyPr>
            <a:lstStyle/>
            <a:p>
              <a:r>
                <a:rPr lang="ja-JP" altLang="en-US" dirty="0" smtClean="0"/>
                <a:t>取り付けの順番</a:t>
              </a:r>
              <a:endParaRPr kumimoji="1" lang="ja-JP" altLang="en-US" dirty="0"/>
            </a:p>
          </p:txBody>
        </p:sp>
      </p:grpSp>
      <p:grpSp>
        <p:nvGrpSpPr>
          <p:cNvPr id="19" name="グループ化 18"/>
          <p:cNvGrpSpPr/>
          <p:nvPr/>
        </p:nvGrpSpPr>
        <p:grpSpPr>
          <a:xfrm>
            <a:off x="3429000" y="1016570"/>
            <a:ext cx="3081867" cy="2652880"/>
            <a:chOff x="3454400" y="959085"/>
            <a:chExt cx="3081867" cy="3916003"/>
          </a:xfrm>
        </p:grpSpPr>
        <p:sp>
          <p:nvSpPr>
            <p:cNvPr id="41" name="角丸四角形 40"/>
            <p:cNvSpPr/>
            <p:nvPr/>
          </p:nvSpPr>
          <p:spPr>
            <a:xfrm>
              <a:off x="3454400" y="1155470"/>
              <a:ext cx="3081867" cy="3719618"/>
            </a:xfrm>
            <a:prstGeom prst="roundRect">
              <a:avLst>
                <a:gd name="adj" fmla="val 60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600"/>
                </a:spcAft>
              </a:pPr>
              <a:endParaRPr lang="en-US" altLang="ja-JP" sz="1600" dirty="0" smtClean="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ピンヘッダは</a:t>
              </a: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まっすぐ</a:t>
              </a:r>
              <a:r>
                <a:rPr lang="ja-JP" altLang="en-US" sz="1400" dirty="0">
                  <a:solidFill>
                    <a:sysClr val="windowText" lastClr="000000"/>
                  </a:solidFill>
                  <a:latin typeface="ＭＳ 明朝" panose="02020609040205080304" pitchFamily="17" charset="-128"/>
                  <a:ea typeface="ＭＳ 明朝" panose="02020609040205080304" pitchFamily="17" charset="-128"/>
                </a:rPr>
                <a:t>に</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取り付けてください。</a:t>
              </a:r>
              <a:endParaRPr lang="en-US" altLang="ja-JP" sz="1400" dirty="0" smtClean="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ピンソケットには向きがある</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ので間違えないように注意してください。</a:t>
              </a:r>
              <a:endParaRPr lang="en-US" altLang="ja-JP" sz="1400" dirty="0" smtClean="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r>
                <a:rPr kumimoji="1" lang="ja-JP" altLang="en-US" sz="1400" dirty="0" smtClean="0">
                  <a:solidFill>
                    <a:sysClr val="windowText" lastClr="000000"/>
                  </a:solidFill>
                  <a:latin typeface="ＭＳ 明朝" panose="02020609040205080304" pitchFamily="17" charset="-128"/>
                  <a:ea typeface="ＭＳ 明朝" panose="02020609040205080304" pitchFamily="17" charset="-128"/>
                </a:rPr>
                <a:t>タクトスイッチも</a:t>
              </a:r>
              <a:r>
                <a:rPr kumimoji="1" lang="ja-JP" altLang="en-US" sz="1400" u="sng" dirty="0" smtClean="0">
                  <a:solidFill>
                    <a:sysClr val="windowText" lastClr="000000"/>
                  </a:solidFill>
                  <a:latin typeface="ＭＳ 明朝" panose="02020609040205080304" pitchFamily="17" charset="-128"/>
                  <a:ea typeface="ＭＳ 明朝" panose="02020609040205080304" pitchFamily="17" charset="-128"/>
                </a:rPr>
                <a:t>向きを間違えない</a:t>
              </a:r>
              <a:r>
                <a:rPr kumimoji="1" lang="ja-JP" altLang="en-US" sz="1400" dirty="0" smtClean="0">
                  <a:solidFill>
                    <a:sysClr val="windowText" lastClr="000000"/>
                  </a:solidFill>
                  <a:latin typeface="ＭＳ 明朝" panose="02020609040205080304" pitchFamily="17" charset="-128"/>
                  <a:ea typeface="ＭＳ 明朝" panose="02020609040205080304" pitchFamily="17" charset="-128"/>
                </a:rPr>
                <a:t>ように注意してください。</a:t>
              </a:r>
              <a:endParaRPr kumimoji="1" lang="en-US" altLang="ja-JP" sz="1400" dirty="0" smtClean="0">
                <a:solidFill>
                  <a:sysClr val="windowText" lastClr="000000"/>
                </a:solidFill>
                <a:latin typeface="ＭＳ 明朝" panose="02020609040205080304" pitchFamily="17" charset="-128"/>
                <a:ea typeface="ＭＳ 明朝" panose="02020609040205080304" pitchFamily="17" charset="-128"/>
              </a:endParaRPr>
            </a:p>
          </p:txBody>
        </p:sp>
        <p:sp>
          <p:nvSpPr>
            <p:cNvPr id="42" name="テキスト ボックス 41"/>
            <p:cNvSpPr txBox="1"/>
            <p:nvPr/>
          </p:nvSpPr>
          <p:spPr>
            <a:xfrm>
              <a:off x="4546275" y="959085"/>
              <a:ext cx="877163" cy="369332"/>
            </a:xfrm>
            <a:prstGeom prst="rect">
              <a:avLst/>
            </a:prstGeom>
            <a:solidFill>
              <a:schemeClr val="bg1"/>
            </a:solidFill>
          </p:spPr>
          <p:txBody>
            <a:bodyPr wrap="none" rtlCol="0">
              <a:spAutoFit/>
            </a:bodyPr>
            <a:lstStyle/>
            <a:p>
              <a:r>
                <a:rPr lang="ja-JP" altLang="en-US" dirty="0" smtClean="0"/>
                <a:t>注意点</a:t>
              </a:r>
              <a:endParaRPr kumimoji="1" lang="ja-JP" altLang="en-US" dirty="0"/>
            </a:p>
          </p:txBody>
        </p:sp>
      </p:grpSp>
      <p:sp>
        <p:nvSpPr>
          <p:cNvPr id="31" name="角丸四角形 30"/>
          <p:cNvSpPr/>
          <p:nvPr/>
        </p:nvSpPr>
        <p:spPr>
          <a:xfrm>
            <a:off x="3429000" y="4008840"/>
            <a:ext cx="3081867" cy="911849"/>
          </a:xfrm>
          <a:prstGeom prst="roundRect">
            <a:avLst>
              <a:gd name="adj" fmla="val 604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bwMode="auto">
          <a:xfrm>
            <a:off x="4005246" y="3849246"/>
            <a:ext cx="1826141" cy="338554"/>
          </a:xfrm>
          <a:prstGeom prst="rect">
            <a:avLst/>
          </a:prstGeom>
          <a:solidFill>
            <a:schemeClr val="bg1"/>
          </a:solidFill>
          <a:ln>
            <a:noFill/>
          </a:ln>
        </p:spPr>
        <p:txBody>
          <a:bodyPr wrap="none">
            <a:spAutoFit/>
          </a:bodyPr>
          <a:lstStyle/>
          <a:p>
            <a:r>
              <a:rPr lang="en-US" altLang="ja-JP" sz="1600" smtClean="0">
                <a:solidFill>
                  <a:sysClr val="windowText" lastClr="000000"/>
                </a:solidFill>
                <a:latin typeface="ＭＳ 明朝" panose="02020609040205080304" pitchFamily="17" charset="-128"/>
                <a:ea typeface="ＭＳ 明朝" panose="02020609040205080304" pitchFamily="17" charset="-128"/>
              </a:rPr>
              <a:t>IC</a:t>
            </a:r>
            <a:r>
              <a:rPr lang="ja-JP" altLang="en-US" sz="1600" smtClean="0">
                <a:solidFill>
                  <a:sysClr val="windowText" lastClr="000000"/>
                </a:solidFill>
                <a:latin typeface="ＭＳ 明朝" panose="02020609040205080304" pitchFamily="17" charset="-128"/>
                <a:ea typeface="ＭＳ 明朝" panose="02020609040205080304" pitchFamily="17" charset="-128"/>
              </a:rPr>
              <a:t>ソケット</a:t>
            </a:r>
            <a:r>
              <a:rPr lang="ja-JP" altLang="en-US" sz="1600" dirty="0" smtClean="0">
                <a:solidFill>
                  <a:sysClr val="windowText" lastClr="000000"/>
                </a:solidFill>
                <a:latin typeface="ＭＳ 明朝" panose="02020609040205080304" pitchFamily="17" charset="-128"/>
                <a:ea typeface="ＭＳ 明朝" panose="02020609040205080304" pitchFamily="17" charset="-128"/>
              </a:rPr>
              <a:t>の向き</a:t>
            </a:r>
            <a:endParaRPr lang="ja-JP" altLang="en-US" sz="1600" dirty="0"/>
          </a:p>
        </p:txBody>
      </p:sp>
      <p:sp>
        <p:nvSpPr>
          <p:cNvPr id="43" name="フリーフォーム 42"/>
          <p:cNvSpPr/>
          <p:nvPr/>
        </p:nvSpPr>
        <p:spPr>
          <a:xfrm>
            <a:off x="5208788" y="4264016"/>
            <a:ext cx="753922" cy="328191"/>
          </a:xfrm>
          <a:custGeom>
            <a:avLst/>
            <a:gdLst>
              <a:gd name="connsiteX0" fmla="*/ 98734 w 753922"/>
              <a:gd name="connsiteY0" fmla="*/ 70815 h 328191"/>
              <a:gd name="connsiteX1" fmla="*/ 69261 w 753922"/>
              <a:gd name="connsiteY1" fmla="*/ 100288 h 328191"/>
              <a:gd name="connsiteX2" fmla="*/ 69261 w 753922"/>
              <a:gd name="connsiteY2" fmla="*/ 218176 h 328191"/>
              <a:gd name="connsiteX3" fmla="*/ 98734 w 753922"/>
              <a:gd name="connsiteY3" fmla="*/ 247649 h 328191"/>
              <a:gd name="connsiteX4" fmla="*/ 304168 w 753922"/>
              <a:gd name="connsiteY4" fmla="*/ 247649 h 328191"/>
              <a:gd name="connsiteX5" fmla="*/ 333641 w 753922"/>
              <a:gd name="connsiteY5" fmla="*/ 218176 h 328191"/>
              <a:gd name="connsiteX6" fmla="*/ 333641 w 753922"/>
              <a:gd name="connsiteY6" fmla="*/ 100288 h 328191"/>
              <a:gd name="connsiteX7" fmla="*/ 304168 w 753922"/>
              <a:gd name="connsiteY7" fmla="*/ 70815 h 328191"/>
              <a:gd name="connsiteX8" fmla="*/ 449266 w 753922"/>
              <a:gd name="connsiteY8" fmla="*/ 69691 h 328191"/>
              <a:gd name="connsiteX9" fmla="*/ 419793 w 753922"/>
              <a:gd name="connsiteY9" fmla="*/ 99164 h 328191"/>
              <a:gd name="connsiteX10" fmla="*/ 419793 w 753922"/>
              <a:gd name="connsiteY10" fmla="*/ 217052 h 328191"/>
              <a:gd name="connsiteX11" fmla="*/ 449266 w 753922"/>
              <a:gd name="connsiteY11" fmla="*/ 246525 h 328191"/>
              <a:gd name="connsiteX12" fmla="*/ 663482 w 753922"/>
              <a:gd name="connsiteY12" fmla="*/ 246525 h 328191"/>
              <a:gd name="connsiteX13" fmla="*/ 692955 w 753922"/>
              <a:gd name="connsiteY13" fmla="*/ 217052 h 328191"/>
              <a:gd name="connsiteX14" fmla="*/ 692955 w 753922"/>
              <a:gd name="connsiteY14" fmla="*/ 99164 h 328191"/>
              <a:gd name="connsiteX15" fmla="*/ 663482 w 753922"/>
              <a:gd name="connsiteY15" fmla="*/ 69691 h 328191"/>
              <a:gd name="connsiteX16" fmla="*/ 0 w 753922"/>
              <a:gd name="connsiteY16" fmla="*/ 0 h 328191"/>
              <a:gd name="connsiteX17" fmla="*/ 753922 w 753922"/>
              <a:gd name="connsiteY17" fmla="*/ 0 h 328191"/>
              <a:gd name="connsiteX18" fmla="*/ 753922 w 753922"/>
              <a:gd name="connsiteY18" fmla="*/ 328191 h 328191"/>
              <a:gd name="connsiteX19" fmla="*/ 0 w 753922"/>
              <a:gd name="connsiteY19" fmla="*/ 328191 h 328191"/>
              <a:gd name="connsiteX20" fmla="*/ 0 w 753922"/>
              <a:gd name="connsiteY20" fmla="*/ 194393 h 328191"/>
              <a:gd name="connsiteX21" fmla="*/ 17398 w 753922"/>
              <a:gd name="connsiteY21" fmla="*/ 187186 h 328191"/>
              <a:gd name="connsiteX22" fmla="*/ 25238 w 753922"/>
              <a:gd name="connsiteY22" fmla="*/ 168258 h 328191"/>
              <a:gd name="connsiteX23" fmla="*/ 17398 w 753922"/>
              <a:gd name="connsiteY23" fmla="*/ 149330 h 328191"/>
              <a:gd name="connsiteX24" fmla="*/ 0 w 753922"/>
              <a:gd name="connsiteY24" fmla="*/ 142124 h 32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3922" h="328191">
                <a:moveTo>
                  <a:pt x="98734" y="70815"/>
                </a:moveTo>
                <a:cubicBezTo>
                  <a:pt x="82457" y="70815"/>
                  <a:pt x="69261" y="84011"/>
                  <a:pt x="69261" y="100288"/>
                </a:cubicBezTo>
                <a:lnTo>
                  <a:pt x="69261" y="218176"/>
                </a:lnTo>
                <a:cubicBezTo>
                  <a:pt x="69261" y="234453"/>
                  <a:pt x="82457" y="247649"/>
                  <a:pt x="98734" y="247649"/>
                </a:cubicBezTo>
                <a:lnTo>
                  <a:pt x="304168" y="247649"/>
                </a:lnTo>
                <a:cubicBezTo>
                  <a:pt x="320445" y="247649"/>
                  <a:pt x="333641" y="234453"/>
                  <a:pt x="333641" y="218176"/>
                </a:cubicBezTo>
                <a:lnTo>
                  <a:pt x="333641" y="100288"/>
                </a:lnTo>
                <a:cubicBezTo>
                  <a:pt x="333641" y="84011"/>
                  <a:pt x="320445" y="70815"/>
                  <a:pt x="304168" y="70815"/>
                </a:cubicBezTo>
                <a:close/>
                <a:moveTo>
                  <a:pt x="449266" y="69691"/>
                </a:moveTo>
                <a:cubicBezTo>
                  <a:pt x="432989" y="69691"/>
                  <a:pt x="419793" y="82887"/>
                  <a:pt x="419793" y="99164"/>
                </a:cubicBezTo>
                <a:lnTo>
                  <a:pt x="419793" y="217052"/>
                </a:lnTo>
                <a:cubicBezTo>
                  <a:pt x="419793" y="233329"/>
                  <a:pt x="432989" y="246525"/>
                  <a:pt x="449266" y="246525"/>
                </a:cubicBezTo>
                <a:lnTo>
                  <a:pt x="663482" y="246525"/>
                </a:lnTo>
                <a:cubicBezTo>
                  <a:pt x="679759" y="246525"/>
                  <a:pt x="692955" y="233329"/>
                  <a:pt x="692955" y="217052"/>
                </a:cubicBezTo>
                <a:lnTo>
                  <a:pt x="692955" y="99164"/>
                </a:lnTo>
                <a:cubicBezTo>
                  <a:pt x="692955" y="82887"/>
                  <a:pt x="679759" y="69691"/>
                  <a:pt x="663482" y="69691"/>
                </a:cubicBezTo>
                <a:close/>
                <a:moveTo>
                  <a:pt x="0" y="0"/>
                </a:moveTo>
                <a:lnTo>
                  <a:pt x="753922" y="0"/>
                </a:lnTo>
                <a:lnTo>
                  <a:pt x="753922" y="328191"/>
                </a:lnTo>
                <a:lnTo>
                  <a:pt x="0" y="328191"/>
                </a:lnTo>
                <a:lnTo>
                  <a:pt x="0" y="194393"/>
                </a:lnTo>
                <a:lnTo>
                  <a:pt x="17398" y="187186"/>
                </a:lnTo>
                <a:cubicBezTo>
                  <a:pt x="22242" y="182342"/>
                  <a:pt x="25238" y="175650"/>
                  <a:pt x="25238" y="168258"/>
                </a:cubicBezTo>
                <a:cubicBezTo>
                  <a:pt x="25238" y="160866"/>
                  <a:pt x="22242" y="154174"/>
                  <a:pt x="17398" y="149330"/>
                </a:cubicBezTo>
                <a:lnTo>
                  <a:pt x="0" y="142124"/>
                </a:lnTo>
                <a:close/>
              </a:path>
            </a:pathLst>
          </a:cu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dirty="0"/>
          </a:p>
        </p:txBody>
      </p:sp>
      <p:cxnSp>
        <p:nvCxnSpPr>
          <p:cNvPr id="35" name="直線矢印コネクタ 34"/>
          <p:cNvCxnSpPr>
            <a:stCxn id="36" idx="3"/>
          </p:cNvCxnSpPr>
          <p:nvPr/>
        </p:nvCxnSpPr>
        <p:spPr>
          <a:xfrm flipV="1">
            <a:off x="4686168" y="4430008"/>
            <a:ext cx="495658" cy="1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正方形/長方形 35"/>
          <p:cNvSpPr/>
          <p:nvPr/>
        </p:nvSpPr>
        <p:spPr>
          <a:xfrm>
            <a:off x="3655117" y="4301104"/>
            <a:ext cx="1031051" cy="261610"/>
          </a:xfrm>
          <a:prstGeom prst="rect">
            <a:avLst/>
          </a:prstGeom>
        </p:spPr>
        <p:txBody>
          <a:bodyPr wrap="none">
            <a:spAutoFit/>
          </a:bodyPr>
          <a:lstStyle/>
          <a:p>
            <a:r>
              <a:rPr lang="ja-JP" altLang="en-US" sz="1100" dirty="0" smtClean="0"/>
              <a:t>くぼみが目印</a:t>
            </a:r>
            <a:endParaRPr lang="ja-JP" altLang="en-US" sz="1100" dirty="0"/>
          </a:p>
        </p:txBody>
      </p:sp>
      <p:sp>
        <p:nvSpPr>
          <p:cNvPr id="40" name="正方形/長方形 39"/>
          <p:cNvSpPr/>
          <p:nvPr/>
        </p:nvSpPr>
        <p:spPr>
          <a:xfrm>
            <a:off x="4915558" y="4651826"/>
            <a:ext cx="1595309" cy="261610"/>
          </a:xfrm>
          <a:prstGeom prst="rect">
            <a:avLst/>
          </a:prstGeom>
        </p:spPr>
        <p:txBody>
          <a:bodyPr wrap="none">
            <a:spAutoFit/>
          </a:bodyPr>
          <a:lstStyle/>
          <a:p>
            <a:r>
              <a:rPr lang="en-US" altLang="ja-JP" sz="1100" dirty="0" smtClean="0"/>
              <a:t>※</a:t>
            </a:r>
            <a:r>
              <a:rPr lang="ja-JP" altLang="en-US" sz="1100" dirty="0" smtClean="0"/>
              <a:t>図と同じ向きに設置</a:t>
            </a:r>
            <a:endParaRPr lang="ja-JP" altLang="en-US" sz="1100" dirty="0"/>
          </a:p>
        </p:txBody>
      </p:sp>
      <p:sp>
        <p:nvSpPr>
          <p:cNvPr id="4" name="正方形/長方形 3"/>
          <p:cNvSpPr/>
          <p:nvPr/>
        </p:nvSpPr>
        <p:spPr>
          <a:xfrm>
            <a:off x="2570023" y="6186838"/>
            <a:ext cx="115910" cy="1140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p:cNvGrpSpPr/>
          <p:nvPr/>
        </p:nvGrpSpPr>
        <p:grpSpPr>
          <a:xfrm>
            <a:off x="933489" y="5112122"/>
            <a:ext cx="4464549" cy="4720890"/>
            <a:chOff x="933489" y="5112122"/>
            <a:chExt cx="4464549" cy="4720890"/>
          </a:xfrm>
        </p:grpSpPr>
        <p:grpSp>
          <p:nvGrpSpPr>
            <p:cNvPr id="49" name="グループ化 48"/>
            <p:cNvGrpSpPr/>
            <p:nvPr/>
          </p:nvGrpSpPr>
          <p:grpSpPr>
            <a:xfrm>
              <a:off x="933489" y="5112122"/>
              <a:ext cx="4464549" cy="4720890"/>
              <a:chOff x="3087480" y="1080095"/>
              <a:chExt cx="3816762" cy="4004450"/>
            </a:xfrm>
          </p:grpSpPr>
          <p:pic>
            <p:nvPicPr>
              <p:cNvPr id="9" name="図 8"/>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3916016" y="1274696"/>
                <a:ext cx="2427633" cy="3710564"/>
              </a:xfrm>
              <a:prstGeom prst="rect">
                <a:avLst/>
              </a:prstGeom>
              <a:ln>
                <a:noFill/>
              </a:ln>
            </p:spPr>
          </p:pic>
          <p:sp>
            <p:nvSpPr>
              <p:cNvPr id="10" name="正方形/長方形 9"/>
              <p:cNvSpPr/>
              <p:nvPr/>
            </p:nvSpPr>
            <p:spPr>
              <a:xfrm>
                <a:off x="4146273" y="2526341"/>
                <a:ext cx="2008080" cy="557274"/>
              </a:xfrm>
              <a:prstGeom prst="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1" name="正方形/長方形 10"/>
              <p:cNvSpPr/>
              <p:nvPr/>
            </p:nvSpPr>
            <p:spPr>
              <a:xfrm>
                <a:off x="6113114" y="2102696"/>
                <a:ext cx="606288" cy="20545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smtClean="0"/>
                  <a:t>4.7kΩ</a:t>
                </a:r>
                <a:endParaRPr kumimoji="1" lang="ja-JP" altLang="en-US" sz="1100" dirty="0"/>
              </a:p>
            </p:txBody>
          </p:sp>
          <p:sp>
            <p:nvSpPr>
              <p:cNvPr id="12" name="正方形/長方形 11"/>
              <p:cNvSpPr/>
              <p:nvPr/>
            </p:nvSpPr>
            <p:spPr>
              <a:xfrm>
                <a:off x="4062343" y="3093555"/>
                <a:ext cx="2152115" cy="1517734"/>
              </a:xfrm>
              <a:prstGeom prst="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3" name="正方形/長方形 12"/>
              <p:cNvSpPr/>
              <p:nvPr/>
            </p:nvSpPr>
            <p:spPr>
              <a:xfrm>
                <a:off x="4536106" y="4879095"/>
                <a:ext cx="1187450" cy="20545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タクト</a:t>
                </a:r>
                <a:r>
                  <a:rPr lang="ja-JP" altLang="en-US" sz="1100" dirty="0"/>
                  <a:t>スイッチ</a:t>
                </a:r>
                <a:endParaRPr kumimoji="1" lang="ja-JP" altLang="en-US" sz="1100" dirty="0"/>
              </a:p>
            </p:txBody>
          </p:sp>
          <p:sp>
            <p:nvSpPr>
              <p:cNvPr id="14" name="正方形/長方形 13"/>
              <p:cNvSpPr/>
              <p:nvPr/>
            </p:nvSpPr>
            <p:spPr>
              <a:xfrm>
                <a:off x="4444999" y="2358570"/>
                <a:ext cx="527051" cy="15851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5" name="正方形/長方形 14"/>
              <p:cNvSpPr/>
              <p:nvPr/>
            </p:nvSpPr>
            <p:spPr>
              <a:xfrm>
                <a:off x="3171409" y="2186609"/>
                <a:ext cx="890934" cy="20545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セラロック</a:t>
                </a:r>
                <a:endParaRPr kumimoji="1" lang="ja-JP" altLang="en-US" sz="1100" dirty="0"/>
              </a:p>
            </p:txBody>
          </p:sp>
          <p:cxnSp>
            <p:nvCxnSpPr>
              <p:cNvPr id="17" name="直線矢印コネクタ 16"/>
              <p:cNvCxnSpPr>
                <a:stCxn id="15" idx="3"/>
              </p:cNvCxnSpPr>
              <p:nvPr/>
            </p:nvCxnSpPr>
            <p:spPr>
              <a:xfrm>
                <a:off x="4062343" y="2289334"/>
                <a:ext cx="382655" cy="1200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11" idx="2"/>
              </p:cNvCxnSpPr>
              <p:nvPr/>
            </p:nvCxnSpPr>
            <p:spPr>
              <a:xfrm flipH="1">
                <a:off x="6274074" y="2308146"/>
                <a:ext cx="142184" cy="2024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0"/>
                <a:endCxn id="12" idx="2"/>
              </p:cNvCxnSpPr>
              <p:nvPr/>
            </p:nvCxnSpPr>
            <p:spPr>
              <a:xfrm flipV="1">
                <a:off x="5129831" y="4611289"/>
                <a:ext cx="8570" cy="2678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3871015" y="1941526"/>
                <a:ext cx="382655" cy="1200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3087480" y="1747202"/>
                <a:ext cx="1058792" cy="20545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積層セラコン</a:t>
                </a:r>
                <a:endParaRPr kumimoji="1" lang="ja-JP" altLang="en-US" sz="1100" dirty="0"/>
              </a:p>
            </p:txBody>
          </p:sp>
          <p:sp>
            <p:nvSpPr>
              <p:cNvPr id="26" name="正方形/長方形 25"/>
              <p:cNvSpPr/>
              <p:nvPr/>
            </p:nvSpPr>
            <p:spPr>
              <a:xfrm>
                <a:off x="4232962" y="1080095"/>
                <a:ext cx="606288" cy="20545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100" dirty="0" smtClean="0"/>
                  <a:t>0Ω</a:t>
                </a:r>
                <a:endParaRPr kumimoji="1" lang="ja-JP" altLang="en-US" sz="1100" dirty="0"/>
              </a:p>
            </p:txBody>
          </p:sp>
          <p:cxnSp>
            <p:nvCxnSpPr>
              <p:cNvPr id="27" name="直線矢印コネクタ 26"/>
              <p:cNvCxnSpPr>
                <a:stCxn id="26" idx="2"/>
              </p:cNvCxnSpPr>
              <p:nvPr/>
            </p:nvCxnSpPr>
            <p:spPr>
              <a:xfrm>
                <a:off x="4536106" y="1285545"/>
                <a:ext cx="26093" cy="2469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p:cNvSpPr/>
              <p:nvPr/>
            </p:nvSpPr>
            <p:spPr>
              <a:xfrm>
                <a:off x="5873057" y="1480146"/>
                <a:ext cx="1031185" cy="345321"/>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I</a:t>
                </a:r>
                <a:r>
                  <a:rPr lang="en-US" altLang="ja-JP" sz="1100" dirty="0"/>
                  <a:t>C</a:t>
                </a:r>
                <a:r>
                  <a:rPr kumimoji="1" lang="ja-JP" altLang="en-US" sz="1100" dirty="0" smtClean="0"/>
                  <a:t>ソケット</a:t>
                </a:r>
                <a:endParaRPr kumimoji="1" lang="en-US" altLang="ja-JP" sz="1100" dirty="0" smtClean="0"/>
              </a:p>
              <a:p>
                <a:pPr algn="ctr"/>
                <a:r>
                  <a:rPr kumimoji="1" lang="en-US" altLang="ja-JP" sz="1100" dirty="0" smtClean="0"/>
                  <a:t>(20pin)</a:t>
                </a:r>
                <a:endParaRPr kumimoji="1" lang="ja-JP" altLang="en-US" sz="1100" dirty="0"/>
              </a:p>
            </p:txBody>
          </p:sp>
          <p:cxnSp>
            <p:nvCxnSpPr>
              <p:cNvPr id="30" name="直線矢印コネクタ 29"/>
              <p:cNvCxnSpPr>
                <a:stCxn id="29" idx="2"/>
              </p:cNvCxnSpPr>
              <p:nvPr/>
            </p:nvCxnSpPr>
            <p:spPr>
              <a:xfrm flipH="1">
                <a:off x="5873058" y="1825467"/>
                <a:ext cx="515592" cy="1760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a:xfrm>
                <a:off x="5214382" y="1080095"/>
                <a:ext cx="1031185" cy="20545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ピン</a:t>
                </a:r>
                <a:r>
                  <a:rPr lang="ja-JP" altLang="en-US" sz="1100" dirty="0"/>
                  <a:t>ヘッダ</a:t>
                </a:r>
                <a:endParaRPr kumimoji="1" lang="ja-JP" altLang="en-US" sz="1100" dirty="0"/>
              </a:p>
            </p:txBody>
          </p:sp>
          <p:cxnSp>
            <p:nvCxnSpPr>
              <p:cNvPr id="37" name="直線矢印コネクタ 36"/>
              <p:cNvCxnSpPr>
                <a:stCxn id="34" idx="2"/>
              </p:cNvCxnSpPr>
              <p:nvPr/>
            </p:nvCxnSpPr>
            <p:spPr>
              <a:xfrm flipH="1">
                <a:off x="5583857" y="1285545"/>
                <a:ext cx="146118" cy="208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 name="弦 7"/>
            <p:cNvSpPr/>
            <p:nvPr/>
          </p:nvSpPr>
          <p:spPr>
            <a:xfrm>
              <a:off x="2517384" y="6217377"/>
              <a:ext cx="82012" cy="82012"/>
            </a:xfrm>
            <a:prstGeom prst="chord">
              <a:avLst>
                <a:gd name="adj1" fmla="val 16205265"/>
                <a:gd name="adj2" fmla="val 5444094"/>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03591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角丸四角形 138"/>
          <p:cNvSpPr/>
          <p:nvPr/>
        </p:nvSpPr>
        <p:spPr>
          <a:xfrm>
            <a:off x="321723" y="7162540"/>
            <a:ext cx="2933532" cy="1390739"/>
          </a:xfrm>
          <a:prstGeom prst="roundRect">
            <a:avLst>
              <a:gd name="adj" fmla="val 604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タイトル 2"/>
          <p:cNvSpPr>
            <a:spLocks noGrp="1"/>
          </p:cNvSpPr>
          <p:nvPr>
            <p:ph type="title"/>
          </p:nvPr>
        </p:nvSpPr>
        <p:spPr/>
        <p:txBody>
          <a:bodyPr>
            <a:noAutofit/>
          </a:bodyPr>
          <a:lstStyle/>
          <a:p>
            <a:r>
              <a:rPr kumimoji="1" lang="en-US" altLang="ja-JP" sz="2800" dirty="0" smtClean="0"/>
              <a:t>3.</a:t>
            </a:r>
            <a:r>
              <a:rPr lang="ja-JP" altLang="en-US" sz="2800" dirty="0"/>
              <a:t> </a:t>
            </a:r>
            <a:r>
              <a:rPr lang="ja-JP" altLang="en-US" sz="2800" dirty="0" smtClean="0"/>
              <a:t>メイン基板の製作</a:t>
            </a:r>
            <a:endParaRPr kumimoji="1" lang="ja-JP" altLang="en-US" sz="2800" dirty="0"/>
          </a:p>
        </p:txBody>
      </p:sp>
      <p:sp>
        <p:nvSpPr>
          <p:cNvPr id="10" name="スライド番号プレースホルダー 9"/>
          <p:cNvSpPr>
            <a:spLocks noGrp="1"/>
          </p:cNvSpPr>
          <p:nvPr>
            <p:ph type="sldNum" sz="quarter" idx="12"/>
          </p:nvPr>
        </p:nvSpPr>
        <p:spPr/>
        <p:txBody>
          <a:bodyPr/>
          <a:lstStyle/>
          <a:p>
            <a:fld id="{93133940-1C9A-4530-88D2-E440F3F2F3CD}" type="slidenum">
              <a:rPr kumimoji="1" lang="ja-JP" altLang="en-US" smtClean="0"/>
              <a:t>4</a:t>
            </a:fld>
            <a:endParaRPr kumimoji="1" lang="ja-JP" altLang="en-US" dirty="0"/>
          </a:p>
        </p:txBody>
      </p:sp>
      <p:sp>
        <p:nvSpPr>
          <p:cNvPr id="62" name="角丸四角形 61"/>
          <p:cNvSpPr/>
          <p:nvPr/>
        </p:nvSpPr>
        <p:spPr>
          <a:xfrm>
            <a:off x="321723" y="1196119"/>
            <a:ext cx="2935471" cy="5644948"/>
          </a:xfrm>
          <a:prstGeom prst="roundRect">
            <a:avLst>
              <a:gd name="adj" fmla="val 60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p:cNvSpPr txBox="1"/>
          <p:nvPr/>
        </p:nvSpPr>
        <p:spPr>
          <a:xfrm>
            <a:off x="1018841" y="995749"/>
            <a:ext cx="1800493" cy="369332"/>
          </a:xfrm>
          <a:prstGeom prst="rect">
            <a:avLst/>
          </a:prstGeom>
          <a:solidFill>
            <a:schemeClr val="bg1"/>
          </a:solidFill>
        </p:spPr>
        <p:txBody>
          <a:bodyPr wrap="none" rtlCol="0">
            <a:spAutoFit/>
          </a:bodyPr>
          <a:lstStyle/>
          <a:p>
            <a:r>
              <a:rPr lang="ja-JP" altLang="en-US" dirty="0" smtClean="0"/>
              <a:t>取り付けの順番</a:t>
            </a:r>
            <a:endParaRPr kumimoji="1" lang="ja-JP" altLang="en-US" dirty="0"/>
          </a:p>
        </p:txBody>
      </p:sp>
      <p:graphicFrame>
        <p:nvGraphicFramePr>
          <p:cNvPr id="72" name="図表 71"/>
          <p:cNvGraphicFramePr/>
          <p:nvPr>
            <p:extLst>
              <p:ext uri="{D42A27DB-BD31-4B8C-83A1-F6EECF244321}">
                <p14:modId xmlns:p14="http://schemas.microsoft.com/office/powerpoint/2010/main" val="750505173"/>
              </p:ext>
            </p:extLst>
          </p:nvPr>
        </p:nvGraphicFramePr>
        <p:xfrm>
          <a:off x="557057" y="1365082"/>
          <a:ext cx="2388862" cy="5315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1" name="グループ化 90"/>
          <p:cNvGrpSpPr/>
          <p:nvPr/>
        </p:nvGrpSpPr>
        <p:grpSpPr>
          <a:xfrm>
            <a:off x="3429000" y="995750"/>
            <a:ext cx="3081867" cy="3008731"/>
            <a:chOff x="3454400" y="959085"/>
            <a:chExt cx="3081867" cy="3916003"/>
          </a:xfrm>
        </p:grpSpPr>
        <p:sp>
          <p:nvSpPr>
            <p:cNvPr id="94" name="角丸四角形 93"/>
            <p:cNvSpPr/>
            <p:nvPr/>
          </p:nvSpPr>
          <p:spPr>
            <a:xfrm>
              <a:off x="3454400" y="1155470"/>
              <a:ext cx="3081867" cy="3719618"/>
            </a:xfrm>
            <a:prstGeom prst="roundRect">
              <a:avLst>
                <a:gd name="adj" fmla="val 604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600"/>
                </a:spcAft>
              </a:pPr>
              <a:endParaRPr lang="en-US" altLang="ja-JP" sz="1400" dirty="0" smtClean="0">
                <a:solidFill>
                  <a:sysClr val="windowText" lastClr="000000"/>
                </a:solidFill>
              </a:endParaRPr>
            </a:p>
            <a:p>
              <a:pPr marL="342900" indent="-342900">
                <a:spcAft>
                  <a:spcPts val="600"/>
                </a:spcAft>
                <a:buFont typeface="+mj-ea"/>
                <a:buAutoNum type="circleNumDbPlain"/>
              </a:pP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部品点数が多い</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ので、</a:t>
              </a: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間違った場所に取り付けない</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ように注意してください</a:t>
              </a:r>
              <a:endParaRPr lang="en-US" altLang="ja-JP" sz="1400" dirty="0" smtClean="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r>
                <a:rPr lang="ja-JP" altLang="en-US" sz="1400" dirty="0" smtClean="0">
                  <a:solidFill>
                    <a:sysClr val="windowText" lastClr="000000"/>
                  </a:solidFill>
                  <a:latin typeface="ＭＳ 明朝" panose="02020609040205080304" pitchFamily="17" charset="-128"/>
                  <a:ea typeface="ＭＳ 明朝" panose="02020609040205080304" pitchFamily="17" charset="-128"/>
                </a:rPr>
                <a:t>電解コンデンサや</a:t>
              </a:r>
              <a:r>
                <a:rPr lang="en-US" altLang="ja-JP" sz="1400" dirty="0" smtClean="0">
                  <a:solidFill>
                    <a:sysClr val="windowText" lastClr="000000"/>
                  </a:solidFill>
                  <a:latin typeface="ＭＳ 明朝" panose="02020609040205080304" pitchFamily="17" charset="-128"/>
                  <a:ea typeface="ＭＳ 明朝" panose="02020609040205080304" pitchFamily="17" charset="-128"/>
                </a:rPr>
                <a:t>LED</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など</a:t>
              </a: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向きがある</a:t>
              </a:r>
              <a:r>
                <a:rPr lang="en-US" altLang="ja-JP" sz="1400" u="sng" dirty="0" smtClean="0">
                  <a:solidFill>
                    <a:sysClr val="windowText" lastClr="000000"/>
                  </a:solidFill>
                  <a:latin typeface="ＭＳ 明朝" panose="02020609040205080304" pitchFamily="17" charset="-128"/>
                  <a:ea typeface="ＭＳ 明朝" panose="02020609040205080304" pitchFamily="17" charset="-128"/>
                </a:rPr>
                <a:t>IC</a:t>
              </a: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がたくさんあります。</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間違えないよう注意です</a:t>
              </a:r>
              <a:endParaRPr lang="en-US" altLang="ja-JP" sz="1400" dirty="0" smtClean="0">
                <a:solidFill>
                  <a:sysClr val="windowText" lastClr="000000"/>
                </a:solidFill>
                <a:latin typeface="ＭＳ 明朝" panose="02020609040205080304" pitchFamily="17" charset="-128"/>
                <a:ea typeface="ＭＳ 明朝" panose="02020609040205080304" pitchFamily="17" charset="-128"/>
              </a:endParaRPr>
            </a:p>
            <a:p>
              <a:pPr marL="342900" indent="-342900">
                <a:spcAft>
                  <a:spcPts val="600"/>
                </a:spcAft>
                <a:buFont typeface="+mj-ea"/>
                <a:buAutoNum type="circleNumDbPlain"/>
              </a:pP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レギュレータ，電解コンデンサと赤外</a:t>
              </a:r>
              <a:r>
                <a:rPr lang="en-US" altLang="ja-JP" sz="1400" dirty="0" smtClean="0">
                  <a:solidFill>
                    <a:sysClr val="windowText" lastClr="000000"/>
                  </a:solidFill>
                  <a:latin typeface="ＭＳ 明朝" panose="02020609040205080304" pitchFamily="17" charset="-128"/>
                  <a:ea typeface="ＭＳ 明朝" panose="02020609040205080304" pitchFamily="17" charset="-128"/>
                </a:rPr>
                <a:t>LED</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は足を曲げて</a:t>
              </a:r>
              <a:r>
                <a:rPr lang="ja-JP" altLang="en-US" sz="1400" u="sng" dirty="0" smtClean="0">
                  <a:solidFill>
                    <a:sysClr val="windowText" lastClr="000000"/>
                  </a:solidFill>
                  <a:latin typeface="ＭＳ 明朝" panose="02020609040205080304" pitchFamily="17" charset="-128"/>
                  <a:ea typeface="ＭＳ 明朝" panose="02020609040205080304" pitchFamily="17" charset="-128"/>
                </a:rPr>
                <a:t>倒した状態で取り付け</a:t>
              </a:r>
              <a:r>
                <a:rPr lang="ja-JP" altLang="en-US" sz="1400" dirty="0" smtClean="0">
                  <a:solidFill>
                    <a:sysClr val="windowText" lastClr="000000"/>
                  </a:solidFill>
                  <a:latin typeface="ＭＳ 明朝" panose="02020609040205080304" pitchFamily="17" charset="-128"/>
                  <a:ea typeface="ＭＳ 明朝" panose="02020609040205080304" pitchFamily="17" charset="-128"/>
                </a:rPr>
                <a:t>てください。</a:t>
              </a:r>
              <a:endParaRPr lang="en-US" altLang="ja-JP" sz="1400" dirty="0" smtClean="0">
                <a:solidFill>
                  <a:sysClr val="windowText" lastClr="000000"/>
                </a:solidFill>
                <a:latin typeface="ＭＳ 明朝" panose="02020609040205080304" pitchFamily="17" charset="-128"/>
                <a:ea typeface="ＭＳ 明朝" panose="02020609040205080304" pitchFamily="17" charset="-128"/>
              </a:endParaRPr>
            </a:p>
          </p:txBody>
        </p:sp>
        <p:sp>
          <p:nvSpPr>
            <p:cNvPr id="95" name="テキスト ボックス 94"/>
            <p:cNvSpPr txBox="1"/>
            <p:nvPr/>
          </p:nvSpPr>
          <p:spPr>
            <a:xfrm>
              <a:off x="4546275" y="959085"/>
              <a:ext cx="877163" cy="369332"/>
            </a:xfrm>
            <a:prstGeom prst="rect">
              <a:avLst/>
            </a:prstGeom>
            <a:solidFill>
              <a:schemeClr val="bg1"/>
            </a:solidFill>
          </p:spPr>
          <p:txBody>
            <a:bodyPr wrap="none" rtlCol="0">
              <a:spAutoFit/>
            </a:bodyPr>
            <a:lstStyle/>
            <a:p>
              <a:r>
                <a:rPr lang="ja-JP" altLang="en-US" dirty="0" smtClean="0"/>
                <a:t>注意点</a:t>
              </a:r>
              <a:endParaRPr kumimoji="1" lang="ja-JP" altLang="en-US" dirty="0"/>
            </a:p>
          </p:txBody>
        </p:sp>
      </p:grpSp>
      <p:sp>
        <p:nvSpPr>
          <p:cNvPr id="138" name="正方形/長方形 137"/>
          <p:cNvSpPr/>
          <p:nvPr/>
        </p:nvSpPr>
        <p:spPr bwMode="auto">
          <a:xfrm>
            <a:off x="570000" y="6993264"/>
            <a:ext cx="2236510" cy="338554"/>
          </a:xfrm>
          <a:prstGeom prst="rect">
            <a:avLst/>
          </a:prstGeom>
          <a:solidFill>
            <a:schemeClr val="bg1"/>
          </a:solidFill>
          <a:ln>
            <a:noFill/>
          </a:ln>
        </p:spPr>
        <p:txBody>
          <a:bodyPr wrap="none">
            <a:spAutoFit/>
          </a:bodyPr>
          <a:lstStyle/>
          <a:p>
            <a:r>
              <a:rPr lang="ja-JP" altLang="en-US" sz="1600" dirty="0" smtClean="0">
                <a:solidFill>
                  <a:sysClr val="windowText" lastClr="000000"/>
                </a:solidFill>
                <a:latin typeface="ＭＳ 明朝" panose="02020609040205080304" pitchFamily="17" charset="-128"/>
                <a:ea typeface="ＭＳ 明朝" panose="02020609040205080304" pitchFamily="17" charset="-128"/>
              </a:rPr>
              <a:t>電解コンデンサの極性</a:t>
            </a:r>
            <a:endParaRPr lang="ja-JP" altLang="en-US" sz="1600" dirty="0"/>
          </a:p>
        </p:txBody>
      </p:sp>
      <p:sp>
        <p:nvSpPr>
          <p:cNvPr id="144" name="正方形/長方形 143"/>
          <p:cNvSpPr/>
          <p:nvPr/>
        </p:nvSpPr>
        <p:spPr>
          <a:xfrm>
            <a:off x="471937" y="7370290"/>
            <a:ext cx="466794"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＋極</a:t>
            </a:r>
            <a:endParaRPr lang="ja-JP" altLang="en-US" sz="1100" dirty="0"/>
          </a:p>
        </p:txBody>
      </p:sp>
      <p:sp>
        <p:nvSpPr>
          <p:cNvPr id="146" name="正方形/長方形 145"/>
          <p:cNvSpPr/>
          <p:nvPr/>
        </p:nvSpPr>
        <p:spPr>
          <a:xfrm>
            <a:off x="931190" y="7257506"/>
            <a:ext cx="748923"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足が長い</a:t>
            </a:r>
            <a:endParaRPr lang="ja-JP" altLang="en-US" sz="1100" dirty="0"/>
          </a:p>
        </p:txBody>
      </p:sp>
      <p:grpSp>
        <p:nvGrpSpPr>
          <p:cNvPr id="7" name="グループ化 6"/>
          <p:cNvGrpSpPr/>
          <p:nvPr/>
        </p:nvGrpSpPr>
        <p:grpSpPr>
          <a:xfrm>
            <a:off x="1028406" y="7398545"/>
            <a:ext cx="1948957" cy="475333"/>
            <a:chOff x="1028406" y="7398545"/>
            <a:chExt cx="1948957" cy="475333"/>
          </a:xfrm>
        </p:grpSpPr>
        <p:grpSp>
          <p:nvGrpSpPr>
            <p:cNvPr id="143" name="グループ化 142"/>
            <p:cNvGrpSpPr/>
            <p:nvPr/>
          </p:nvGrpSpPr>
          <p:grpSpPr>
            <a:xfrm>
              <a:off x="1028406" y="7398545"/>
              <a:ext cx="1948957" cy="475333"/>
              <a:chOff x="716787" y="7392304"/>
              <a:chExt cx="2200009" cy="358923"/>
            </a:xfrm>
          </p:grpSpPr>
          <p:sp>
            <p:nvSpPr>
              <p:cNvPr id="140" name="正方形/長方形 139"/>
              <p:cNvSpPr/>
              <p:nvPr/>
            </p:nvSpPr>
            <p:spPr>
              <a:xfrm>
                <a:off x="1798541" y="7392304"/>
                <a:ext cx="1118255" cy="3589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41" name="正方形/長方形 140"/>
              <p:cNvSpPr/>
              <p:nvPr/>
            </p:nvSpPr>
            <p:spPr>
              <a:xfrm>
                <a:off x="716787" y="7502863"/>
                <a:ext cx="1087829" cy="34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42" name="正方形/長方形 141"/>
              <p:cNvSpPr/>
              <p:nvPr/>
            </p:nvSpPr>
            <p:spPr>
              <a:xfrm flipV="1">
                <a:off x="909623" y="7654796"/>
                <a:ext cx="886557" cy="34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151" name="正方形/長方形 150"/>
            <p:cNvSpPr/>
            <p:nvPr/>
          </p:nvSpPr>
          <p:spPr>
            <a:xfrm flipV="1">
              <a:off x="1992097" y="7737098"/>
              <a:ext cx="365571" cy="102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48" name="下矢印 147"/>
            <p:cNvSpPr/>
            <p:nvPr/>
          </p:nvSpPr>
          <p:spPr>
            <a:xfrm rot="5400000">
              <a:off x="2505552" y="7402068"/>
              <a:ext cx="173287" cy="770334"/>
            </a:xfrm>
            <a:prstGeom prst="downArrow">
              <a:avLst>
                <a:gd name="adj1" fmla="val 65588"/>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50" name="正方形/長方形 149"/>
            <p:cNvSpPr/>
            <p:nvPr/>
          </p:nvSpPr>
          <p:spPr>
            <a:xfrm flipV="1">
              <a:off x="2534780" y="7764375"/>
              <a:ext cx="114829" cy="4571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cxnSp>
        <p:nvCxnSpPr>
          <p:cNvPr id="152" name="直線矢印コネクタ 151"/>
          <p:cNvCxnSpPr/>
          <p:nvPr/>
        </p:nvCxnSpPr>
        <p:spPr>
          <a:xfrm flipV="1">
            <a:off x="2468748" y="7899854"/>
            <a:ext cx="103206" cy="179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3" name="正方形/長方形 152"/>
          <p:cNvSpPr/>
          <p:nvPr/>
        </p:nvSpPr>
        <p:spPr>
          <a:xfrm>
            <a:off x="1832398" y="8047592"/>
            <a:ext cx="1313180"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極性を示すマーク</a:t>
            </a:r>
            <a:endParaRPr lang="ja-JP" altLang="en-US" sz="1100" dirty="0"/>
          </a:p>
        </p:txBody>
      </p:sp>
      <p:sp>
        <p:nvSpPr>
          <p:cNvPr id="170" name="角丸四角形 169"/>
          <p:cNvSpPr/>
          <p:nvPr/>
        </p:nvSpPr>
        <p:spPr>
          <a:xfrm>
            <a:off x="316828" y="8658711"/>
            <a:ext cx="2933532" cy="1109449"/>
          </a:xfrm>
          <a:prstGeom prst="roundRect">
            <a:avLst>
              <a:gd name="adj" fmla="val 604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p:cNvSpPr/>
          <p:nvPr/>
        </p:nvSpPr>
        <p:spPr>
          <a:xfrm>
            <a:off x="259865" y="8609879"/>
            <a:ext cx="3057247" cy="338554"/>
          </a:xfrm>
          <a:prstGeom prst="rect">
            <a:avLst/>
          </a:prstGeom>
          <a:solidFill>
            <a:schemeClr val="bg1"/>
          </a:solidFill>
          <a:ln>
            <a:noFill/>
          </a:ln>
        </p:spPr>
        <p:txBody>
          <a:bodyPr wrap="none">
            <a:spAutoFit/>
          </a:bodyPr>
          <a:lstStyle/>
          <a:p>
            <a:r>
              <a:rPr lang="ja-JP" altLang="en-US" sz="1600" dirty="0" smtClean="0">
                <a:solidFill>
                  <a:sysClr val="windowText" lastClr="000000"/>
                </a:solidFill>
                <a:latin typeface="ＭＳ 明朝" panose="02020609040205080304" pitchFamily="17" charset="-128"/>
                <a:ea typeface="ＭＳ 明朝" panose="02020609040205080304" pitchFamily="17" charset="-128"/>
              </a:rPr>
              <a:t>赤外受信モジュールのピン配置</a:t>
            </a:r>
            <a:endParaRPr lang="ja-JP" altLang="en-US" sz="1600" dirty="0"/>
          </a:p>
        </p:txBody>
      </p:sp>
      <p:grpSp>
        <p:nvGrpSpPr>
          <p:cNvPr id="184" name="グループ化 183"/>
          <p:cNvGrpSpPr/>
          <p:nvPr/>
        </p:nvGrpSpPr>
        <p:grpSpPr>
          <a:xfrm flipH="1">
            <a:off x="720082" y="8980406"/>
            <a:ext cx="2127082" cy="574631"/>
            <a:chOff x="433441" y="8812718"/>
            <a:chExt cx="2543922" cy="626605"/>
          </a:xfrm>
        </p:grpSpPr>
        <p:sp>
          <p:nvSpPr>
            <p:cNvPr id="171" name="正方形/長方形 170"/>
            <p:cNvSpPr/>
            <p:nvPr/>
          </p:nvSpPr>
          <p:spPr>
            <a:xfrm>
              <a:off x="2224920" y="8830804"/>
              <a:ext cx="752443" cy="550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72" name="円/楕円 171"/>
            <p:cNvSpPr/>
            <p:nvPr/>
          </p:nvSpPr>
          <p:spPr>
            <a:xfrm>
              <a:off x="2543125" y="8945770"/>
              <a:ext cx="327754" cy="32065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cxnSp>
          <p:nvCxnSpPr>
            <p:cNvPr id="174" name="直線コネクタ 173"/>
            <p:cNvCxnSpPr>
              <a:stCxn id="172" idx="1"/>
              <a:endCxn id="172" idx="5"/>
            </p:cNvCxnSpPr>
            <p:nvPr/>
          </p:nvCxnSpPr>
          <p:spPr>
            <a:xfrm>
              <a:off x="2591123" y="8992729"/>
              <a:ext cx="231758" cy="226739"/>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a:stCxn id="172" idx="7"/>
              <a:endCxn id="172" idx="3"/>
            </p:cNvCxnSpPr>
            <p:nvPr/>
          </p:nvCxnSpPr>
          <p:spPr>
            <a:xfrm flipH="1">
              <a:off x="2591123" y="8992729"/>
              <a:ext cx="231758" cy="226739"/>
            </a:xfrm>
            <a:prstGeom prst="line">
              <a:avLst/>
            </a:prstGeom>
            <a:ln w="41275">
              <a:solidFill>
                <a:schemeClr val="bg1"/>
              </a:solidFill>
            </a:ln>
          </p:spPr>
          <p:style>
            <a:lnRef idx="1">
              <a:schemeClr val="accent1"/>
            </a:lnRef>
            <a:fillRef idx="0">
              <a:schemeClr val="accent1"/>
            </a:fillRef>
            <a:effectRef idx="0">
              <a:schemeClr val="accent1"/>
            </a:effectRef>
            <a:fontRef idx="minor">
              <a:schemeClr val="tx1"/>
            </a:fontRef>
          </p:style>
        </p:cxnSp>
        <p:sp>
          <p:nvSpPr>
            <p:cNvPr id="178" name="正方形/長方形 177"/>
            <p:cNvSpPr/>
            <p:nvPr/>
          </p:nvSpPr>
          <p:spPr>
            <a:xfrm>
              <a:off x="1258448" y="8918620"/>
              <a:ext cx="963692"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79" name="正方形/長方形 178"/>
            <p:cNvSpPr/>
            <p:nvPr/>
          </p:nvSpPr>
          <p:spPr>
            <a:xfrm flipV="1">
              <a:off x="1258448" y="9098197"/>
              <a:ext cx="963692"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80" name="正方形/長方形 179"/>
            <p:cNvSpPr/>
            <p:nvPr/>
          </p:nvSpPr>
          <p:spPr>
            <a:xfrm flipV="1">
              <a:off x="1258448" y="9282679"/>
              <a:ext cx="963692"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81" name="正方形/長方形 180"/>
            <p:cNvSpPr/>
            <p:nvPr/>
          </p:nvSpPr>
          <p:spPr>
            <a:xfrm>
              <a:off x="648916" y="8812718"/>
              <a:ext cx="607859" cy="261610"/>
            </a:xfrm>
            <a:prstGeom prst="rect">
              <a:avLst/>
            </a:prstGeom>
          </p:spPr>
          <p:txBody>
            <a:bodyPr wrap="non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3: VCC</a:t>
              </a:r>
              <a:endParaRPr lang="ja-JP" altLang="en-US" sz="1100" dirty="0"/>
            </a:p>
          </p:txBody>
        </p:sp>
        <p:sp>
          <p:nvSpPr>
            <p:cNvPr id="182" name="正方形/長方形 181"/>
            <p:cNvSpPr/>
            <p:nvPr/>
          </p:nvSpPr>
          <p:spPr>
            <a:xfrm>
              <a:off x="645037" y="8981935"/>
              <a:ext cx="607859" cy="261610"/>
            </a:xfrm>
            <a:prstGeom prst="rect">
              <a:avLst/>
            </a:prstGeom>
          </p:spPr>
          <p:txBody>
            <a:bodyPr wrap="non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2: GND</a:t>
              </a:r>
              <a:endParaRPr lang="ja-JP" altLang="en-US" sz="1100" dirty="0"/>
            </a:p>
          </p:txBody>
        </p:sp>
        <p:sp>
          <p:nvSpPr>
            <p:cNvPr id="183" name="正方形/長方形 182"/>
            <p:cNvSpPr/>
            <p:nvPr/>
          </p:nvSpPr>
          <p:spPr>
            <a:xfrm>
              <a:off x="433441" y="9177713"/>
              <a:ext cx="819455" cy="261610"/>
            </a:xfrm>
            <a:prstGeom prst="rect">
              <a:avLst/>
            </a:prstGeom>
          </p:spPr>
          <p:txBody>
            <a:bodyPr wrap="non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1: OUTPUT</a:t>
              </a:r>
              <a:endParaRPr lang="ja-JP" altLang="en-US" sz="1100" dirty="0"/>
            </a:p>
          </p:txBody>
        </p:sp>
      </p:grpSp>
      <p:sp>
        <p:nvSpPr>
          <p:cNvPr id="185" name="正方形/長方形 184"/>
          <p:cNvSpPr/>
          <p:nvPr/>
        </p:nvSpPr>
        <p:spPr>
          <a:xfrm>
            <a:off x="486685" y="7661644"/>
            <a:ext cx="466794" cy="261610"/>
          </a:xfrm>
          <a:prstGeom prst="rect">
            <a:avLst/>
          </a:prstGeom>
        </p:spPr>
        <p:txBody>
          <a:bodyPr wrap="none">
            <a:spAutoFit/>
          </a:bodyPr>
          <a:lstStyle/>
          <a:p>
            <a:r>
              <a:rPr lang="ja-JP" altLang="en-US" sz="1100" dirty="0">
                <a:solidFill>
                  <a:sysClr val="windowText" lastClr="000000"/>
                </a:solidFill>
                <a:latin typeface="ＭＳ 明朝" panose="02020609040205080304" pitchFamily="17" charset="-128"/>
                <a:ea typeface="ＭＳ 明朝" panose="02020609040205080304" pitchFamily="17" charset="-128"/>
              </a:rPr>
              <a:t>－</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極</a:t>
            </a:r>
            <a:endParaRPr lang="ja-JP" altLang="en-US" sz="1100" dirty="0"/>
          </a:p>
        </p:txBody>
      </p:sp>
      <p:sp>
        <p:nvSpPr>
          <p:cNvPr id="82" name="正方形/長方形 81"/>
          <p:cNvSpPr/>
          <p:nvPr/>
        </p:nvSpPr>
        <p:spPr>
          <a:xfrm>
            <a:off x="1703304" y="9537543"/>
            <a:ext cx="1595309" cy="261610"/>
          </a:xfrm>
          <a:prstGeom prst="rect">
            <a:avLst/>
          </a:prstGeom>
        </p:spPr>
        <p:txBody>
          <a:bodyPr wrap="none">
            <a:spAutoFit/>
          </a:bodyPr>
          <a:lstStyle/>
          <a:p>
            <a:r>
              <a:rPr lang="en-US" altLang="ja-JP" sz="1100" dirty="0" smtClean="0"/>
              <a:t>※</a:t>
            </a:r>
            <a:r>
              <a:rPr lang="ja-JP" altLang="en-US" sz="1100" dirty="0" smtClean="0"/>
              <a:t>過熱による破損注意</a:t>
            </a:r>
            <a:endParaRPr lang="ja-JP" altLang="en-US" sz="1100" dirty="0"/>
          </a:p>
        </p:txBody>
      </p:sp>
      <p:sp>
        <p:nvSpPr>
          <p:cNvPr id="83" name="正方形/長方形 82"/>
          <p:cNvSpPr/>
          <p:nvPr/>
        </p:nvSpPr>
        <p:spPr>
          <a:xfrm>
            <a:off x="1706829" y="8279092"/>
            <a:ext cx="1595309" cy="261610"/>
          </a:xfrm>
          <a:prstGeom prst="rect">
            <a:avLst/>
          </a:prstGeom>
        </p:spPr>
        <p:txBody>
          <a:bodyPr wrap="none">
            <a:spAutoFit/>
          </a:bodyPr>
          <a:lstStyle/>
          <a:p>
            <a:r>
              <a:rPr lang="en-US" altLang="ja-JP" sz="1100" dirty="0" smtClean="0"/>
              <a:t>※</a:t>
            </a:r>
            <a:r>
              <a:rPr lang="ja-JP" altLang="en-US" sz="1100" dirty="0" smtClean="0"/>
              <a:t>過熱による破損注意</a:t>
            </a:r>
            <a:endParaRPr lang="ja-JP" altLang="en-US" sz="1100" dirty="0"/>
          </a:p>
        </p:txBody>
      </p:sp>
      <p:grpSp>
        <p:nvGrpSpPr>
          <p:cNvPr id="2" name="グループ化 1"/>
          <p:cNvGrpSpPr/>
          <p:nvPr/>
        </p:nvGrpSpPr>
        <p:grpSpPr>
          <a:xfrm>
            <a:off x="3428978" y="4469499"/>
            <a:ext cx="3081889" cy="4251882"/>
            <a:chOff x="3428978" y="4469499"/>
            <a:chExt cx="3081889" cy="4251882"/>
          </a:xfrm>
        </p:grpSpPr>
        <p:sp>
          <p:nvSpPr>
            <p:cNvPr id="137" name="角丸四角形 136"/>
            <p:cNvSpPr/>
            <p:nvPr/>
          </p:nvSpPr>
          <p:spPr>
            <a:xfrm>
              <a:off x="3428999" y="5811495"/>
              <a:ext cx="3081867" cy="1008096"/>
            </a:xfrm>
            <a:prstGeom prst="roundRect">
              <a:avLst>
                <a:gd name="adj" fmla="val 604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角丸四角形 135"/>
            <p:cNvSpPr/>
            <p:nvPr/>
          </p:nvSpPr>
          <p:spPr>
            <a:xfrm>
              <a:off x="3429000" y="4629093"/>
              <a:ext cx="3081867" cy="911849"/>
            </a:xfrm>
            <a:prstGeom prst="roundRect">
              <a:avLst>
                <a:gd name="adj" fmla="val 604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8" name="グループ化 17"/>
            <p:cNvGrpSpPr/>
            <p:nvPr/>
          </p:nvGrpSpPr>
          <p:grpSpPr>
            <a:xfrm>
              <a:off x="4464137" y="4919012"/>
              <a:ext cx="933901" cy="120316"/>
              <a:chOff x="3460665" y="4884821"/>
              <a:chExt cx="3081867" cy="397042"/>
            </a:xfrm>
          </p:grpSpPr>
          <p:sp>
            <p:nvSpPr>
              <p:cNvPr id="9" name="正方形/長方形 8"/>
              <p:cNvSpPr/>
              <p:nvPr/>
            </p:nvSpPr>
            <p:spPr>
              <a:xfrm>
                <a:off x="3460665" y="5053263"/>
                <a:ext cx="3081867" cy="601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nvGrpSpPr>
              <p:cNvPr id="6" name="グループ化 5"/>
              <p:cNvGrpSpPr/>
              <p:nvPr/>
            </p:nvGrpSpPr>
            <p:grpSpPr>
              <a:xfrm>
                <a:off x="4387956" y="4884821"/>
                <a:ext cx="1143000" cy="397042"/>
                <a:chOff x="4387956" y="4884821"/>
                <a:chExt cx="1143000" cy="397042"/>
              </a:xfrm>
            </p:grpSpPr>
            <p:sp>
              <p:nvSpPr>
                <p:cNvPr id="4" name="角丸四角形 3"/>
                <p:cNvSpPr/>
                <p:nvPr/>
              </p:nvSpPr>
              <p:spPr>
                <a:xfrm>
                  <a:off x="4387956" y="4884821"/>
                  <a:ext cx="1143000" cy="397042"/>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正方形/長方形 4"/>
                <p:cNvSpPr/>
                <p:nvPr/>
              </p:nvSpPr>
              <p:spPr>
                <a:xfrm>
                  <a:off x="5248176" y="4899303"/>
                  <a:ext cx="57750" cy="382560"/>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grpSp>
        </p:grpSp>
        <p:sp>
          <p:nvSpPr>
            <p:cNvPr id="19" name="正方形/長方形 18"/>
            <p:cNvSpPr/>
            <p:nvPr/>
          </p:nvSpPr>
          <p:spPr bwMode="auto">
            <a:xfrm>
              <a:off x="4005246" y="4469499"/>
              <a:ext cx="1826141" cy="338554"/>
            </a:xfrm>
            <a:prstGeom prst="rect">
              <a:avLst/>
            </a:prstGeom>
            <a:solidFill>
              <a:schemeClr val="bg1"/>
            </a:solidFill>
            <a:ln>
              <a:noFill/>
            </a:ln>
          </p:spPr>
          <p:txBody>
            <a:bodyPr wrap="none">
              <a:spAutoFit/>
            </a:bodyPr>
            <a:lstStyle/>
            <a:p>
              <a:r>
                <a:rPr lang="ja-JP" altLang="en-US" sz="1600" dirty="0" smtClean="0">
                  <a:solidFill>
                    <a:sysClr val="windowText" lastClr="000000"/>
                  </a:solidFill>
                  <a:latin typeface="ＭＳ 明朝" panose="02020609040205080304" pitchFamily="17" charset="-128"/>
                  <a:ea typeface="ＭＳ 明朝" panose="02020609040205080304" pitchFamily="17" charset="-128"/>
                </a:rPr>
                <a:t>ダイオードの極性</a:t>
              </a:r>
              <a:endParaRPr lang="ja-JP" altLang="en-US" sz="1600" dirty="0"/>
            </a:p>
          </p:txBody>
        </p:sp>
        <p:sp>
          <p:nvSpPr>
            <p:cNvPr id="99" name="正方形/長方形 98"/>
            <p:cNvSpPr/>
            <p:nvPr/>
          </p:nvSpPr>
          <p:spPr>
            <a:xfrm>
              <a:off x="3433086" y="4870461"/>
              <a:ext cx="1031051"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アノード</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endParaRPr lang="ja-JP" altLang="en-US" sz="1100" dirty="0"/>
            </a:p>
          </p:txBody>
        </p:sp>
        <p:sp>
          <p:nvSpPr>
            <p:cNvPr id="100" name="正方形/長方形 99"/>
            <p:cNvSpPr/>
            <p:nvPr/>
          </p:nvSpPr>
          <p:spPr>
            <a:xfrm>
              <a:off x="5398038" y="4870461"/>
              <a:ext cx="1031051"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カソード</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endParaRPr lang="ja-JP" altLang="en-US" sz="1100" dirty="0"/>
            </a:p>
          </p:txBody>
        </p:sp>
        <p:cxnSp>
          <p:nvCxnSpPr>
            <p:cNvPr id="21" name="直線矢印コネクタ 20"/>
            <p:cNvCxnSpPr/>
            <p:nvPr/>
          </p:nvCxnSpPr>
          <p:spPr>
            <a:xfrm flipH="1" flipV="1">
              <a:off x="5037493" y="5085983"/>
              <a:ext cx="120686" cy="115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p:cNvSpPr/>
            <p:nvPr/>
          </p:nvSpPr>
          <p:spPr>
            <a:xfrm>
              <a:off x="4866339" y="5229769"/>
              <a:ext cx="1031051"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黒い線が目印</a:t>
              </a:r>
              <a:endParaRPr lang="ja-JP" altLang="en-US" sz="1100" dirty="0"/>
            </a:p>
          </p:txBody>
        </p:sp>
        <p:sp>
          <p:nvSpPr>
            <p:cNvPr id="110" name="正方形/長方形 109"/>
            <p:cNvSpPr/>
            <p:nvPr/>
          </p:nvSpPr>
          <p:spPr bwMode="auto">
            <a:xfrm>
              <a:off x="4328514" y="5631903"/>
              <a:ext cx="1107996" cy="338554"/>
            </a:xfrm>
            <a:prstGeom prst="rect">
              <a:avLst/>
            </a:prstGeom>
            <a:solidFill>
              <a:schemeClr val="bg1"/>
            </a:solidFill>
            <a:ln>
              <a:noFill/>
            </a:ln>
          </p:spPr>
          <p:txBody>
            <a:bodyPr wrap="none">
              <a:spAutoFit/>
            </a:bodyPr>
            <a:lstStyle/>
            <a:p>
              <a:r>
                <a:rPr lang="en-US" altLang="ja-JP" sz="1600" dirty="0" smtClean="0">
                  <a:solidFill>
                    <a:sysClr val="windowText" lastClr="000000"/>
                  </a:solidFill>
                  <a:latin typeface="ＭＳ 明朝" panose="02020609040205080304" pitchFamily="17" charset="-128"/>
                  <a:ea typeface="ＭＳ 明朝" panose="02020609040205080304" pitchFamily="17" charset="-128"/>
                </a:rPr>
                <a:t>LED</a:t>
              </a:r>
              <a:r>
                <a:rPr lang="ja-JP" altLang="en-US" sz="1600" dirty="0" smtClean="0">
                  <a:solidFill>
                    <a:sysClr val="windowText" lastClr="000000"/>
                  </a:solidFill>
                  <a:latin typeface="ＭＳ 明朝" panose="02020609040205080304" pitchFamily="17" charset="-128"/>
                  <a:ea typeface="ＭＳ 明朝" panose="02020609040205080304" pitchFamily="17" charset="-128"/>
                </a:rPr>
                <a:t>の極性</a:t>
              </a:r>
              <a:endParaRPr lang="ja-JP" altLang="en-US" sz="1600" dirty="0"/>
            </a:p>
          </p:txBody>
        </p:sp>
        <p:sp>
          <p:nvSpPr>
            <p:cNvPr id="111" name="正方形/長方形 110"/>
            <p:cNvSpPr/>
            <p:nvPr/>
          </p:nvSpPr>
          <p:spPr>
            <a:xfrm>
              <a:off x="3433086" y="6013363"/>
              <a:ext cx="1031051"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アノード</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endParaRPr lang="ja-JP" altLang="en-US" sz="1100" dirty="0"/>
            </a:p>
          </p:txBody>
        </p:sp>
        <p:sp>
          <p:nvSpPr>
            <p:cNvPr id="112" name="正方形/長方形 111"/>
            <p:cNvSpPr/>
            <p:nvPr/>
          </p:nvSpPr>
          <p:spPr>
            <a:xfrm>
              <a:off x="3429000" y="6233736"/>
              <a:ext cx="1031051"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カソード</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a:t>
              </a:r>
              <a:r>
                <a:rPr lang="en-US" altLang="ja-JP" sz="1100" dirty="0" smtClean="0">
                  <a:solidFill>
                    <a:sysClr val="windowText" lastClr="000000"/>
                  </a:solidFill>
                  <a:latin typeface="ＭＳ 明朝" panose="02020609040205080304" pitchFamily="17" charset="-128"/>
                  <a:ea typeface="ＭＳ 明朝" panose="02020609040205080304" pitchFamily="17" charset="-128"/>
                </a:rPr>
                <a:t>)</a:t>
              </a:r>
              <a:endParaRPr lang="ja-JP" altLang="en-US" sz="1100" dirty="0"/>
            </a:p>
          </p:txBody>
        </p:sp>
        <p:grpSp>
          <p:nvGrpSpPr>
            <p:cNvPr id="47" name="グループ化 46"/>
            <p:cNvGrpSpPr/>
            <p:nvPr/>
          </p:nvGrpSpPr>
          <p:grpSpPr>
            <a:xfrm rot="5400000">
              <a:off x="5336119" y="6002566"/>
              <a:ext cx="315325" cy="419805"/>
              <a:chOff x="3360684" y="6652273"/>
              <a:chExt cx="1149569" cy="1444545"/>
            </a:xfrm>
          </p:grpSpPr>
          <p:grpSp>
            <p:nvGrpSpPr>
              <p:cNvPr id="38" name="グループ化 37"/>
              <p:cNvGrpSpPr/>
              <p:nvPr/>
            </p:nvGrpSpPr>
            <p:grpSpPr>
              <a:xfrm>
                <a:off x="3360684" y="6652273"/>
                <a:ext cx="1149569" cy="1444545"/>
                <a:chOff x="3360684" y="6652273"/>
                <a:chExt cx="1149569" cy="1444545"/>
              </a:xfrm>
            </p:grpSpPr>
            <p:sp>
              <p:nvSpPr>
                <p:cNvPr id="118" name="フリーフォーム 117"/>
                <p:cNvSpPr/>
                <p:nvPr/>
              </p:nvSpPr>
              <p:spPr>
                <a:xfrm>
                  <a:off x="3521147" y="6652273"/>
                  <a:ext cx="959174" cy="1371599"/>
                </a:xfrm>
                <a:custGeom>
                  <a:avLst/>
                  <a:gdLst>
                    <a:gd name="connsiteX0" fmla="*/ 457200 w 914400"/>
                    <a:gd name="connsiteY0" fmla="*/ 0 h 1371600"/>
                    <a:gd name="connsiteX1" fmla="*/ 914400 w 914400"/>
                    <a:gd name="connsiteY1" fmla="*/ 457200 h 1371600"/>
                    <a:gd name="connsiteX2" fmla="*/ 914400 w 914400"/>
                    <a:gd name="connsiteY2" fmla="*/ 1371600 h 1371600"/>
                    <a:gd name="connsiteX3" fmla="*/ 0 w 914400"/>
                    <a:gd name="connsiteY3" fmla="*/ 1371600 h 1371600"/>
                    <a:gd name="connsiteX4" fmla="*/ 0 w 914400"/>
                    <a:gd name="connsiteY4" fmla="*/ 457200 h 1371600"/>
                    <a:gd name="connsiteX5" fmla="*/ 457200 w 914400"/>
                    <a:gd name="connsiteY5"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 h="1371600">
                      <a:moveTo>
                        <a:pt x="457200" y="0"/>
                      </a:moveTo>
                      <a:cubicBezTo>
                        <a:pt x="709705" y="0"/>
                        <a:pt x="914400" y="204695"/>
                        <a:pt x="914400" y="457200"/>
                      </a:cubicBezTo>
                      <a:lnTo>
                        <a:pt x="914400" y="1371600"/>
                      </a:lnTo>
                      <a:lnTo>
                        <a:pt x="0" y="1371600"/>
                      </a:lnTo>
                      <a:lnTo>
                        <a:pt x="0" y="457200"/>
                      </a:lnTo>
                      <a:cubicBezTo>
                        <a:pt x="0" y="204695"/>
                        <a:pt x="204695" y="0"/>
                        <a:pt x="457200" y="0"/>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7" name="正方形/長方形 36"/>
                <p:cNvSpPr/>
                <p:nvPr/>
              </p:nvSpPr>
              <p:spPr>
                <a:xfrm>
                  <a:off x="3360684" y="7939500"/>
                  <a:ext cx="1149569" cy="1573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grpSp>
            <p:nvGrpSpPr>
              <p:cNvPr id="43" name="グループ化 42"/>
              <p:cNvGrpSpPr/>
              <p:nvPr/>
            </p:nvGrpSpPr>
            <p:grpSpPr>
              <a:xfrm>
                <a:off x="3707886" y="7107637"/>
                <a:ext cx="655095" cy="834454"/>
                <a:chOff x="3707886" y="7107637"/>
                <a:chExt cx="655095" cy="834454"/>
              </a:xfrm>
            </p:grpSpPr>
            <p:sp>
              <p:nvSpPr>
                <p:cNvPr id="126" name="フリーフォーム 125"/>
                <p:cNvSpPr/>
                <p:nvPr/>
              </p:nvSpPr>
              <p:spPr>
                <a:xfrm>
                  <a:off x="4070769" y="7111835"/>
                  <a:ext cx="292212" cy="830253"/>
                </a:xfrm>
                <a:custGeom>
                  <a:avLst/>
                  <a:gdLst>
                    <a:gd name="connsiteX0" fmla="*/ 221547 w 292211"/>
                    <a:gd name="connsiteY0" fmla="*/ 0 h 830253"/>
                    <a:gd name="connsiteX1" fmla="*/ 292211 w 292211"/>
                    <a:gd name="connsiteY1" fmla="*/ 0 h 830253"/>
                    <a:gd name="connsiteX2" fmla="*/ 292211 w 292211"/>
                    <a:gd name="connsiteY2" fmla="*/ 830253 h 830253"/>
                    <a:gd name="connsiteX3" fmla="*/ 221547 w 292211"/>
                    <a:gd name="connsiteY3" fmla="*/ 830253 h 830253"/>
                    <a:gd name="connsiteX4" fmla="*/ 221547 w 292211"/>
                    <a:gd name="connsiteY4" fmla="*/ 321997 h 830253"/>
                    <a:gd name="connsiteX5" fmla="*/ 0 w 292211"/>
                    <a:gd name="connsiteY5" fmla="*/ 321997 h 83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211" h="830253">
                      <a:moveTo>
                        <a:pt x="221547" y="0"/>
                      </a:moveTo>
                      <a:lnTo>
                        <a:pt x="292211" y="0"/>
                      </a:lnTo>
                      <a:lnTo>
                        <a:pt x="292211" y="830253"/>
                      </a:lnTo>
                      <a:lnTo>
                        <a:pt x="221547" y="830253"/>
                      </a:lnTo>
                      <a:lnTo>
                        <a:pt x="221547" y="321997"/>
                      </a:lnTo>
                      <a:lnTo>
                        <a:pt x="0" y="321997"/>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24" name="フリーフォーム 123"/>
                <p:cNvSpPr/>
                <p:nvPr/>
              </p:nvSpPr>
              <p:spPr>
                <a:xfrm flipH="1">
                  <a:off x="3707886" y="7107637"/>
                  <a:ext cx="483550" cy="834454"/>
                </a:xfrm>
                <a:custGeom>
                  <a:avLst/>
                  <a:gdLst>
                    <a:gd name="connsiteX0" fmla="*/ 481900 w 483551"/>
                    <a:gd name="connsiteY0" fmla="*/ 0 h 834454"/>
                    <a:gd name="connsiteX1" fmla="*/ 221547 w 483551"/>
                    <a:gd name="connsiteY1" fmla="*/ 0 h 834454"/>
                    <a:gd name="connsiteX2" fmla="*/ 219230 w 483551"/>
                    <a:gd name="connsiteY2" fmla="*/ 0 h 834454"/>
                    <a:gd name="connsiteX3" fmla="*/ 0 w 483551"/>
                    <a:gd name="connsiteY3" fmla="*/ 0 h 834454"/>
                    <a:gd name="connsiteX4" fmla="*/ 219230 w 483551"/>
                    <a:gd name="connsiteY4" fmla="*/ 318630 h 834454"/>
                    <a:gd name="connsiteX5" fmla="*/ 219230 w 483551"/>
                    <a:gd name="connsiteY5" fmla="*/ 321996 h 834454"/>
                    <a:gd name="connsiteX6" fmla="*/ 221546 w 483551"/>
                    <a:gd name="connsiteY6" fmla="*/ 321996 h 834454"/>
                    <a:gd name="connsiteX7" fmla="*/ 221547 w 483551"/>
                    <a:gd name="connsiteY7" fmla="*/ 321997 h 834454"/>
                    <a:gd name="connsiteX8" fmla="*/ 221547 w 483551"/>
                    <a:gd name="connsiteY8" fmla="*/ 321996 h 834454"/>
                    <a:gd name="connsiteX9" fmla="*/ 412887 w 483551"/>
                    <a:gd name="connsiteY9" fmla="*/ 321996 h 834454"/>
                    <a:gd name="connsiteX10" fmla="*/ 412887 w 483551"/>
                    <a:gd name="connsiteY10" fmla="*/ 834454 h 834454"/>
                    <a:gd name="connsiteX11" fmla="*/ 483551 w 483551"/>
                    <a:gd name="connsiteY11" fmla="*/ 834454 h 834454"/>
                    <a:gd name="connsiteX12" fmla="*/ 483551 w 483551"/>
                    <a:gd name="connsiteY12" fmla="*/ 4201 h 834454"/>
                    <a:gd name="connsiteX13" fmla="*/ 481900 w 483551"/>
                    <a:gd name="connsiteY13" fmla="*/ 4201 h 83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3551" h="834454">
                      <a:moveTo>
                        <a:pt x="481900" y="0"/>
                      </a:moveTo>
                      <a:lnTo>
                        <a:pt x="221547" y="0"/>
                      </a:lnTo>
                      <a:lnTo>
                        <a:pt x="219230" y="0"/>
                      </a:lnTo>
                      <a:lnTo>
                        <a:pt x="0" y="0"/>
                      </a:lnTo>
                      <a:lnTo>
                        <a:pt x="219230" y="318630"/>
                      </a:lnTo>
                      <a:lnTo>
                        <a:pt x="219230" y="321996"/>
                      </a:lnTo>
                      <a:lnTo>
                        <a:pt x="221546" y="321996"/>
                      </a:lnTo>
                      <a:lnTo>
                        <a:pt x="221547" y="321997"/>
                      </a:lnTo>
                      <a:lnTo>
                        <a:pt x="221547" y="321996"/>
                      </a:lnTo>
                      <a:lnTo>
                        <a:pt x="412887" y="321996"/>
                      </a:lnTo>
                      <a:lnTo>
                        <a:pt x="412887" y="834454"/>
                      </a:lnTo>
                      <a:lnTo>
                        <a:pt x="483551" y="834454"/>
                      </a:lnTo>
                      <a:lnTo>
                        <a:pt x="483551" y="4201"/>
                      </a:lnTo>
                      <a:lnTo>
                        <a:pt x="481900" y="4201"/>
                      </a:ln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grpSp>
        <p:sp>
          <p:nvSpPr>
            <p:cNvPr id="127" name="正方形/長方形 126"/>
            <p:cNvSpPr/>
            <p:nvPr/>
          </p:nvSpPr>
          <p:spPr>
            <a:xfrm>
              <a:off x="4380152" y="6149403"/>
              <a:ext cx="902443" cy="175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28" name="正方形/長方形 127"/>
            <p:cNvSpPr/>
            <p:nvPr/>
          </p:nvSpPr>
          <p:spPr>
            <a:xfrm flipV="1">
              <a:off x="4547125" y="6311049"/>
              <a:ext cx="735470" cy="177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129" name="直線矢印コネクタ 128"/>
            <p:cNvCxnSpPr/>
            <p:nvPr/>
          </p:nvCxnSpPr>
          <p:spPr>
            <a:xfrm flipV="1">
              <a:off x="6017419" y="6424531"/>
              <a:ext cx="43288" cy="1453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正方形/長方形 129"/>
            <p:cNvSpPr/>
            <p:nvPr/>
          </p:nvSpPr>
          <p:spPr>
            <a:xfrm>
              <a:off x="5259372" y="6571903"/>
              <a:ext cx="1172116" cy="261610"/>
            </a:xfrm>
            <a:prstGeom prst="rect">
              <a:avLst/>
            </a:prstGeom>
          </p:spPr>
          <p:txBody>
            <a:bodyPr wrap="squar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少し欠けている</a:t>
              </a:r>
              <a:endParaRPr lang="ja-JP" altLang="en-US" sz="1100" dirty="0"/>
            </a:p>
          </p:txBody>
        </p:sp>
        <p:sp>
          <p:nvSpPr>
            <p:cNvPr id="131" name="正方形/長方形 130"/>
            <p:cNvSpPr/>
            <p:nvPr/>
          </p:nvSpPr>
          <p:spPr>
            <a:xfrm>
              <a:off x="4370673" y="5889720"/>
              <a:ext cx="748923" cy="261610"/>
            </a:xfrm>
            <a:prstGeom prst="rect">
              <a:avLst/>
            </a:prstGeom>
          </p:spPr>
          <p:txBody>
            <a:bodyPr wrap="none">
              <a:spAutoFit/>
            </a:bodyPr>
            <a:lstStyle/>
            <a:p>
              <a:r>
                <a:rPr lang="ja-JP" altLang="en-US" sz="1100" dirty="0" smtClean="0">
                  <a:solidFill>
                    <a:sysClr val="windowText" lastClr="000000"/>
                  </a:solidFill>
                  <a:latin typeface="ＭＳ 明朝" panose="02020609040205080304" pitchFamily="17" charset="-128"/>
                  <a:ea typeface="ＭＳ 明朝" panose="02020609040205080304" pitchFamily="17" charset="-128"/>
                </a:rPr>
                <a:t>足が長い</a:t>
              </a:r>
              <a:endParaRPr lang="ja-JP" altLang="en-US" sz="1100" dirty="0"/>
            </a:p>
          </p:txBody>
        </p:sp>
        <p:sp>
          <p:nvSpPr>
            <p:cNvPr id="157" name="角丸四角形 156"/>
            <p:cNvSpPr/>
            <p:nvPr/>
          </p:nvSpPr>
          <p:spPr>
            <a:xfrm>
              <a:off x="3428978" y="7127755"/>
              <a:ext cx="3081888" cy="1593626"/>
            </a:xfrm>
            <a:prstGeom prst="roundRect">
              <a:avLst>
                <a:gd name="adj" fmla="val 604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p:cNvSpPr/>
            <p:nvPr/>
          </p:nvSpPr>
          <p:spPr bwMode="auto">
            <a:xfrm>
              <a:off x="3697469" y="6951641"/>
              <a:ext cx="2441694" cy="338554"/>
            </a:xfrm>
            <a:prstGeom prst="rect">
              <a:avLst/>
            </a:prstGeom>
            <a:solidFill>
              <a:schemeClr val="bg1"/>
            </a:solidFill>
            <a:ln>
              <a:noFill/>
            </a:ln>
          </p:spPr>
          <p:txBody>
            <a:bodyPr wrap="none">
              <a:spAutoFit/>
            </a:bodyPr>
            <a:lstStyle/>
            <a:p>
              <a:r>
                <a:rPr lang="ja-JP" altLang="en-US" sz="1600" dirty="0" smtClean="0">
                  <a:solidFill>
                    <a:sysClr val="windowText" lastClr="000000"/>
                  </a:solidFill>
                  <a:latin typeface="ＭＳ 明朝" panose="02020609040205080304" pitchFamily="17" charset="-128"/>
                  <a:ea typeface="ＭＳ 明朝" panose="02020609040205080304" pitchFamily="17" charset="-128"/>
                </a:rPr>
                <a:t>トランジスタのピン配置</a:t>
              </a:r>
              <a:endParaRPr lang="ja-JP" altLang="en-US" sz="1600" dirty="0"/>
            </a:p>
          </p:txBody>
        </p:sp>
        <p:grpSp>
          <p:nvGrpSpPr>
            <p:cNvPr id="163" name="グループ化 162"/>
            <p:cNvGrpSpPr/>
            <p:nvPr/>
          </p:nvGrpSpPr>
          <p:grpSpPr>
            <a:xfrm>
              <a:off x="4141993" y="7367587"/>
              <a:ext cx="373042" cy="1022001"/>
              <a:chOff x="4113525" y="7095980"/>
              <a:chExt cx="914400" cy="2535933"/>
            </a:xfrm>
          </p:grpSpPr>
          <p:sp>
            <p:nvSpPr>
              <p:cNvPr id="160" name="正方形/長方形 159"/>
              <p:cNvSpPr/>
              <p:nvPr/>
            </p:nvSpPr>
            <p:spPr>
              <a:xfrm rot="5683106">
                <a:off x="3499086" y="8763571"/>
                <a:ext cx="1466933" cy="45719"/>
              </a:xfrm>
              <a:prstGeom prst="rect">
                <a:avLst/>
              </a:prstGeom>
              <a:scene3d>
                <a:camera prst="perspectiveBelow"/>
                <a:lightRig rig="threePt" dir="t"/>
              </a:scene3d>
              <a:sp3d>
                <a:bevelT w="222250"/>
              </a:sp3d>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61" name="正方形/長方形 160"/>
              <p:cNvSpPr/>
              <p:nvPr/>
            </p:nvSpPr>
            <p:spPr>
              <a:xfrm rot="5400000">
                <a:off x="3713810" y="8828580"/>
                <a:ext cx="1466935" cy="45719"/>
              </a:xfrm>
              <a:prstGeom prst="rect">
                <a:avLst/>
              </a:prstGeom>
              <a:scene3d>
                <a:camera prst="perspectiveBelow"/>
                <a:lightRig rig="threePt" dir="t"/>
              </a:scene3d>
              <a:sp3d>
                <a:bevelT w="222250"/>
              </a:sp3d>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62" name="正方形/長方形 161"/>
              <p:cNvSpPr/>
              <p:nvPr/>
            </p:nvSpPr>
            <p:spPr>
              <a:xfrm rot="5072033">
                <a:off x="4002089" y="8875587"/>
                <a:ext cx="1466933" cy="45719"/>
              </a:xfrm>
              <a:prstGeom prst="rect">
                <a:avLst/>
              </a:prstGeom>
              <a:scene3d>
                <a:camera prst="perspectiveBelow"/>
                <a:lightRig rig="threePt" dir="t"/>
              </a:scene3d>
              <a:sp3d>
                <a:bevelT w="222250"/>
              </a:sp3d>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p>
            </p:txBody>
          </p:sp>
          <p:sp>
            <p:nvSpPr>
              <p:cNvPr id="159" name="弦 158"/>
              <p:cNvSpPr/>
              <p:nvPr/>
            </p:nvSpPr>
            <p:spPr>
              <a:xfrm flipH="1">
                <a:off x="4113525" y="7095980"/>
                <a:ext cx="914400" cy="914400"/>
              </a:xfrm>
              <a:prstGeom prst="chord">
                <a:avLst>
                  <a:gd name="adj1" fmla="val 10557331"/>
                  <a:gd name="adj2" fmla="val 124274"/>
                </a:avLst>
              </a:prstGeom>
              <a:solidFill>
                <a:schemeClr val="tx1">
                  <a:lumMod val="50000"/>
                  <a:lumOff val="50000"/>
                </a:schemeClr>
              </a:solidFill>
              <a:ln>
                <a:solidFill>
                  <a:schemeClr val="tx1">
                    <a:lumMod val="75000"/>
                    <a:lumOff val="25000"/>
                  </a:schemeClr>
                </a:solidFill>
              </a:ln>
              <a:scene3d>
                <a:camera prst="isometricOffAxis2Top"/>
                <a:lightRig rig="balanced" dir="t"/>
              </a:scene3d>
              <a:sp3d prstMaterial="matte">
                <a:bevelT w="0" h="349250"/>
                <a:contourClr>
                  <a:schemeClr val="bg1"/>
                </a:contourClr>
              </a:sp3d>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164" name="正方形/長方形 163"/>
            <p:cNvSpPr/>
            <p:nvPr/>
          </p:nvSpPr>
          <p:spPr>
            <a:xfrm>
              <a:off x="4678738" y="7445912"/>
              <a:ext cx="960519" cy="600164"/>
            </a:xfrm>
            <a:prstGeom prst="rect">
              <a:avLst/>
            </a:prstGeom>
          </p:spPr>
          <p:txBody>
            <a:bodyPr wrap="non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E: </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エミッタ</a:t>
              </a:r>
              <a:endParaRPr lang="en-US" altLang="ja-JP" sz="1100" dirty="0" smtClean="0">
                <a:solidFill>
                  <a:sysClr val="windowText" lastClr="000000"/>
                </a:solidFill>
                <a:latin typeface="ＭＳ 明朝" panose="02020609040205080304" pitchFamily="17" charset="-128"/>
                <a:ea typeface="ＭＳ 明朝" panose="02020609040205080304" pitchFamily="17" charset="-128"/>
              </a:endParaRPr>
            </a:p>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C: </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コレクタ</a:t>
              </a:r>
              <a:endParaRPr lang="en-US" altLang="ja-JP" sz="1100" dirty="0" smtClean="0">
                <a:solidFill>
                  <a:sysClr val="windowText" lastClr="000000"/>
                </a:solidFill>
                <a:latin typeface="ＭＳ 明朝" panose="02020609040205080304" pitchFamily="17" charset="-128"/>
                <a:ea typeface="ＭＳ 明朝" panose="02020609040205080304" pitchFamily="17" charset="-128"/>
              </a:endParaRPr>
            </a:p>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B: </a:t>
              </a:r>
              <a:r>
                <a:rPr lang="ja-JP" altLang="en-US" sz="1100" dirty="0" smtClean="0">
                  <a:solidFill>
                    <a:sysClr val="windowText" lastClr="000000"/>
                  </a:solidFill>
                  <a:latin typeface="ＭＳ 明朝" panose="02020609040205080304" pitchFamily="17" charset="-128"/>
                  <a:ea typeface="ＭＳ 明朝" panose="02020609040205080304" pitchFamily="17" charset="-128"/>
                </a:rPr>
                <a:t>ベース</a:t>
              </a:r>
              <a:endParaRPr lang="ja-JP" altLang="en-US" sz="1100" dirty="0"/>
            </a:p>
          </p:txBody>
        </p:sp>
        <p:sp>
          <p:nvSpPr>
            <p:cNvPr id="165" name="正方形/長方形 164"/>
            <p:cNvSpPr/>
            <p:nvPr/>
          </p:nvSpPr>
          <p:spPr>
            <a:xfrm>
              <a:off x="4180666" y="8346885"/>
              <a:ext cx="197097" cy="261610"/>
            </a:xfrm>
            <a:prstGeom prst="rect">
              <a:avLst/>
            </a:prstGeom>
          </p:spPr>
          <p:txBody>
            <a:bodyPr wrap="squar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C</a:t>
              </a:r>
              <a:endParaRPr lang="ja-JP" altLang="en-US" sz="1100" dirty="0"/>
            </a:p>
          </p:txBody>
        </p:sp>
        <p:sp>
          <p:nvSpPr>
            <p:cNvPr id="167" name="正方形/長方形 166"/>
            <p:cNvSpPr/>
            <p:nvPr/>
          </p:nvSpPr>
          <p:spPr>
            <a:xfrm>
              <a:off x="3998680" y="8318442"/>
              <a:ext cx="197097" cy="261610"/>
            </a:xfrm>
            <a:prstGeom prst="rect">
              <a:avLst/>
            </a:prstGeom>
          </p:spPr>
          <p:txBody>
            <a:bodyPr wrap="squar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E</a:t>
              </a:r>
              <a:endParaRPr lang="ja-JP" altLang="en-US" sz="1100" dirty="0"/>
            </a:p>
          </p:txBody>
        </p:sp>
        <p:sp>
          <p:nvSpPr>
            <p:cNvPr id="168" name="正方形/長方形 167"/>
            <p:cNvSpPr/>
            <p:nvPr/>
          </p:nvSpPr>
          <p:spPr>
            <a:xfrm>
              <a:off x="4362652" y="8361607"/>
              <a:ext cx="197097" cy="261610"/>
            </a:xfrm>
            <a:prstGeom prst="rect">
              <a:avLst/>
            </a:prstGeom>
          </p:spPr>
          <p:txBody>
            <a:bodyPr wrap="square">
              <a:spAutoFit/>
            </a:bodyPr>
            <a:lstStyle/>
            <a:p>
              <a:r>
                <a:rPr lang="en-US" altLang="ja-JP" sz="1100" dirty="0" smtClean="0">
                  <a:solidFill>
                    <a:sysClr val="windowText" lastClr="000000"/>
                  </a:solidFill>
                  <a:latin typeface="ＭＳ 明朝" panose="02020609040205080304" pitchFamily="17" charset="-128"/>
                  <a:ea typeface="ＭＳ 明朝" panose="02020609040205080304" pitchFamily="17" charset="-128"/>
                </a:rPr>
                <a:t>B</a:t>
              </a:r>
              <a:endParaRPr lang="ja-JP" altLang="en-US" sz="1100" dirty="0"/>
            </a:p>
          </p:txBody>
        </p:sp>
        <p:sp>
          <p:nvSpPr>
            <p:cNvPr id="76" name="正方形/長方形 75"/>
            <p:cNvSpPr/>
            <p:nvPr/>
          </p:nvSpPr>
          <p:spPr>
            <a:xfrm>
              <a:off x="4833780" y="8378238"/>
              <a:ext cx="1595309" cy="261610"/>
            </a:xfrm>
            <a:prstGeom prst="rect">
              <a:avLst/>
            </a:prstGeom>
          </p:spPr>
          <p:txBody>
            <a:bodyPr wrap="none">
              <a:spAutoFit/>
            </a:bodyPr>
            <a:lstStyle/>
            <a:p>
              <a:r>
                <a:rPr lang="en-US" altLang="ja-JP" sz="1100" dirty="0" smtClean="0"/>
                <a:t>※</a:t>
              </a:r>
              <a:r>
                <a:rPr lang="ja-JP" altLang="en-US" sz="1100" dirty="0" smtClean="0"/>
                <a:t>過熱による破損注意</a:t>
              </a:r>
              <a:endParaRPr lang="ja-JP" altLang="en-US" sz="1100" dirty="0"/>
            </a:p>
          </p:txBody>
        </p:sp>
        <p:sp>
          <p:nvSpPr>
            <p:cNvPr id="96" name="フリーフォーム 95"/>
            <p:cNvSpPr/>
            <p:nvPr/>
          </p:nvSpPr>
          <p:spPr>
            <a:xfrm>
              <a:off x="5923273" y="6098819"/>
              <a:ext cx="323538" cy="294905"/>
            </a:xfrm>
            <a:custGeom>
              <a:avLst/>
              <a:gdLst>
                <a:gd name="connsiteX0" fmla="*/ 161769 w 323538"/>
                <a:gd name="connsiteY0" fmla="*/ 0 h 294905"/>
                <a:gd name="connsiteX1" fmla="*/ 323538 w 323538"/>
                <a:gd name="connsiteY1" fmla="*/ 162325 h 294905"/>
                <a:gd name="connsiteX2" fmla="*/ 276157 w 323538"/>
                <a:gd name="connsiteY2" fmla="*/ 277106 h 294905"/>
                <a:gd name="connsiteX3" fmla="*/ 249849 w 323538"/>
                <a:gd name="connsiteY3" fmla="*/ 294905 h 294905"/>
                <a:gd name="connsiteX4" fmla="*/ 73690 w 323538"/>
                <a:gd name="connsiteY4" fmla="*/ 294905 h 294905"/>
                <a:gd name="connsiteX5" fmla="*/ 47381 w 323538"/>
                <a:gd name="connsiteY5" fmla="*/ 277106 h 294905"/>
                <a:gd name="connsiteX6" fmla="*/ 0 w 323538"/>
                <a:gd name="connsiteY6" fmla="*/ 162325 h 294905"/>
                <a:gd name="connsiteX7" fmla="*/ 161769 w 323538"/>
                <a:gd name="connsiteY7" fmla="*/ 0 h 294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538" h="294905">
                  <a:moveTo>
                    <a:pt x="161769" y="0"/>
                  </a:moveTo>
                  <a:cubicBezTo>
                    <a:pt x="251112" y="0"/>
                    <a:pt x="323538" y="72675"/>
                    <a:pt x="323538" y="162325"/>
                  </a:cubicBezTo>
                  <a:cubicBezTo>
                    <a:pt x="323538" y="207150"/>
                    <a:pt x="305432" y="247731"/>
                    <a:pt x="276157" y="277106"/>
                  </a:cubicBezTo>
                  <a:lnTo>
                    <a:pt x="249849" y="294905"/>
                  </a:lnTo>
                  <a:lnTo>
                    <a:pt x="73690" y="294905"/>
                  </a:lnTo>
                  <a:lnTo>
                    <a:pt x="47381" y="277106"/>
                  </a:lnTo>
                  <a:cubicBezTo>
                    <a:pt x="18107" y="247731"/>
                    <a:pt x="0" y="207150"/>
                    <a:pt x="0" y="162325"/>
                  </a:cubicBezTo>
                  <a:cubicBezTo>
                    <a:pt x="0" y="72675"/>
                    <a:pt x="72426" y="0"/>
                    <a:pt x="161769"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フリーフォーム 91"/>
            <p:cNvSpPr/>
            <p:nvPr/>
          </p:nvSpPr>
          <p:spPr>
            <a:xfrm>
              <a:off x="5897390" y="6069329"/>
              <a:ext cx="375306" cy="324394"/>
            </a:xfrm>
            <a:custGeom>
              <a:avLst/>
              <a:gdLst>
                <a:gd name="connsiteX0" fmla="*/ 187653 w 375306"/>
                <a:gd name="connsiteY0" fmla="*/ 0 h 324394"/>
                <a:gd name="connsiteX1" fmla="*/ 375306 w 375306"/>
                <a:gd name="connsiteY1" fmla="*/ 188298 h 324394"/>
                <a:gd name="connsiteX2" fmla="*/ 320344 w 375306"/>
                <a:gd name="connsiteY2" fmla="*/ 321445 h 324394"/>
                <a:gd name="connsiteX3" fmla="*/ 315985 w 375306"/>
                <a:gd name="connsiteY3" fmla="*/ 324394 h 324394"/>
                <a:gd name="connsiteX4" fmla="*/ 275732 w 375306"/>
                <a:gd name="connsiteY4" fmla="*/ 324394 h 324394"/>
                <a:gd name="connsiteX5" fmla="*/ 302040 w 375306"/>
                <a:gd name="connsiteY5" fmla="*/ 306595 h 324394"/>
                <a:gd name="connsiteX6" fmla="*/ 349421 w 375306"/>
                <a:gd name="connsiteY6" fmla="*/ 191814 h 324394"/>
                <a:gd name="connsiteX7" fmla="*/ 187652 w 375306"/>
                <a:gd name="connsiteY7" fmla="*/ 29489 h 324394"/>
                <a:gd name="connsiteX8" fmla="*/ 25883 w 375306"/>
                <a:gd name="connsiteY8" fmla="*/ 191814 h 324394"/>
                <a:gd name="connsiteX9" fmla="*/ 73264 w 375306"/>
                <a:gd name="connsiteY9" fmla="*/ 306595 h 324394"/>
                <a:gd name="connsiteX10" fmla="*/ 99573 w 375306"/>
                <a:gd name="connsiteY10" fmla="*/ 324394 h 324394"/>
                <a:gd name="connsiteX11" fmla="*/ 59321 w 375306"/>
                <a:gd name="connsiteY11" fmla="*/ 324394 h 324394"/>
                <a:gd name="connsiteX12" fmla="*/ 54962 w 375306"/>
                <a:gd name="connsiteY12" fmla="*/ 321445 h 324394"/>
                <a:gd name="connsiteX13" fmla="*/ 0 w 375306"/>
                <a:gd name="connsiteY13" fmla="*/ 188298 h 324394"/>
                <a:gd name="connsiteX14" fmla="*/ 187653 w 375306"/>
                <a:gd name="connsiteY14" fmla="*/ 0 h 32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5306" h="324394">
                  <a:moveTo>
                    <a:pt x="187653" y="0"/>
                  </a:moveTo>
                  <a:cubicBezTo>
                    <a:pt x="291291" y="0"/>
                    <a:pt x="375306" y="84304"/>
                    <a:pt x="375306" y="188298"/>
                  </a:cubicBezTo>
                  <a:cubicBezTo>
                    <a:pt x="375306" y="240295"/>
                    <a:pt x="354302" y="287370"/>
                    <a:pt x="320344" y="321445"/>
                  </a:cubicBezTo>
                  <a:lnTo>
                    <a:pt x="315985" y="324394"/>
                  </a:lnTo>
                  <a:lnTo>
                    <a:pt x="275732" y="324394"/>
                  </a:lnTo>
                  <a:lnTo>
                    <a:pt x="302040" y="306595"/>
                  </a:lnTo>
                  <a:cubicBezTo>
                    <a:pt x="331315" y="277220"/>
                    <a:pt x="349421" y="236639"/>
                    <a:pt x="349421" y="191814"/>
                  </a:cubicBezTo>
                  <a:cubicBezTo>
                    <a:pt x="349421" y="102164"/>
                    <a:pt x="276995" y="29489"/>
                    <a:pt x="187652" y="29489"/>
                  </a:cubicBezTo>
                  <a:cubicBezTo>
                    <a:pt x="98309" y="29489"/>
                    <a:pt x="25883" y="102164"/>
                    <a:pt x="25883" y="191814"/>
                  </a:cubicBezTo>
                  <a:cubicBezTo>
                    <a:pt x="25883" y="236639"/>
                    <a:pt x="43990" y="277220"/>
                    <a:pt x="73264" y="306595"/>
                  </a:cubicBezTo>
                  <a:lnTo>
                    <a:pt x="99573" y="324394"/>
                  </a:lnTo>
                  <a:lnTo>
                    <a:pt x="59321" y="324394"/>
                  </a:lnTo>
                  <a:lnTo>
                    <a:pt x="54962" y="321445"/>
                  </a:lnTo>
                  <a:cubicBezTo>
                    <a:pt x="21004" y="287370"/>
                    <a:pt x="0" y="240295"/>
                    <a:pt x="0" y="188298"/>
                  </a:cubicBezTo>
                  <a:cubicBezTo>
                    <a:pt x="0" y="84304"/>
                    <a:pt x="84015" y="0"/>
                    <a:pt x="187653"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p:cNvSpPr/>
            <p:nvPr/>
          </p:nvSpPr>
          <p:spPr>
            <a:xfrm>
              <a:off x="5774026" y="5891982"/>
              <a:ext cx="619080" cy="184666"/>
            </a:xfrm>
            <a:prstGeom prst="rect">
              <a:avLst/>
            </a:prstGeom>
          </p:spPr>
          <p:txBody>
            <a:bodyPr wrap="square">
              <a:spAutoFit/>
            </a:bodyPr>
            <a:lstStyle/>
            <a:p>
              <a:pPr algn="ctr"/>
              <a:r>
                <a:rPr lang="en-US" altLang="ja-JP" sz="600" dirty="0" smtClean="0"/>
                <a:t>top view</a:t>
              </a:r>
              <a:endParaRPr lang="ja-JP" altLang="en-US" sz="600" dirty="0"/>
            </a:p>
          </p:txBody>
        </p:sp>
        <p:sp>
          <p:nvSpPr>
            <p:cNvPr id="28" name="円弧 27"/>
            <p:cNvSpPr/>
            <p:nvPr/>
          </p:nvSpPr>
          <p:spPr>
            <a:xfrm flipH="1">
              <a:off x="5983181" y="6145767"/>
              <a:ext cx="215890" cy="21589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2653155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93133940-1C9A-4530-88D2-E440F3F2F3CD}" type="slidenum">
              <a:rPr kumimoji="1" lang="ja-JP" altLang="en-US" smtClean="0"/>
              <a:t>5</a:t>
            </a:fld>
            <a:endParaRPr kumimoji="1" lang="ja-JP" altLang="en-US" dirty="0"/>
          </a:p>
        </p:txBody>
      </p:sp>
      <p:grpSp>
        <p:nvGrpSpPr>
          <p:cNvPr id="2" name="グループ化 1"/>
          <p:cNvGrpSpPr/>
          <p:nvPr/>
        </p:nvGrpSpPr>
        <p:grpSpPr>
          <a:xfrm>
            <a:off x="115324" y="2404533"/>
            <a:ext cx="6522542" cy="4684889"/>
            <a:chOff x="115324" y="2404533"/>
            <a:chExt cx="6522542" cy="4684889"/>
          </a:xfrm>
        </p:grpSpPr>
        <p:grpSp>
          <p:nvGrpSpPr>
            <p:cNvPr id="57" name="グループ化 56"/>
            <p:cNvGrpSpPr/>
            <p:nvPr/>
          </p:nvGrpSpPr>
          <p:grpSpPr>
            <a:xfrm>
              <a:off x="115324" y="2404533"/>
              <a:ext cx="6522542" cy="4684889"/>
              <a:chOff x="17699" y="1013220"/>
              <a:chExt cx="6840301" cy="4735859"/>
            </a:xfrm>
          </p:grpSpPr>
          <p:pic>
            <p:nvPicPr>
              <p:cNvPr id="56" name="コンテンツ プレースホルダー 6"/>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880602" y="1604697"/>
                <a:ext cx="5124093" cy="3661260"/>
              </a:xfrm>
              <a:prstGeom prst="rect">
                <a:avLst/>
              </a:prstGeom>
              <a:ln>
                <a:noFill/>
              </a:ln>
            </p:spPr>
          </p:pic>
          <p:sp>
            <p:nvSpPr>
              <p:cNvPr id="6" name="正方形/長方形 5"/>
              <p:cNvSpPr/>
              <p:nvPr/>
            </p:nvSpPr>
            <p:spPr>
              <a:xfrm>
                <a:off x="1608039" y="5493999"/>
                <a:ext cx="1483749" cy="25508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ピンソケット</a:t>
                </a:r>
                <a:r>
                  <a:rPr lang="en-US" altLang="ja-JP" sz="1100" dirty="0" smtClean="0"/>
                  <a:t>(2pin)</a:t>
                </a:r>
                <a:endParaRPr kumimoji="1" lang="ja-JP" altLang="en-US" sz="1100" dirty="0"/>
              </a:p>
            </p:txBody>
          </p:sp>
          <p:sp>
            <p:nvSpPr>
              <p:cNvPr id="7" name="正方形/長方形 6"/>
              <p:cNvSpPr/>
              <p:nvPr/>
            </p:nvSpPr>
            <p:spPr>
              <a:xfrm>
                <a:off x="1623364" y="3818562"/>
                <a:ext cx="339401" cy="184079"/>
              </a:xfrm>
              <a:prstGeom prst="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8" name="正方形/長方形 7"/>
              <p:cNvSpPr/>
              <p:nvPr/>
            </p:nvSpPr>
            <p:spPr>
              <a:xfrm>
                <a:off x="1623363" y="4984709"/>
                <a:ext cx="339401" cy="184079"/>
              </a:xfrm>
              <a:prstGeom prst="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 name="正方形/長方形 8"/>
              <p:cNvSpPr/>
              <p:nvPr/>
            </p:nvSpPr>
            <p:spPr>
              <a:xfrm>
                <a:off x="2694388" y="4984708"/>
                <a:ext cx="339401" cy="184079"/>
              </a:xfrm>
              <a:prstGeom prst="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2694387" y="3818562"/>
                <a:ext cx="339401" cy="184079"/>
              </a:xfrm>
              <a:prstGeom prst="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nvGrpSpPr>
              <p:cNvPr id="54" name="グループ化 53"/>
              <p:cNvGrpSpPr/>
              <p:nvPr/>
            </p:nvGrpSpPr>
            <p:grpSpPr>
              <a:xfrm>
                <a:off x="2494012" y="4045084"/>
                <a:ext cx="370075" cy="1448915"/>
                <a:chOff x="2494012" y="4045084"/>
                <a:chExt cx="370075" cy="1448915"/>
              </a:xfrm>
            </p:grpSpPr>
            <p:cxnSp>
              <p:nvCxnSpPr>
                <p:cNvPr id="12" name="直線矢印コネクタ 11"/>
                <p:cNvCxnSpPr/>
                <p:nvPr/>
              </p:nvCxnSpPr>
              <p:spPr>
                <a:xfrm flipV="1">
                  <a:off x="2494012" y="4045084"/>
                  <a:ext cx="370075" cy="14489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flipV="1">
                  <a:off x="2561895" y="5164731"/>
                  <a:ext cx="240904" cy="3292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グループ化 52"/>
              <p:cNvGrpSpPr/>
              <p:nvPr/>
            </p:nvGrpSpPr>
            <p:grpSpPr>
              <a:xfrm>
                <a:off x="1858312" y="4045083"/>
                <a:ext cx="370075" cy="1448915"/>
                <a:chOff x="1858312" y="4045083"/>
                <a:chExt cx="370075" cy="1448915"/>
              </a:xfrm>
            </p:grpSpPr>
            <p:cxnSp>
              <p:nvCxnSpPr>
                <p:cNvPr id="15" name="直線矢印コネクタ 14"/>
                <p:cNvCxnSpPr/>
                <p:nvPr/>
              </p:nvCxnSpPr>
              <p:spPr>
                <a:xfrm flipH="1" flipV="1">
                  <a:off x="1858312" y="4045083"/>
                  <a:ext cx="370075" cy="14489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H="1" flipV="1">
                  <a:off x="1919600" y="5164730"/>
                  <a:ext cx="240904" cy="3292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正方形/長方形 16"/>
              <p:cNvSpPr/>
              <p:nvPr/>
            </p:nvSpPr>
            <p:spPr>
              <a:xfrm>
                <a:off x="4435523" y="4325066"/>
                <a:ext cx="457201" cy="940891"/>
              </a:xfrm>
              <a:prstGeom prst="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8" name="正方形/長方形 17"/>
              <p:cNvSpPr/>
              <p:nvPr/>
            </p:nvSpPr>
            <p:spPr>
              <a:xfrm>
                <a:off x="3704275" y="5493999"/>
                <a:ext cx="1396500" cy="24838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トグルスイッチ</a:t>
                </a:r>
                <a:endParaRPr kumimoji="1" lang="ja-JP" altLang="en-US" sz="1100" dirty="0"/>
              </a:p>
            </p:txBody>
          </p:sp>
          <p:cxnSp>
            <p:nvCxnSpPr>
              <p:cNvPr id="19" name="直線矢印コネクタ 18"/>
              <p:cNvCxnSpPr/>
              <p:nvPr/>
            </p:nvCxnSpPr>
            <p:spPr>
              <a:xfrm flipV="1">
                <a:off x="4143992" y="5164730"/>
                <a:ext cx="240904" cy="3292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flipV="1">
                <a:off x="5022377" y="4599910"/>
                <a:ext cx="222950" cy="301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5016622" y="4909650"/>
                <a:ext cx="988073" cy="282131"/>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ダイオード</a:t>
                </a:r>
                <a:endParaRPr kumimoji="1" lang="ja-JP" altLang="en-US" sz="1100" dirty="0"/>
              </a:p>
            </p:txBody>
          </p:sp>
          <p:sp>
            <p:nvSpPr>
              <p:cNvPr id="22" name="正方形/長方形 21"/>
              <p:cNvSpPr/>
              <p:nvPr/>
            </p:nvSpPr>
            <p:spPr>
              <a:xfrm>
                <a:off x="5497340" y="2792825"/>
                <a:ext cx="1324217" cy="409631"/>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電界コンデンサ</a:t>
                </a:r>
                <a:endParaRPr lang="en-US" altLang="ja-JP" sz="1100" dirty="0" smtClean="0"/>
              </a:p>
              <a:p>
                <a:pPr algn="ctr"/>
                <a:r>
                  <a:rPr lang="en-US" altLang="ja-JP" sz="1050" dirty="0"/>
                  <a:t>※</a:t>
                </a:r>
                <a:r>
                  <a:rPr lang="ja-JP" altLang="en-US" sz="1050" dirty="0" smtClean="0"/>
                  <a:t>横に倒して配置</a:t>
                </a:r>
                <a:endParaRPr kumimoji="1" lang="ja-JP" altLang="en-US" sz="1050" dirty="0"/>
              </a:p>
            </p:txBody>
          </p:sp>
          <p:cxnSp>
            <p:nvCxnSpPr>
              <p:cNvPr id="23" name="直線矢印コネクタ 22"/>
              <p:cNvCxnSpPr>
                <a:stCxn id="22" idx="1"/>
              </p:cNvCxnSpPr>
              <p:nvPr/>
            </p:nvCxnSpPr>
            <p:spPr>
              <a:xfrm flipH="1">
                <a:off x="5352103" y="2997641"/>
                <a:ext cx="145237" cy="2130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5352103" y="2019585"/>
                <a:ext cx="343086" cy="167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5705951" y="1912591"/>
                <a:ext cx="428719" cy="240313"/>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0Ω</a:t>
                </a:r>
                <a:endParaRPr kumimoji="1" lang="ja-JP" altLang="en-US" sz="1100" dirty="0"/>
              </a:p>
            </p:txBody>
          </p:sp>
          <p:sp>
            <p:nvSpPr>
              <p:cNvPr id="26" name="正方形/長方形 25"/>
              <p:cNvSpPr/>
              <p:nvPr/>
            </p:nvSpPr>
            <p:spPr>
              <a:xfrm>
                <a:off x="5466465" y="1122955"/>
                <a:ext cx="1102765" cy="33508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ピンソケット</a:t>
                </a:r>
                <a:r>
                  <a:rPr lang="en-US" altLang="ja-JP" sz="1100" dirty="0" smtClean="0"/>
                  <a:t>(4pin)</a:t>
                </a:r>
                <a:endParaRPr kumimoji="1" lang="ja-JP" altLang="en-US" sz="1100" dirty="0"/>
              </a:p>
            </p:txBody>
          </p:sp>
          <p:cxnSp>
            <p:nvCxnSpPr>
              <p:cNvPr id="27" name="直線矢印コネクタ 26"/>
              <p:cNvCxnSpPr/>
              <p:nvPr/>
            </p:nvCxnSpPr>
            <p:spPr>
              <a:xfrm flipH="1">
                <a:off x="4964868" y="1473053"/>
                <a:ext cx="741083" cy="328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5466465" y="2354384"/>
                <a:ext cx="1117465" cy="33508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a:t>トランジスタ</a:t>
                </a:r>
                <a:endParaRPr kumimoji="1" lang="ja-JP" altLang="en-US" sz="1100" dirty="0"/>
              </a:p>
            </p:txBody>
          </p:sp>
          <p:cxnSp>
            <p:nvCxnSpPr>
              <p:cNvPr id="29" name="直線矢印コネクタ 28"/>
              <p:cNvCxnSpPr>
                <a:stCxn id="28" idx="1"/>
              </p:cNvCxnSpPr>
              <p:nvPr/>
            </p:nvCxnSpPr>
            <p:spPr>
              <a:xfrm flipH="1">
                <a:off x="5107587" y="2521926"/>
                <a:ext cx="358877" cy="3921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3715117" y="2815880"/>
                <a:ext cx="1385658" cy="350013"/>
              </a:xfrm>
              <a:prstGeom prst="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1" name="正方形/長方形 30"/>
              <p:cNvSpPr/>
              <p:nvPr/>
            </p:nvSpPr>
            <p:spPr>
              <a:xfrm>
                <a:off x="2494011" y="1013220"/>
                <a:ext cx="1379223" cy="38742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赤外</a:t>
                </a:r>
                <a:r>
                  <a:rPr lang="en-US" altLang="ja-JP" sz="1100" dirty="0" smtClean="0"/>
                  <a:t>LED</a:t>
                </a:r>
              </a:p>
              <a:p>
                <a:pPr algn="ctr"/>
                <a:r>
                  <a:rPr lang="en-US" altLang="ja-JP" sz="1050" dirty="0" smtClean="0"/>
                  <a:t>※</a:t>
                </a:r>
                <a:r>
                  <a:rPr lang="ja-JP" altLang="en-US" sz="1050" dirty="0" smtClean="0"/>
                  <a:t>横に倒して配置</a:t>
                </a:r>
                <a:endParaRPr kumimoji="1" lang="ja-JP" altLang="en-US" sz="1050" dirty="0"/>
              </a:p>
            </p:txBody>
          </p:sp>
          <p:cxnSp>
            <p:nvCxnSpPr>
              <p:cNvPr id="32" name="直線矢印コネクタ 31"/>
              <p:cNvCxnSpPr>
                <a:stCxn id="31" idx="2"/>
                <a:endCxn id="33" idx="0"/>
              </p:cNvCxnSpPr>
              <p:nvPr/>
            </p:nvCxnSpPr>
            <p:spPr>
              <a:xfrm>
                <a:off x="3183624" y="1400640"/>
                <a:ext cx="38855" cy="2457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2287979" y="1646428"/>
                <a:ext cx="1868997" cy="350013"/>
              </a:xfrm>
              <a:prstGeom prst="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4" name="正方形/長方形 33"/>
              <p:cNvSpPr/>
              <p:nvPr/>
            </p:nvSpPr>
            <p:spPr>
              <a:xfrm>
                <a:off x="24430" y="2016660"/>
                <a:ext cx="1165589" cy="33508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ピンソケット</a:t>
                </a:r>
                <a:r>
                  <a:rPr lang="en-US" altLang="ja-JP" sz="1100" dirty="0" smtClean="0"/>
                  <a:t>(5pin)</a:t>
                </a:r>
                <a:endParaRPr kumimoji="1" lang="ja-JP" altLang="en-US" sz="1100" dirty="0"/>
              </a:p>
            </p:txBody>
          </p:sp>
          <p:cxnSp>
            <p:nvCxnSpPr>
              <p:cNvPr id="35" name="直線矢印コネクタ 34"/>
              <p:cNvCxnSpPr/>
              <p:nvPr/>
            </p:nvCxnSpPr>
            <p:spPr>
              <a:xfrm>
                <a:off x="569151" y="2351742"/>
                <a:ext cx="652325" cy="170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645298" y="1154626"/>
                <a:ext cx="935727" cy="33508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赤外線受信</a:t>
                </a:r>
                <a:endParaRPr lang="en-US" altLang="ja-JP" sz="1100" dirty="0" smtClean="0"/>
              </a:p>
              <a:p>
                <a:pPr algn="ctr"/>
                <a:r>
                  <a:rPr lang="ja-JP" altLang="en-US" sz="1100" dirty="0" smtClean="0"/>
                  <a:t>モジュール</a:t>
                </a:r>
                <a:endParaRPr kumimoji="1" lang="ja-JP" altLang="en-US" sz="1100" dirty="0"/>
              </a:p>
            </p:txBody>
          </p:sp>
          <p:cxnSp>
            <p:nvCxnSpPr>
              <p:cNvPr id="37" name="直線矢印コネクタ 36"/>
              <p:cNvCxnSpPr/>
              <p:nvPr/>
            </p:nvCxnSpPr>
            <p:spPr>
              <a:xfrm>
                <a:off x="1190019" y="1489708"/>
                <a:ext cx="323136" cy="2989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p:cNvSpPr/>
              <p:nvPr/>
            </p:nvSpPr>
            <p:spPr>
              <a:xfrm>
                <a:off x="43020" y="2624923"/>
                <a:ext cx="1146999" cy="207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積層セラコン</a:t>
                </a:r>
                <a:endParaRPr kumimoji="1" lang="ja-JP" altLang="en-US" sz="1100" dirty="0"/>
              </a:p>
            </p:txBody>
          </p:sp>
          <p:cxnSp>
            <p:nvCxnSpPr>
              <p:cNvPr id="39" name="直線矢印コネクタ 38"/>
              <p:cNvCxnSpPr/>
              <p:nvPr/>
            </p:nvCxnSpPr>
            <p:spPr>
              <a:xfrm>
                <a:off x="880602" y="2857007"/>
                <a:ext cx="232559" cy="1232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17700" y="3727231"/>
                <a:ext cx="1030253" cy="240313"/>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DIP</a:t>
                </a:r>
                <a:r>
                  <a:rPr lang="ja-JP" altLang="en-US" sz="1100" dirty="0" smtClean="0"/>
                  <a:t>スイッチ</a:t>
                </a:r>
                <a:endParaRPr kumimoji="1" lang="ja-JP" altLang="en-US" sz="1100" dirty="0"/>
              </a:p>
            </p:txBody>
          </p:sp>
          <p:cxnSp>
            <p:nvCxnSpPr>
              <p:cNvPr id="41" name="直線矢印コネクタ 40"/>
              <p:cNvCxnSpPr/>
              <p:nvPr/>
            </p:nvCxnSpPr>
            <p:spPr>
              <a:xfrm flipV="1">
                <a:off x="1053775" y="3585585"/>
                <a:ext cx="1359957" cy="2661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5705951" y="3529783"/>
                <a:ext cx="1152049" cy="211592"/>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レギュレータ</a:t>
                </a:r>
                <a:endParaRPr kumimoji="1" lang="ja-JP" altLang="en-US" sz="1100" dirty="0"/>
              </a:p>
            </p:txBody>
          </p:sp>
          <p:cxnSp>
            <p:nvCxnSpPr>
              <p:cNvPr id="43" name="直線矢印コネクタ 42"/>
              <p:cNvCxnSpPr>
                <a:stCxn id="42" idx="1"/>
              </p:cNvCxnSpPr>
              <p:nvPr/>
            </p:nvCxnSpPr>
            <p:spPr>
              <a:xfrm flipH="1">
                <a:off x="5186150" y="3635579"/>
                <a:ext cx="519801" cy="652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p:cNvSpPr/>
              <p:nvPr/>
            </p:nvSpPr>
            <p:spPr>
              <a:xfrm>
                <a:off x="5823076" y="4084753"/>
                <a:ext cx="1030253" cy="34847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100" dirty="0" smtClean="0"/>
                  <a:t>ターミナル</a:t>
                </a:r>
                <a:endParaRPr kumimoji="1" lang="en-US" altLang="ja-JP" sz="1100" dirty="0" smtClean="0"/>
              </a:p>
              <a:p>
                <a:pPr algn="ctr"/>
                <a:r>
                  <a:rPr kumimoji="1" lang="ja-JP" altLang="en-US" sz="1100" dirty="0" smtClean="0"/>
                  <a:t>ブロック</a:t>
                </a:r>
                <a:endParaRPr kumimoji="1" lang="ja-JP" altLang="en-US" sz="1100" dirty="0"/>
              </a:p>
            </p:txBody>
          </p:sp>
          <p:cxnSp>
            <p:nvCxnSpPr>
              <p:cNvPr id="45" name="直線矢印コネクタ 44"/>
              <p:cNvCxnSpPr>
                <a:stCxn id="44" idx="1"/>
              </p:cNvCxnSpPr>
              <p:nvPr/>
            </p:nvCxnSpPr>
            <p:spPr>
              <a:xfrm flipH="1" flipV="1">
                <a:off x="5676126" y="4254364"/>
                <a:ext cx="146950" cy="46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1800710" y="2322239"/>
                <a:ext cx="1226045" cy="355935"/>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I</a:t>
                </a:r>
                <a:r>
                  <a:rPr lang="en-US" altLang="ja-JP" sz="1100" dirty="0"/>
                  <a:t>C</a:t>
                </a:r>
                <a:r>
                  <a:rPr lang="ja-JP" altLang="en-US" sz="1100" dirty="0" smtClean="0"/>
                  <a:t>ソケット</a:t>
                </a:r>
                <a:r>
                  <a:rPr lang="en-US" altLang="ja-JP" sz="1100" dirty="0" smtClean="0"/>
                  <a:t>(28pin)</a:t>
                </a:r>
                <a:endParaRPr kumimoji="1" lang="ja-JP" altLang="en-US" sz="1050" dirty="0"/>
              </a:p>
            </p:txBody>
          </p:sp>
          <p:sp>
            <p:nvSpPr>
              <p:cNvPr id="47" name="正方形/長方形 46"/>
              <p:cNvSpPr/>
              <p:nvPr/>
            </p:nvSpPr>
            <p:spPr>
              <a:xfrm>
                <a:off x="17699" y="3148814"/>
                <a:ext cx="1095462" cy="235106"/>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チェック端子</a:t>
                </a:r>
                <a:endParaRPr kumimoji="1" lang="ja-JP" altLang="en-US" sz="1100" dirty="0"/>
              </a:p>
            </p:txBody>
          </p:sp>
          <p:cxnSp>
            <p:nvCxnSpPr>
              <p:cNvPr id="48" name="直線矢印コネクタ 47"/>
              <p:cNvCxnSpPr/>
              <p:nvPr/>
            </p:nvCxnSpPr>
            <p:spPr>
              <a:xfrm>
                <a:off x="1045307" y="3263803"/>
                <a:ext cx="1115197" cy="147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3735407" y="4100514"/>
                <a:ext cx="583778" cy="25508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4.7kΩ</a:t>
                </a:r>
                <a:endParaRPr kumimoji="1" lang="ja-JP" altLang="en-US" sz="1100" dirty="0"/>
              </a:p>
            </p:txBody>
          </p:sp>
          <p:cxnSp>
            <p:nvCxnSpPr>
              <p:cNvPr id="50" name="直線矢印コネクタ 49"/>
              <p:cNvCxnSpPr>
                <a:stCxn id="49" idx="0"/>
              </p:cNvCxnSpPr>
              <p:nvPr/>
            </p:nvCxnSpPr>
            <p:spPr>
              <a:xfrm flipH="1" flipV="1">
                <a:off x="3889961" y="3818562"/>
                <a:ext cx="137336" cy="2819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a:off x="4420621" y="1308312"/>
                <a:ext cx="269496" cy="949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p:cNvSpPr/>
              <p:nvPr/>
            </p:nvSpPr>
            <p:spPr>
              <a:xfrm>
                <a:off x="4136879" y="1091975"/>
                <a:ext cx="541499" cy="240313"/>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100" dirty="0" smtClean="0"/>
                  <a:t>100Ω</a:t>
                </a:r>
                <a:endParaRPr kumimoji="1" lang="ja-JP" altLang="en-US" sz="1100" dirty="0"/>
              </a:p>
            </p:txBody>
          </p:sp>
        </p:grpSp>
        <p:sp>
          <p:nvSpPr>
            <p:cNvPr id="55" name="正方形/長方形 54"/>
            <p:cNvSpPr/>
            <p:nvPr/>
          </p:nvSpPr>
          <p:spPr>
            <a:xfrm>
              <a:off x="2970993" y="5410322"/>
              <a:ext cx="556659" cy="318609"/>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100" dirty="0" smtClean="0"/>
                <a:t>赤色</a:t>
              </a:r>
              <a:r>
                <a:rPr lang="en-US" altLang="ja-JP" sz="1100" dirty="0" smtClean="0"/>
                <a:t>LED</a:t>
              </a:r>
              <a:endParaRPr kumimoji="1" lang="ja-JP" altLang="en-US" sz="1100" dirty="0"/>
            </a:p>
          </p:txBody>
        </p:sp>
        <p:cxnSp>
          <p:nvCxnSpPr>
            <p:cNvPr id="58" name="直線矢印コネクタ 57"/>
            <p:cNvCxnSpPr>
              <a:stCxn id="55" idx="0"/>
            </p:cNvCxnSpPr>
            <p:nvPr/>
          </p:nvCxnSpPr>
          <p:spPr>
            <a:xfrm flipH="1" flipV="1">
              <a:off x="3171229" y="4630894"/>
              <a:ext cx="78094" cy="7794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正方形/長方形 58"/>
          <p:cNvSpPr/>
          <p:nvPr/>
        </p:nvSpPr>
        <p:spPr>
          <a:xfrm rot="16200000">
            <a:off x="1879028" y="5554517"/>
            <a:ext cx="905701" cy="61974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smtClean="0">
                <a:latin typeface="ＭＳ ゴシック" panose="020B0609070205080204" pitchFamily="49" charset="-128"/>
                <a:ea typeface="ＭＳ ゴシック" panose="020B0609070205080204" pitchFamily="49" charset="-128"/>
              </a:rPr>
              <a:t>アナログ</a:t>
            </a:r>
            <a:endParaRPr kumimoji="1" lang="en-US" altLang="ja-JP" sz="800" dirty="0" smtClean="0">
              <a:latin typeface="ＭＳ ゴシック" panose="020B0609070205080204" pitchFamily="49" charset="-128"/>
              <a:ea typeface="ＭＳ ゴシック" panose="020B0609070205080204" pitchFamily="49" charset="-128"/>
            </a:endParaRPr>
          </a:p>
          <a:p>
            <a:pPr algn="ctr"/>
            <a:r>
              <a:rPr kumimoji="1" lang="ja-JP" altLang="en-US" sz="800" dirty="0" smtClean="0">
                <a:latin typeface="ＭＳ ゴシック" panose="020B0609070205080204" pitchFamily="49" charset="-128"/>
                <a:ea typeface="ＭＳ ゴシック" panose="020B0609070205080204" pitchFamily="49" charset="-128"/>
              </a:rPr>
              <a:t>ジョイ</a:t>
            </a:r>
            <a:endParaRPr kumimoji="1" lang="en-US" altLang="ja-JP" sz="800" dirty="0" smtClean="0">
              <a:latin typeface="ＭＳ ゴシック" panose="020B0609070205080204" pitchFamily="49" charset="-128"/>
              <a:ea typeface="ＭＳ ゴシック" panose="020B0609070205080204" pitchFamily="49" charset="-128"/>
            </a:endParaRPr>
          </a:p>
          <a:p>
            <a:pPr algn="ctr"/>
            <a:r>
              <a:rPr kumimoji="1" lang="ja-JP" altLang="en-US" sz="800" dirty="0" smtClean="0">
                <a:latin typeface="ＭＳ ゴシック" panose="020B0609070205080204" pitchFamily="49" charset="-128"/>
                <a:ea typeface="ＭＳ ゴシック" panose="020B0609070205080204" pitchFamily="49" charset="-128"/>
              </a:rPr>
              <a:t>スティック</a:t>
            </a:r>
            <a:endParaRPr kumimoji="1" lang="ja-JP" altLang="en-US" sz="8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5453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76948" y="621792"/>
            <a:ext cx="6645607" cy="50853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コンテンツ プレースホルダー 1"/>
          <p:cNvSpPr>
            <a:spLocks noGrp="1"/>
          </p:cNvSpPr>
          <p:nvPr>
            <p:ph idx="1"/>
          </p:nvPr>
        </p:nvSpPr>
        <p:spPr>
          <a:xfrm>
            <a:off x="514350" y="974036"/>
            <a:ext cx="6065354" cy="4711098"/>
          </a:xfrm>
        </p:spPr>
        <p:txBody>
          <a:bodyPr>
            <a:noAutofit/>
          </a:bodyPr>
          <a:lstStyle/>
          <a:p>
            <a:pPr marL="228600" indent="-228600">
              <a:buClr>
                <a:schemeClr val="tx1"/>
              </a:buClr>
              <a:buFont typeface="+mj-ea"/>
              <a:buAutoNum type="circleNumDbPlain"/>
            </a:pPr>
            <a:r>
              <a:rPr kumimoji="1" lang="ja-JP" altLang="en-US" sz="1600" dirty="0" smtClean="0"/>
              <a:t>各基板</a:t>
            </a:r>
            <a:r>
              <a:rPr lang="ja-JP" altLang="en-US" sz="1600" dirty="0" smtClean="0"/>
              <a:t>に対して</a:t>
            </a:r>
            <a:r>
              <a:rPr kumimoji="1" lang="ja-JP" altLang="en-US" sz="1600" dirty="0" smtClean="0"/>
              <a:t>短絡チェック</a:t>
            </a:r>
            <a:endParaRPr lang="en-US" altLang="ja-JP" sz="1600" dirty="0"/>
          </a:p>
          <a:p>
            <a:pPr lvl="1">
              <a:buClr>
                <a:schemeClr val="tx1"/>
              </a:buClr>
              <a:buFont typeface="Arial" panose="020B0604020202020204" pitchFamily="34" charset="0"/>
              <a:buChar char="•"/>
            </a:pPr>
            <a:r>
              <a:rPr lang="en-US" altLang="ja-JP" sz="1400" dirty="0" smtClean="0">
                <a:latin typeface="ＭＳ 明朝" panose="02020609040205080304" pitchFamily="17" charset="-128"/>
                <a:ea typeface="ＭＳ 明朝" panose="02020609040205080304" pitchFamily="17" charset="-128"/>
              </a:rPr>
              <a:t>IC</a:t>
            </a:r>
            <a:r>
              <a:rPr lang="ja-JP" altLang="en-US" sz="1400" dirty="0" smtClean="0">
                <a:latin typeface="ＭＳ 明朝" panose="02020609040205080304" pitchFamily="17" charset="-128"/>
                <a:ea typeface="ＭＳ 明朝" panose="02020609040205080304" pitchFamily="17" charset="-128"/>
              </a:rPr>
              <a:t>は取り付けずに</a:t>
            </a:r>
            <a:r>
              <a:rPr lang="en-US" altLang="ja-JP" sz="1400" dirty="0" smtClean="0">
                <a:latin typeface="ＭＳ 明朝" panose="02020609040205080304" pitchFamily="17" charset="-128"/>
                <a:ea typeface="ＭＳ 明朝" panose="02020609040205080304" pitchFamily="17" charset="-128"/>
              </a:rPr>
              <a:t>V</a:t>
            </a:r>
            <a:r>
              <a:rPr lang="en-US" altLang="ja-JP" sz="1000" dirty="0" smtClean="0">
                <a:latin typeface="ＭＳ 明朝" panose="02020609040205080304" pitchFamily="17" charset="-128"/>
                <a:ea typeface="ＭＳ 明朝" panose="02020609040205080304" pitchFamily="17" charset="-128"/>
              </a:rPr>
              <a:t>DD</a:t>
            </a:r>
            <a:r>
              <a:rPr lang="ja-JP" altLang="en-US" sz="1400" dirty="0" smtClean="0">
                <a:latin typeface="ＭＳ 明朝" panose="02020609040205080304" pitchFamily="17" charset="-128"/>
                <a:ea typeface="ＭＳ 明朝" panose="02020609040205080304" pitchFamily="17" charset="-128"/>
              </a:rPr>
              <a:t>と</a:t>
            </a:r>
            <a:r>
              <a:rPr lang="en-US" altLang="ja-JP" sz="1400" dirty="0" smtClean="0">
                <a:latin typeface="ＭＳ 明朝" panose="02020609040205080304" pitchFamily="17" charset="-128"/>
                <a:ea typeface="ＭＳ 明朝" panose="02020609040205080304" pitchFamily="17" charset="-128"/>
              </a:rPr>
              <a:t>GND</a:t>
            </a:r>
            <a:r>
              <a:rPr lang="ja-JP" altLang="en-US" sz="1400" dirty="0" smtClean="0">
                <a:latin typeface="ＭＳ 明朝" panose="02020609040205080304" pitchFamily="17" charset="-128"/>
                <a:ea typeface="ＭＳ 明朝" panose="02020609040205080304" pitchFamily="17" charset="-128"/>
              </a:rPr>
              <a:t>間の抵抗を測定　</a:t>
            </a:r>
            <a:r>
              <a:rPr lang="en-US" altLang="ja-JP" sz="1400" dirty="0" smtClean="0">
                <a:latin typeface="ＭＳ 明朝" panose="02020609040205080304" pitchFamily="17" charset="-128"/>
                <a:ea typeface="ＭＳ 明朝" panose="02020609040205080304" pitchFamily="17" charset="-128"/>
              </a:rPr>
              <a:t>(</a:t>
            </a:r>
            <a:r>
              <a:rPr lang="ja-JP" altLang="en-US" sz="1400" dirty="0" smtClean="0">
                <a:latin typeface="ＭＳ 明朝" panose="02020609040205080304" pitchFamily="17" charset="-128"/>
                <a:ea typeface="ＭＳ 明朝" panose="02020609040205080304" pitchFamily="17" charset="-128"/>
              </a:rPr>
              <a:t>メイン基板は</a:t>
            </a:r>
            <a:r>
              <a:rPr lang="en-US" altLang="ja-JP" sz="1400" dirty="0" smtClean="0">
                <a:latin typeface="ＭＳ 明朝" panose="02020609040205080304" pitchFamily="17" charset="-128"/>
                <a:ea typeface="ＭＳ 明朝" panose="02020609040205080304" pitchFamily="17" charset="-128"/>
              </a:rPr>
              <a:t>+6V-GND</a:t>
            </a:r>
            <a:r>
              <a:rPr lang="ja-JP" altLang="en-US" sz="1400" dirty="0" smtClean="0">
                <a:latin typeface="ＭＳ 明朝" panose="02020609040205080304" pitchFamily="17" charset="-128"/>
                <a:ea typeface="ＭＳ 明朝" panose="02020609040205080304" pitchFamily="17" charset="-128"/>
              </a:rPr>
              <a:t>間の短絡チェックも行ってください</a:t>
            </a:r>
            <a:r>
              <a:rPr lang="en-US" altLang="ja-JP" sz="1400" dirty="0" smtClean="0">
                <a:latin typeface="ＭＳ 明朝" panose="02020609040205080304" pitchFamily="17" charset="-128"/>
                <a:ea typeface="ＭＳ 明朝" panose="02020609040205080304" pitchFamily="17" charset="-128"/>
              </a:rPr>
              <a:t>)</a:t>
            </a:r>
          </a:p>
          <a:p>
            <a:pPr lvl="1">
              <a:buClr>
                <a:schemeClr val="tx1"/>
              </a:buClr>
              <a:buFont typeface="Arial" panose="020B0604020202020204" pitchFamily="34" charset="0"/>
              <a:buChar char="•"/>
            </a:pPr>
            <a:r>
              <a:rPr lang="ja-JP" altLang="en-US" sz="1400" dirty="0" smtClean="0">
                <a:latin typeface="ＭＳ 明朝" panose="02020609040205080304" pitchFamily="17" charset="-128"/>
                <a:ea typeface="ＭＳ 明朝" panose="02020609040205080304" pitchFamily="17" charset="-128"/>
              </a:rPr>
              <a:t>短絡していなければ次へ</a:t>
            </a:r>
            <a:endParaRPr lang="en-US" altLang="ja-JP" sz="1400" dirty="0">
              <a:latin typeface="ＭＳ 明朝" panose="02020609040205080304" pitchFamily="17" charset="-128"/>
              <a:ea typeface="ＭＳ 明朝" panose="02020609040205080304" pitchFamily="17" charset="-128"/>
            </a:endParaRPr>
          </a:p>
          <a:p>
            <a:pPr marL="228600" indent="-228600">
              <a:buClr>
                <a:schemeClr val="tx1"/>
              </a:buClr>
              <a:buFont typeface="+mj-lt"/>
              <a:buAutoNum type="circleNumDbPlain"/>
            </a:pPr>
            <a:r>
              <a:rPr lang="ja-JP" altLang="en-US" sz="1600" dirty="0" smtClean="0"/>
              <a:t>メイン基板の</a:t>
            </a:r>
            <a:r>
              <a:rPr lang="en-US" altLang="ja-JP" sz="1600" dirty="0" smtClean="0"/>
              <a:t>I</a:t>
            </a:r>
            <a:r>
              <a:rPr lang="en-US" altLang="ja-JP" sz="1600" baseline="30000" dirty="0" smtClean="0"/>
              <a:t>2</a:t>
            </a:r>
            <a:r>
              <a:rPr lang="en-US" altLang="ja-JP" sz="1600" dirty="0" smtClean="0"/>
              <a:t>C</a:t>
            </a:r>
            <a:r>
              <a:rPr lang="ja-JP" altLang="en-US" sz="1600" dirty="0" smtClean="0"/>
              <a:t>バスラインのチェック</a:t>
            </a:r>
            <a:endParaRPr lang="en-US" altLang="ja-JP" sz="1400" dirty="0"/>
          </a:p>
          <a:p>
            <a:pPr lvl="1">
              <a:buClr>
                <a:schemeClr val="tx1"/>
              </a:buClr>
              <a:buFont typeface="Arial" panose="020B0604020202020204" pitchFamily="34" charset="0"/>
              <a:buChar char="•"/>
            </a:pPr>
            <a:r>
              <a:rPr lang="en-US" altLang="ja-JP" sz="1400" dirty="0" smtClean="0">
                <a:latin typeface="ＭＳ 明朝" panose="02020609040205080304" pitchFamily="17" charset="-128"/>
                <a:ea typeface="ＭＳ 明朝" panose="02020609040205080304" pitchFamily="17" charset="-128"/>
              </a:rPr>
              <a:t>LCP1114</a:t>
            </a:r>
            <a:r>
              <a:rPr lang="ja-JP" altLang="en-US" sz="1400" dirty="0" smtClean="0">
                <a:latin typeface="ＭＳ 明朝" panose="02020609040205080304" pitchFamily="17" charset="-128"/>
                <a:ea typeface="ＭＳ 明朝" panose="02020609040205080304" pitchFamily="17" charset="-128"/>
              </a:rPr>
              <a:t>，</a:t>
            </a:r>
            <a:r>
              <a:rPr lang="en-US" altLang="ja-JP" sz="1400" dirty="0" smtClean="0">
                <a:latin typeface="ＭＳ 明朝" panose="02020609040205080304" pitchFamily="17" charset="-128"/>
                <a:ea typeface="ＭＳ 明朝" panose="02020609040205080304" pitchFamily="17" charset="-128"/>
              </a:rPr>
              <a:t>LCD</a:t>
            </a:r>
            <a:r>
              <a:rPr lang="ja-JP" altLang="en-US" sz="1400" dirty="0">
                <a:latin typeface="ＭＳ 明朝" panose="02020609040205080304" pitchFamily="17" charset="-128"/>
                <a:ea typeface="ＭＳ 明朝" panose="02020609040205080304" pitchFamily="17" charset="-128"/>
              </a:rPr>
              <a:t>モジュールを取り付け電源を投入</a:t>
            </a:r>
            <a:endParaRPr lang="en-US" altLang="ja-JP" sz="1400" dirty="0">
              <a:latin typeface="ＭＳ 明朝" panose="02020609040205080304" pitchFamily="17" charset="-128"/>
              <a:ea typeface="ＭＳ 明朝" panose="02020609040205080304" pitchFamily="17" charset="-128"/>
            </a:endParaRPr>
          </a:p>
          <a:p>
            <a:pPr lvl="1">
              <a:buClr>
                <a:schemeClr val="tx1"/>
              </a:buClr>
              <a:buFont typeface="Arial" panose="020B0604020202020204" pitchFamily="34" charset="0"/>
              <a:buChar char="•"/>
            </a:pPr>
            <a:r>
              <a:rPr lang="en-US" altLang="ja-JP" sz="1400" dirty="0" smtClean="0">
                <a:latin typeface="ＭＳ 明朝" panose="02020609040205080304" pitchFamily="17" charset="-128"/>
                <a:ea typeface="ＭＳ 明朝" panose="02020609040205080304" pitchFamily="17" charset="-128"/>
              </a:rPr>
              <a:t>LCD</a:t>
            </a:r>
            <a:r>
              <a:rPr lang="ja-JP" altLang="en-US" sz="1400" dirty="0" smtClean="0">
                <a:latin typeface="ＭＳ 明朝" panose="02020609040205080304" pitchFamily="17" charset="-128"/>
                <a:ea typeface="ＭＳ 明朝" panose="02020609040205080304" pitchFamily="17" charset="-128"/>
              </a:rPr>
              <a:t>に「</a:t>
            </a:r>
            <a:r>
              <a:rPr lang="en-US" altLang="ja-JP" sz="1400" dirty="0" smtClean="0">
                <a:latin typeface="ＭＳ 明朝" panose="02020609040205080304" pitchFamily="17" charset="-128"/>
                <a:ea typeface="ＭＳ 明朝" panose="02020609040205080304" pitchFamily="17" charset="-128"/>
              </a:rPr>
              <a:t>Now loading.</a:t>
            </a:r>
            <a:r>
              <a:rPr lang="ja-JP" altLang="en-US" sz="1400" dirty="0" smtClean="0">
                <a:latin typeface="ＭＳ 明朝" panose="02020609040205080304" pitchFamily="17" charset="-128"/>
                <a:ea typeface="ＭＳ 明朝" panose="02020609040205080304" pitchFamily="17" charset="-128"/>
              </a:rPr>
              <a:t>」と表示後「</a:t>
            </a:r>
            <a:r>
              <a:rPr lang="en-US" altLang="ja-JP" sz="1400" dirty="0" smtClean="0">
                <a:latin typeface="ＭＳ 明朝" panose="02020609040205080304" pitchFamily="17" charset="-128"/>
                <a:ea typeface="ＭＳ 明朝" panose="02020609040205080304" pitchFamily="17" charset="-128"/>
              </a:rPr>
              <a:t>Init</a:t>
            </a:r>
            <a:r>
              <a:rPr lang="ja-JP" altLang="en-US" sz="1400" dirty="0">
                <a:latin typeface="ＭＳ 明朝" panose="02020609040205080304" pitchFamily="17" charset="-128"/>
                <a:ea typeface="ＭＳ 明朝" panose="02020609040205080304" pitchFamily="17" charset="-128"/>
              </a:rPr>
              <a:t> </a:t>
            </a:r>
            <a:r>
              <a:rPr lang="en-US" altLang="ja-JP" sz="1400" dirty="0" smtClean="0">
                <a:latin typeface="ＭＳ 明朝" panose="02020609040205080304" pitchFamily="17" charset="-128"/>
                <a:ea typeface="ＭＳ 明朝" panose="02020609040205080304" pitchFamily="17" charset="-128"/>
              </a:rPr>
              <a:t>Fail</a:t>
            </a:r>
            <a:r>
              <a:rPr lang="ja-JP" altLang="en-US" sz="1400" dirty="0" smtClean="0">
                <a:latin typeface="ＭＳ 明朝" panose="02020609040205080304" pitchFamily="17" charset="-128"/>
                <a:ea typeface="ＭＳ 明朝" panose="02020609040205080304" pitchFamily="17" charset="-128"/>
              </a:rPr>
              <a:t>」と表示されれば</a:t>
            </a:r>
            <a:r>
              <a:rPr lang="en-US" altLang="ja-JP" sz="1400" dirty="0" smtClean="0">
                <a:latin typeface="ＭＳ 明朝" panose="02020609040205080304" pitchFamily="17" charset="-128"/>
                <a:ea typeface="ＭＳ 明朝" panose="02020609040205080304" pitchFamily="17" charset="-128"/>
              </a:rPr>
              <a:t>OK</a:t>
            </a:r>
          </a:p>
          <a:p>
            <a:pPr marL="228600" indent="-228600">
              <a:buClr>
                <a:schemeClr val="tx1"/>
              </a:buClr>
              <a:buFont typeface="+mj-lt"/>
              <a:buAutoNum type="circleNumDbPlain"/>
            </a:pPr>
            <a:r>
              <a:rPr lang="ja-JP" altLang="en-US" sz="1600" dirty="0" smtClean="0"/>
              <a:t>サブ基板の動作チェック</a:t>
            </a:r>
            <a:endParaRPr lang="en-US" altLang="ja-JP" sz="1600" dirty="0" smtClean="0"/>
          </a:p>
          <a:p>
            <a:pPr lvl="1">
              <a:buClr>
                <a:schemeClr val="tx1"/>
              </a:buClr>
              <a:buFont typeface="Arial" panose="020B0604020202020204" pitchFamily="34" charset="0"/>
              <a:buChar char="•"/>
            </a:pPr>
            <a:r>
              <a:rPr lang="ja-JP" altLang="en-US" sz="1400" dirty="0" smtClean="0">
                <a:latin typeface="ＭＳ 明朝" panose="02020609040205080304" pitchFamily="17" charset="-128"/>
                <a:ea typeface="ＭＳ 明朝" panose="02020609040205080304" pitchFamily="17" charset="-128"/>
              </a:rPr>
              <a:t>サブ基板に</a:t>
            </a:r>
            <a:r>
              <a:rPr lang="en-US" altLang="ja-JP" sz="1400" dirty="0" smtClean="0">
                <a:latin typeface="ＭＳ 明朝" panose="02020609040205080304" pitchFamily="17" charset="-128"/>
                <a:ea typeface="ＭＳ 明朝" panose="02020609040205080304" pitchFamily="17" charset="-128"/>
              </a:rPr>
              <a:t>PIC16F690</a:t>
            </a:r>
            <a:r>
              <a:rPr lang="ja-JP" altLang="en-US" sz="1400" dirty="0" smtClean="0">
                <a:latin typeface="ＭＳ 明朝" panose="02020609040205080304" pitchFamily="17" charset="-128"/>
                <a:ea typeface="ＭＳ 明朝" panose="02020609040205080304" pitchFamily="17" charset="-128"/>
              </a:rPr>
              <a:t>を取り付け、メイン基板に接続後電源を投入</a:t>
            </a:r>
            <a:endParaRPr lang="en-US" altLang="ja-JP" sz="1400" dirty="0" smtClean="0">
              <a:latin typeface="ＭＳ 明朝" panose="02020609040205080304" pitchFamily="17" charset="-128"/>
              <a:ea typeface="ＭＳ 明朝" panose="02020609040205080304" pitchFamily="17" charset="-128"/>
            </a:endParaRPr>
          </a:p>
          <a:p>
            <a:pPr lvl="1">
              <a:buClr>
                <a:schemeClr val="tx1"/>
              </a:buClr>
              <a:buFont typeface="Arial" panose="020B0604020202020204" pitchFamily="34" charset="0"/>
              <a:buChar char="•"/>
            </a:pPr>
            <a:r>
              <a:rPr lang="en-US" altLang="ja-JP" sz="1400" dirty="0">
                <a:latin typeface="ＭＳ 明朝" panose="02020609040205080304" pitchFamily="17" charset="-128"/>
                <a:ea typeface="ＭＳ 明朝" panose="02020609040205080304" pitchFamily="17" charset="-128"/>
              </a:rPr>
              <a:t>LCD</a:t>
            </a:r>
            <a:r>
              <a:rPr lang="ja-JP" altLang="en-US" sz="1400" dirty="0">
                <a:latin typeface="ＭＳ 明朝" panose="02020609040205080304" pitchFamily="17" charset="-128"/>
                <a:ea typeface="ＭＳ 明朝" panose="02020609040205080304" pitchFamily="17" charset="-128"/>
              </a:rPr>
              <a:t>に「</a:t>
            </a:r>
            <a:r>
              <a:rPr lang="en-US" altLang="ja-JP" sz="1400" dirty="0">
                <a:latin typeface="ＭＳ 明朝" panose="02020609040205080304" pitchFamily="17" charset="-128"/>
                <a:ea typeface="ＭＳ 明朝" panose="02020609040205080304" pitchFamily="17" charset="-128"/>
              </a:rPr>
              <a:t>Now loading.</a:t>
            </a:r>
            <a:r>
              <a:rPr lang="ja-JP" altLang="en-US" sz="1400" dirty="0">
                <a:latin typeface="ＭＳ 明朝" panose="02020609040205080304" pitchFamily="17" charset="-128"/>
                <a:ea typeface="ＭＳ 明朝" panose="02020609040205080304" pitchFamily="17" charset="-128"/>
              </a:rPr>
              <a:t>」と表示後</a:t>
            </a:r>
            <a:r>
              <a:rPr lang="ja-JP" altLang="en-US" sz="1400" dirty="0" smtClean="0">
                <a:latin typeface="ＭＳ 明朝" panose="02020609040205080304" pitchFamily="17" charset="-128"/>
                <a:ea typeface="ＭＳ 明朝" panose="02020609040205080304" pitchFamily="17" charset="-128"/>
              </a:rPr>
              <a:t>「</a:t>
            </a:r>
            <a:r>
              <a:rPr lang="en-US" altLang="ja-JP" sz="1400" dirty="0" smtClean="0">
                <a:latin typeface="ＭＳ 明朝" panose="02020609040205080304" pitchFamily="17" charset="-128"/>
                <a:ea typeface="ＭＳ 明朝" panose="02020609040205080304" pitchFamily="17" charset="-128"/>
              </a:rPr>
              <a:t>Complete MODE </a:t>
            </a:r>
            <a:r>
              <a:rPr lang="ja-JP" altLang="en-US" sz="1400" dirty="0" smtClean="0">
                <a:latin typeface="ＭＳ 明朝" panose="02020609040205080304" pitchFamily="17" charset="-128"/>
                <a:ea typeface="ＭＳ 明朝" panose="02020609040205080304" pitchFamily="17" charset="-128"/>
              </a:rPr>
              <a:t>○○」</a:t>
            </a:r>
            <a:r>
              <a:rPr lang="ja-JP" altLang="en-US" sz="1400" dirty="0">
                <a:latin typeface="ＭＳ 明朝" panose="02020609040205080304" pitchFamily="17" charset="-128"/>
                <a:ea typeface="ＭＳ 明朝" panose="02020609040205080304" pitchFamily="17" charset="-128"/>
              </a:rPr>
              <a:t>と表示されれば</a:t>
            </a:r>
            <a:r>
              <a:rPr lang="en-US" altLang="ja-JP" sz="1400" dirty="0" smtClean="0">
                <a:latin typeface="ＭＳ 明朝" panose="02020609040205080304" pitchFamily="17" charset="-128"/>
                <a:ea typeface="ＭＳ 明朝" panose="02020609040205080304" pitchFamily="17" charset="-128"/>
              </a:rPr>
              <a:t>OK</a:t>
            </a:r>
          </a:p>
          <a:p>
            <a:pPr marL="342900" indent="-342900">
              <a:buClr>
                <a:schemeClr val="tx1"/>
              </a:buClr>
              <a:buFont typeface="+mj-ea"/>
              <a:buAutoNum type="circleNumDbPlain"/>
            </a:pPr>
            <a:r>
              <a:rPr lang="ja-JP" altLang="en-US" sz="1600" dirty="0" smtClean="0">
                <a:latin typeface="+mn-ea"/>
              </a:rPr>
              <a:t>デバックモードでの動作チェック</a:t>
            </a:r>
            <a:endParaRPr lang="en-US" altLang="ja-JP" sz="1600" dirty="0" smtClean="0">
              <a:latin typeface="+mn-ea"/>
            </a:endParaRPr>
          </a:p>
          <a:p>
            <a:pPr lvl="1">
              <a:buClr>
                <a:schemeClr val="tx1"/>
              </a:buClr>
              <a:buFont typeface="Arial" panose="020B0604020202020204" pitchFamily="34" charset="0"/>
              <a:buChar char="•"/>
            </a:pPr>
            <a:r>
              <a:rPr lang="ja-JP" altLang="en-US" sz="1400" dirty="0" smtClean="0">
                <a:latin typeface="ＭＳ 明朝" panose="02020609040205080304" pitchFamily="17" charset="-128"/>
                <a:ea typeface="ＭＳ 明朝" panose="02020609040205080304" pitchFamily="17" charset="-128"/>
              </a:rPr>
              <a:t>メイン基板上の</a:t>
            </a:r>
            <a:r>
              <a:rPr lang="en-US" altLang="ja-JP" sz="1400" dirty="0" smtClean="0">
                <a:latin typeface="ＭＳ 明朝" panose="02020609040205080304" pitchFamily="17" charset="-128"/>
                <a:ea typeface="ＭＳ 明朝" panose="02020609040205080304" pitchFamily="17" charset="-128"/>
              </a:rPr>
              <a:t>DIP</a:t>
            </a:r>
            <a:r>
              <a:rPr lang="ja-JP" altLang="en-US" sz="1400" dirty="0" smtClean="0">
                <a:latin typeface="ＭＳ 明朝" panose="02020609040205080304" pitchFamily="17" charset="-128"/>
                <a:ea typeface="ＭＳ 明朝" panose="02020609040205080304" pitchFamily="17" charset="-128"/>
              </a:rPr>
              <a:t>スイッチを下図のように設定し、</a:t>
            </a:r>
            <a:r>
              <a:rPr lang="ja-JP" altLang="en-US" sz="1400" dirty="0">
                <a:latin typeface="ＭＳ 明朝" panose="02020609040205080304" pitchFamily="17" charset="-128"/>
                <a:ea typeface="ＭＳ 明朝" panose="02020609040205080304" pitchFamily="17" charset="-128"/>
              </a:rPr>
              <a:t>電源</a:t>
            </a:r>
            <a:r>
              <a:rPr lang="ja-JP" altLang="en-US" sz="1400" dirty="0" smtClean="0">
                <a:latin typeface="ＭＳ 明朝" panose="02020609040205080304" pitchFamily="17" charset="-128"/>
                <a:ea typeface="ＭＳ 明朝" panose="02020609040205080304" pitchFamily="17" charset="-128"/>
              </a:rPr>
              <a:t>を投入</a:t>
            </a:r>
            <a:endParaRPr lang="en-US" altLang="ja-JP" sz="1400" dirty="0" smtClean="0">
              <a:latin typeface="ＭＳ 明朝" panose="02020609040205080304" pitchFamily="17" charset="-128"/>
              <a:ea typeface="ＭＳ 明朝" panose="02020609040205080304" pitchFamily="17" charset="-128"/>
            </a:endParaRPr>
          </a:p>
          <a:p>
            <a:pPr lvl="1">
              <a:buClr>
                <a:schemeClr val="tx1"/>
              </a:buClr>
              <a:buFont typeface="Arial" panose="020B0604020202020204" pitchFamily="34" charset="0"/>
              <a:buChar char="•"/>
            </a:pPr>
            <a:r>
              <a:rPr lang="ja-JP" altLang="en-US" sz="1400" dirty="0" smtClean="0">
                <a:latin typeface="ＭＳ 明朝" panose="02020609040205080304" pitchFamily="17" charset="-128"/>
                <a:ea typeface="ＭＳ 明朝" panose="02020609040205080304" pitchFamily="17" charset="-128"/>
              </a:rPr>
              <a:t>画面上に「</a:t>
            </a:r>
            <a:r>
              <a:rPr lang="en-US" altLang="ja-JP" sz="1400" dirty="0" smtClean="0">
                <a:latin typeface="ＭＳ 明朝" panose="02020609040205080304" pitchFamily="17" charset="-128"/>
                <a:ea typeface="ＭＳ 明朝" panose="02020609040205080304" pitchFamily="17" charset="-128"/>
              </a:rPr>
              <a:t>B</a:t>
            </a:r>
            <a:r>
              <a:rPr lang="en-US" altLang="ja-JP" sz="1400" dirty="0">
                <a:latin typeface="ＭＳ 明朝" panose="02020609040205080304" pitchFamily="17" charset="-128"/>
                <a:ea typeface="ＭＳ 明朝" panose="02020609040205080304" pitchFamily="17" charset="-128"/>
              </a:rPr>
              <a:t>T</a:t>
            </a:r>
            <a:r>
              <a:rPr lang="en-US" altLang="ja-JP" sz="1400" dirty="0" smtClean="0">
                <a:latin typeface="ＭＳ 明朝" panose="02020609040205080304" pitchFamily="17" charset="-128"/>
                <a:ea typeface="ＭＳ 明朝" panose="02020609040205080304" pitchFamily="17" charset="-128"/>
              </a:rPr>
              <a:t> : 0000</a:t>
            </a:r>
            <a:r>
              <a:rPr lang="ja-JP" altLang="en-US" sz="1400" dirty="0" smtClean="0">
                <a:latin typeface="ＭＳ 明朝" panose="02020609040205080304" pitchFamily="17" charset="-128"/>
                <a:ea typeface="ＭＳ 明朝" panose="02020609040205080304" pitchFamily="17" charset="-128"/>
              </a:rPr>
              <a:t>」が表示され、タクトスイッチを同時</a:t>
            </a:r>
            <a:r>
              <a:rPr lang="ja-JP" altLang="en-US" sz="1400" dirty="0">
                <a:latin typeface="ＭＳ 明朝" panose="02020609040205080304" pitchFamily="17" charset="-128"/>
                <a:ea typeface="ＭＳ 明朝" panose="02020609040205080304" pitchFamily="17" charset="-128"/>
              </a:rPr>
              <a:t>にすべて押す</a:t>
            </a:r>
            <a:r>
              <a:rPr lang="ja-JP" altLang="en-US" sz="1400" dirty="0" smtClean="0">
                <a:latin typeface="ＭＳ 明朝" panose="02020609040205080304" pitchFamily="17" charset="-128"/>
                <a:ea typeface="ＭＳ 明朝" panose="02020609040205080304" pitchFamily="17" charset="-128"/>
              </a:rPr>
              <a:t>と「</a:t>
            </a:r>
            <a:r>
              <a:rPr lang="en-US" altLang="ja-JP" sz="1400" dirty="0" smtClean="0">
                <a:latin typeface="ＭＳ 明朝" panose="02020609040205080304" pitchFamily="17" charset="-128"/>
                <a:ea typeface="ＭＳ 明朝" panose="02020609040205080304" pitchFamily="17" charset="-128"/>
              </a:rPr>
              <a:t>BT : 01ff</a:t>
            </a:r>
            <a:r>
              <a:rPr lang="ja-JP" altLang="en-US" sz="1400" dirty="0" smtClean="0">
                <a:latin typeface="ＭＳ 明朝" panose="02020609040205080304" pitchFamily="17" charset="-128"/>
                <a:ea typeface="ＭＳ 明朝" panose="02020609040205080304" pitchFamily="17" charset="-128"/>
              </a:rPr>
              <a:t>」と表示されれば</a:t>
            </a:r>
            <a:r>
              <a:rPr lang="en-US" altLang="ja-JP" sz="1400" dirty="0" smtClean="0">
                <a:latin typeface="ＭＳ 明朝" panose="02020609040205080304" pitchFamily="17" charset="-128"/>
                <a:ea typeface="ＭＳ 明朝" panose="02020609040205080304" pitchFamily="17" charset="-128"/>
              </a:rPr>
              <a:t>OK</a:t>
            </a:r>
          </a:p>
        </p:txBody>
      </p:sp>
      <p:sp>
        <p:nvSpPr>
          <p:cNvPr id="3" name="タイトル 2"/>
          <p:cNvSpPr>
            <a:spLocks noGrp="1"/>
          </p:cNvSpPr>
          <p:nvPr>
            <p:ph type="title"/>
          </p:nvPr>
        </p:nvSpPr>
        <p:spPr>
          <a:xfrm>
            <a:off x="514350" y="437277"/>
            <a:ext cx="3830373" cy="437368"/>
          </a:xfrm>
          <a:solidFill>
            <a:schemeClr val="bg1"/>
          </a:solidFill>
        </p:spPr>
        <p:txBody>
          <a:bodyPr>
            <a:noAutofit/>
          </a:bodyPr>
          <a:lstStyle/>
          <a:p>
            <a:r>
              <a:rPr lang="en-US" altLang="ja-JP" sz="2800" dirty="0" smtClean="0"/>
              <a:t>4. </a:t>
            </a:r>
            <a:r>
              <a:rPr lang="ja-JP" altLang="en-US" sz="2800" dirty="0"/>
              <a:t>回路</a:t>
            </a:r>
            <a:r>
              <a:rPr lang="ja-JP" altLang="en-US" sz="2800" dirty="0" smtClean="0"/>
              <a:t>の配線チェック</a:t>
            </a:r>
            <a:r>
              <a:rPr lang="en-US" altLang="ja-JP" sz="2800" dirty="0" smtClean="0"/>
              <a:t>1</a:t>
            </a:r>
            <a:endParaRPr kumimoji="1" lang="ja-JP" altLang="en-US" sz="2800" dirty="0"/>
          </a:p>
        </p:txBody>
      </p:sp>
      <p:pic>
        <p:nvPicPr>
          <p:cNvPr id="4" name="コンテンツ プレースホルダー 6"/>
          <p:cNvPicPr>
            <a:picLocks noChangeAspect="1"/>
          </p:cNvPicPr>
          <p:nvPr/>
        </p:nvPicPr>
        <p:blipFill rotWithShape="1">
          <a:blip r:embed="rId3" cstate="print">
            <a:grayscl/>
            <a:extLst>
              <a:ext uri="{28A0092B-C50C-407E-A947-70E740481C1C}">
                <a14:useLocalDpi xmlns:a14="http://schemas.microsoft.com/office/drawing/2010/main" val="0"/>
              </a:ext>
            </a:extLst>
          </a:blip>
          <a:srcRect r="3878"/>
          <a:stretch/>
        </p:blipFill>
        <p:spPr>
          <a:xfrm>
            <a:off x="212393" y="6457183"/>
            <a:ext cx="3873401" cy="2576340"/>
          </a:xfrm>
          <a:prstGeom prst="rect">
            <a:avLst/>
          </a:prstGeom>
          <a:ln>
            <a:noFill/>
          </a:ln>
        </p:spPr>
      </p:pic>
      <p:grpSp>
        <p:nvGrpSpPr>
          <p:cNvPr id="10" name="グループ化 9"/>
          <p:cNvGrpSpPr/>
          <p:nvPr/>
        </p:nvGrpSpPr>
        <p:grpSpPr>
          <a:xfrm>
            <a:off x="4103784" y="5972038"/>
            <a:ext cx="2075643" cy="3061485"/>
            <a:chOff x="4833572" y="373920"/>
            <a:chExt cx="1365432" cy="2192305"/>
          </a:xfrm>
        </p:grpSpPr>
        <p:pic>
          <p:nvPicPr>
            <p:cNvPr id="5" name="図 4"/>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4992070" y="721463"/>
              <a:ext cx="1206934" cy="1844762"/>
            </a:xfrm>
            <a:prstGeom prst="rect">
              <a:avLst/>
            </a:prstGeom>
            <a:ln>
              <a:noFill/>
            </a:ln>
          </p:spPr>
        </p:pic>
        <p:sp>
          <p:nvSpPr>
            <p:cNvPr id="6" name="正方形/長方形 5"/>
            <p:cNvSpPr/>
            <p:nvPr/>
          </p:nvSpPr>
          <p:spPr>
            <a:xfrm>
              <a:off x="5592716" y="373920"/>
              <a:ext cx="606288" cy="20545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GND</a:t>
              </a:r>
              <a:endParaRPr kumimoji="1" lang="ja-JP" altLang="en-US" sz="1600" dirty="0"/>
            </a:p>
          </p:txBody>
        </p:sp>
        <p:cxnSp>
          <p:nvCxnSpPr>
            <p:cNvPr id="7" name="直線矢印コネクタ 6"/>
            <p:cNvCxnSpPr>
              <a:stCxn id="6" idx="2"/>
            </p:cNvCxnSpPr>
            <p:nvPr/>
          </p:nvCxnSpPr>
          <p:spPr>
            <a:xfrm flipH="1">
              <a:off x="5788771" y="579370"/>
              <a:ext cx="107089" cy="2438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p:cNvSpPr/>
            <p:nvPr/>
          </p:nvSpPr>
          <p:spPr>
            <a:xfrm>
              <a:off x="4833572" y="373920"/>
              <a:ext cx="606288" cy="20545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V</a:t>
              </a:r>
              <a:r>
                <a:rPr kumimoji="1" lang="en-US" altLang="ja-JP" sz="1000" dirty="0" smtClean="0"/>
                <a:t>DD</a:t>
              </a:r>
              <a:endParaRPr kumimoji="1" lang="ja-JP" altLang="en-US" sz="1600" dirty="0"/>
            </a:p>
          </p:txBody>
        </p:sp>
        <p:cxnSp>
          <p:nvCxnSpPr>
            <p:cNvPr id="9" name="直線矢印コネクタ 8"/>
            <p:cNvCxnSpPr>
              <a:stCxn id="8" idx="2"/>
            </p:cNvCxnSpPr>
            <p:nvPr/>
          </p:nvCxnSpPr>
          <p:spPr>
            <a:xfrm>
              <a:off x="5136716" y="579370"/>
              <a:ext cx="412155" cy="284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 name="直線矢印コネクタ 19"/>
          <p:cNvCxnSpPr>
            <a:stCxn id="25" idx="2"/>
          </p:cNvCxnSpPr>
          <p:nvPr/>
        </p:nvCxnSpPr>
        <p:spPr>
          <a:xfrm>
            <a:off x="925475" y="6268169"/>
            <a:ext cx="283581" cy="1395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26" idx="2"/>
          </p:cNvCxnSpPr>
          <p:nvPr/>
        </p:nvCxnSpPr>
        <p:spPr>
          <a:xfrm>
            <a:off x="3377011" y="6258942"/>
            <a:ext cx="120320" cy="1513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スライド番号プレースホルダー 30"/>
          <p:cNvSpPr>
            <a:spLocks noGrp="1"/>
          </p:cNvSpPr>
          <p:nvPr>
            <p:ph type="sldNum" sz="quarter" idx="12"/>
          </p:nvPr>
        </p:nvSpPr>
        <p:spPr>
          <a:ln>
            <a:noFill/>
          </a:ln>
        </p:spPr>
        <p:txBody>
          <a:bodyPr/>
          <a:lstStyle/>
          <a:p>
            <a:fld id="{93133940-1C9A-4530-88D2-E440F3F2F3CD}" type="slidenum">
              <a:rPr kumimoji="1" lang="ja-JP" altLang="en-US" smtClean="0"/>
              <a:t>6</a:t>
            </a:fld>
            <a:endParaRPr kumimoji="1" lang="ja-JP" altLang="en-US" dirty="0"/>
          </a:p>
        </p:txBody>
      </p:sp>
      <p:sp>
        <p:nvSpPr>
          <p:cNvPr id="25" name="正方形/長方形 24"/>
          <p:cNvSpPr/>
          <p:nvPr/>
        </p:nvSpPr>
        <p:spPr>
          <a:xfrm>
            <a:off x="464654" y="5981265"/>
            <a:ext cx="921641" cy="2869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GND</a:t>
            </a:r>
            <a:endParaRPr kumimoji="1" lang="ja-JP" altLang="en-US" sz="1600" dirty="0"/>
          </a:p>
        </p:txBody>
      </p:sp>
      <p:sp>
        <p:nvSpPr>
          <p:cNvPr id="26" name="正方形/長方形 25"/>
          <p:cNvSpPr/>
          <p:nvPr/>
        </p:nvSpPr>
        <p:spPr>
          <a:xfrm>
            <a:off x="2916190" y="5972038"/>
            <a:ext cx="921641" cy="2869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V</a:t>
            </a:r>
            <a:r>
              <a:rPr kumimoji="1" lang="en-US" altLang="ja-JP" sz="1000" dirty="0" smtClean="0"/>
              <a:t>DD</a:t>
            </a:r>
            <a:endParaRPr kumimoji="1" lang="ja-JP" altLang="en-US" sz="1600" dirty="0"/>
          </a:p>
        </p:txBody>
      </p:sp>
      <p:sp>
        <p:nvSpPr>
          <p:cNvPr id="32" name="正方形/長方形 31"/>
          <p:cNvSpPr/>
          <p:nvPr/>
        </p:nvSpPr>
        <p:spPr>
          <a:xfrm>
            <a:off x="3297190" y="9231764"/>
            <a:ext cx="921641" cy="2869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600" dirty="0" smtClean="0"/>
              <a:t>+6V</a:t>
            </a:r>
            <a:endParaRPr kumimoji="1" lang="ja-JP" altLang="en-US" sz="1600" dirty="0"/>
          </a:p>
        </p:txBody>
      </p:sp>
      <p:cxnSp>
        <p:nvCxnSpPr>
          <p:cNvPr id="33" name="直線矢印コネクタ 32"/>
          <p:cNvCxnSpPr>
            <a:stCxn id="32" idx="0"/>
          </p:cNvCxnSpPr>
          <p:nvPr/>
        </p:nvCxnSpPr>
        <p:spPr>
          <a:xfrm flipH="1" flipV="1">
            <a:off x="3547027" y="8031368"/>
            <a:ext cx="210984" cy="12003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124119" y="4902059"/>
            <a:ext cx="961675" cy="816109"/>
            <a:chOff x="2493597" y="4763932"/>
            <a:chExt cx="1546497" cy="926499"/>
          </a:xfrm>
        </p:grpSpPr>
        <p:sp>
          <p:nvSpPr>
            <p:cNvPr id="11" name="正方形/長方形 10"/>
            <p:cNvSpPr/>
            <p:nvPr/>
          </p:nvSpPr>
          <p:spPr>
            <a:xfrm>
              <a:off x="2537460" y="4782684"/>
              <a:ext cx="1502634" cy="804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2" name="正方形/長方形 11"/>
            <p:cNvSpPr/>
            <p:nvPr/>
          </p:nvSpPr>
          <p:spPr>
            <a:xfrm>
              <a:off x="262890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1" name="正方形/長方形 20"/>
            <p:cNvSpPr/>
            <p:nvPr/>
          </p:nvSpPr>
          <p:spPr>
            <a:xfrm>
              <a:off x="297311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3" name="正方形/長方形 22"/>
            <p:cNvSpPr/>
            <p:nvPr/>
          </p:nvSpPr>
          <p:spPr>
            <a:xfrm>
              <a:off x="331732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4" name="正方形/長方形 23"/>
            <p:cNvSpPr/>
            <p:nvPr/>
          </p:nvSpPr>
          <p:spPr>
            <a:xfrm>
              <a:off x="3701557"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3" name="正方形/長方形 12"/>
            <p:cNvSpPr/>
            <p:nvPr/>
          </p:nvSpPr>
          <p:spPr>
            <a:xfrm>
              <a:off x="2493597" y="4763932"/>
              <a:ext cx="461948" cy="346462"/>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ON</a:t>
              </a:r>
              <a:endParaRPr lang="en-US" altLang="ja-JP" sz="800" dirty="0">
                <a:latin typeface="ＭＳ 明朝" panose="02020609040205080304" pitchFamily="17" charset="-128"/>
                <a:ea typeface="ＭＳ 明朝" panose="02020609040205080304" pitchFamily="17" charset="-128"/>
              </a:endParaRPr>
            </a:p>
          </p:txBody>
        </p:sp>
        <p:sp>
          <p:nvSpPr>
            <p:cNvPr id="27" name="正方形/長方形 26"/>
            <p:cNvSpPr/>
            <p:nvPr/>
          </p:nvSpPr>
          <p:spPr>
            <a:xfrm>
              <a:off x="2549970" y="5341396"/>
              <a:ext cx="379457" cy="346461"/>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1</a:t>
              </a:r>
            </a:p>
          </p:txBody>
        </p:sp>
        <p:sp>
          <p:nvSpPr>
            <p:cNvPr id="28" name="正方形/長方形 27"/>
            <p:cNvSpPr/>
            <p:nvPr/>
          </p:nvSpPr>
          <p:spPr>
            <a:xfrm>
              <a:off x="2886575" y="5343970"/>
              <a:ext cx="379457" cy="346461"/>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2</a:t>
              </a:r>
            </a:p>
          </p:txBody>
        </p:sp>
        <p:sp>
          <p:nvSpPr>
            <p:cNvPr id="29" name="正方形/長方形 28"/>
            <p:cNvSpPr/>
            <p:nvPr/>
          </p:nvSpPr>
          <p:spPr>
            <a:xfrm>
              <a:off x="3235591" y="5341399"/>
              <a:ext cx="379457" cy="346461"/>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3</a:t>
              </a:r>
            </a:p>
          </p:txBody>
        </p:sp>
        <p:sp>
          <p:nvSpPr>
            <p:cNvPr id="30" name="正方形/長方形 29"/>
            <p:cNvSpPr/>
            <p:nvPr/>
          </p:nvSpPr>
          <p:spPr>
            <a:xfrm>
              <a:off x="3614681" y="5336932"/>
              <a:ext cx="379457" cy="346461"/>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4</a:t>
              </a:r>
            </a:p>
          </p:txBody>
        </p:sp>
        <p:sp>
          <p:nvSpPr>
            <p:cNvPr id="34" name="正方形/長方形 33"/>
            <p:cNvSpPr/>
            <p:nvPr/>
          </p:nvSpPr>
          <p:spPr>
            <a:xfrm>
              <a:off x="3710330" y="5171633"/>
              <a:ext cx="186137"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5" name="正方形/長方形 34"/>
            <p:cNvSpPr/>
            <p:nvPr/>
          </p:nvSpPr>
          <p:spPr>
            <a:xfrm>
              <a:off x="3325535" y="5002072"/>
              <a:ext cx="186137"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6" name="正方形/長方形 35"/>
            <p:cNvSpPr/>
            <p:nvPr/>
          </p:nvSpPr>
          <p:spPr>
            <a:xfrm>
              <a:off x="2981997" y="5002197"/>
              <a:ext cx="186137"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7" name="正方形/長方形 36"/>
            <p:cNvSpPr/>
            <p:nvPr/>
          </p:nvSpPr>
          <p:spPr>
            <a:xfrm>
              <a:off x="2643535" y="4998097"/>
              <a:ext cx="186137"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38" name="正方形/長方形 37"/>
          <p:cNvSpPr/>
          <p:nvPr/>
        </p:nvSpPr>
        <p:spPr>
          <a:xfrm rot="16200000">
            <a:off x="867026" y="8217889"/>
            <a:ext cx="905701" cy="61974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800" dirty="0" smtClean="0">
                <a:latin typeface="ＭＳ ゴシック" panose="020B0609070205080204" pitchFamily="49" charset="-128"/>
                <a:ea typeface="ＭＳ ゴシック" panose="020B0609070205080204" pitchFamily="49" charset="-128"/>
              </a:rPr>
              <a:t>アナログ</a:t>
            </a:r>
            <a:endParaRPr kumimoji="1" lang="en-US" altLang="ja-JP" sz="800" dirty="0" smtClean="0">
              <a:latin typeface="ＭＳ ゴシック" panose="020B0609070205080204" pitchFamily="49" charset="-128"/>
              <a:ea typeface="ＭＳ ゴシック" panose="020B0609070205080204" pitchFamily="49" charset="-128"/>
            </a:endParaRPr>
          </a:p>
          <a:p>
            <a:pPr algn="ctr"/>
            <a:r>
              <a:rPr kumimoji="1" lang="ja-JP" altLang="en-US" sz="800" dirty="0" smtClean="0">
                <a:latin typeface="ＭＳ ゴシック" panose="020B0609070205080204" pitchFamily="49" charset="-128"/>
                <a:ea typeface="ＭＳ ゴシック" panose="020B0609070205080204" pitchFamily="49" charset="-128"/>
              </a:rPr>
              <a:t>ジョイ</a:t>
            </a:r>
            <a:endParaRPr kumimoji="1" lang="en-US" altLang="ja-JP" sz="800" dirty="0" smtClean="0">
              <a:latin typeface="ＭＳ ゴシック" panose="020B0609070205080204" pitchFamily="49" charset="-128"/>
              <a:ea typeface="ＭＳ ゴシック" panose="020B0609070205080204" pitchFamily="49" charset="-128"/>
            </a:endParaRPr>
          </a:p>
          <a:p>
            <a:pPr algn="ctr"/>
            <a:r>
              <a:rPr kumimoji="1" lang="ja-JP" altLang="en-US" sz="800" dirty="0" smtClean="0">
                <a:latin typeface="ＭＳ ゴシック" panose="020B0609070205080204" pitchFamily="49" charset="-128"/>
                <a:ea typeface="ＭＳ ゴシック" panose="020B0609070205080204" pitchFamily="49" charset="-128"/>
              </a:rPr>
              <a:t>スティック</a:t>
            </a:r>
            <a:endParaRPr kumimoji="1" lang="ja-JP" altLang="en-US" sz="8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231811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endParaRPr kumimoji="1" lang="ja-JP" altLang="en-US"/>
          </a:p>
        </p:txBody>
      </p:sp>
      <p:sp>
        <p:nvSpPr>
          <p:cNvPr id="3" name="スライド番号プレースホルダー 2"/>
          <p:cNvSpPr>
            <a:spLocks noGrp="1"/>
          </p:cNvSpPr>
          <p:nvPr>
            <p:ph type="sldNum" sz="quarter" idx="12"/>
          </p:nvPr>
        </p:nvSpPr>
        <p:spPr/>
        <p:txBody>
          <a:bodyPr/>
          <a:lstStyle/>
          <a:p>
            <a:fld id="{93133940-1C9A-4530-88D2-E440F3F2F3CD}" type="slidenum">
              <a:rPr kumimoji="1" lang="ja-JP" altLang="en-US" smtClean="0"/>
              <a:t>7</a:t>
            </a:fld>
            <a:endParaRPr kumimoji="1" lang="ja-JP" altLang="en-US" dirty="0"/>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58227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角丸四角形 65"/>
          <p:cNvSpPr/>
          <p:nvPr/>
        </p:nvSpPr>
        <p:spPr>
          <a:xfrm>
            <a:off x="308473" y="5354582"/>
            <a:ext cx="6191480" cy="40543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6" name="角丸四角形 25"/>
          <p:cNvSpPr/>
          <p:nvPr/>
        </p:nvSpPr>
        <p:spPr>
          <a:xfrm>
            <a:off x="308473" y="1154849"/>
            <a:ext cx="6191480" cy="38247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 name="図 1"/>
          <p:cNvPicPr>
            <a:picLocks noChangeAspect="1"/>
          </p:cNvPicPr>
          <p:nvPr/>
        </p:nvPicPr>
        <p:blipFill>
          <a:blip r:embed="rId2" cstate="print">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804658" y="2034019"/>
            <a:ext cx="3017113" cy="2262835"/>
          </a:xfrm>
          <a:prstGeom prst="rect">
            <a:avLst/>
          </a:prstGeom>
          <a:effectLst>
            <a:softEdge rad="63500"/>
          </a:effectLst>
        </p:spPr>
      </p:pic>
      <p:sp>
        <p:nvSpPr>
          <p:cNvPr id="3" name="スライド番号プレースホルダー 2"/>
          <p:cNvSpPr>
            <a:spLocks noGrp="1"/>
          </p:cNvSpPr>
          <p:nvPr>
            <p:ph type="sldNum" sz="quarter" idx="12"/>
          </p:nvPr>
        </p:nvSpPr>
        <p:spPr/>
        <p:txBody>
          <a:bodyPr/>
          <a:lstStyle/>
          <a:p>
            <a:fld id="{93133940-1C9A-4530-88D2-E440F3F2F3CD}" type="slidenum">
              <a:rPr kumimoji="1" lang="ja-JP" altLang="en-US" smtClean="0"/>
              <a:t>8</a:t>
            </a:fld>
            <a:endParaRPr kumimoji="1" lang="ja-JP" altLang="en-US" dirty="0"/>
          </a:p>
        </p:txBody>
      </p:sp>
      <p:sp>
        <p:nvSpPr>
          <p:cNvPr id="5" name="タイトル 2"/>
          <p:cNvSpPr>
            <a:spLocks noGrp="1"/>
          </p:cNvSpPr>
          <p:nvPr>
            <p:ph type="title"/>
          </p:nvPr>
        </p:nvSpPr>
        <p:spPr/>
        <p:txBody>
          <a:bodyPr>
            <a:noAutofit/>
          </a:bodyPr>
          <a:lstStyle/>
          <a:p>
            <a:r>
              <a:rPr lang="en-US" altLang="ja-JP" sz="2800" dirty="0" smtClean="0"/>
              <a:t>4. </a:t>
            </a:r>
            <a:r>
              <a:rPr lang="ja-JP" altLang="en-US" sz="2800" dirty="0" smtClean="0"/>
              <a:t>赤外線コントローラの機能</a:t>
            </a:r>
            <a:endParaRPr kumimoji="1" lang="ja-JP" altLang="en-US" sz="2800" dirty="0"/>
          </a:p>
        </p:txBody>
      </p:sp>
      <p:sp>
        <p:nvSpPr>
          <p:cNvPr id="9" name="角丸四角形 8"/>
          <p:cNvSpPr/>
          <p:nvPr/>
        </p:nvSpPr>
        <p:spPr>
          <a:xfrm>
            <a:off x="1584365" y="939165"/>
            <a:ext cx="3457698" cy="5289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コントローラの各部説明</a:t>
            </a:r>
            <a:endParaRPr kumimoji="1" lang="ja-JP" altLang="en-US" sz="2000" dirty="0"/>
          </a:p>
        </p:txBody>
      </p:sp>
      <p:sp>
        <p:nvSpPr>
          <p:cNvPr id="10" name="正方形/長方形 9"/>
          <p:cNvSpPr/>
          <p:nvPr/>
        </p:nvSpPr>
        <p:spPr>
          <a:xfrm>
            <a:off x="3429000" y="3083171"/>
            <a:ext cx="1022215" cy="822784"/>
          </a:xfrm>
          <a:prstGeom prst="rect">
            <a:avLst/>
          </a:prstGeom>
          <a:noFill/>
          <a:ln w="254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5" name="右矢印 14"/>
          <p:cNvSpPr/>
          <p:nvPr/>
        </p:nvSpPr>
        <p:spPr>
          <a:xfrm rot="5977500">
            <a:off x="2601568" y="2029600"/>
            <a:ext cx="513303" cy="29622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6" name="角丸四角形 15"/>
          <p:cNvSpPr/>
          <p:nvPr/>
        </p:nvSpPr>
        <p:spPr>
          <a:xfrm>
            <a:off x="1968312" y="1551390"/>
            <a:ext cx="2229115" cy="510778"/>
          </a:xfrm>
          <a:prstGeom prst="roundRect">
            <a:avLst/>
          </a:prstGeom>
          <a:solidFill>
            <a:schemeClr val="bg1"/>
          </a:solidFill>
          <a:ln>
            <a:solidFill>
              <a:schemeClr val="tx1"/>
            </a:solidFill>
          </a:ln>
        </p:spPr>
        <p:txBody>
          <a:bodyPr wrap="none">
            <a:spAutoFit/>
          </a:bodyPr>
          <a:lstStyle/>
          <a:p>
            <a:pPr algn="ctr">
              <a:buClr>
                <a:schemeClr val="tx1"/>
              </a:buClr>
            </a:pPr>
            <a:r>
              <a:rPr lang="en-US" altLang="ja-JP" sz="1200" dirty="0" smtClean="0"/>
              <a:t>LCD</a:t>
            </a:r>
            <a:r>
              <a:rPr lang="ja-JP" altLang="en-US" sz="1200" dirty="0" smtClean="0"/>
              <a:t>キャラクタディスプレイ</a:t>
            </a:r>
            <a:endParaRPr lang="en-US" altLang="ja-JP" sz="1200" dirty="0" smtClean="0"/>
          </a:p>
          <a:p>
            <a:pPr algn="ctr">
              <a:buClr>
                <a:schemeClr val="tx1"/>
              </a:buClr>
            </a:pPr>
            <a:r>
              <a:rPr lang="en-US" altLang="ja-JP" sz="1200" dirty="0" smtClean="0"/>
              <a:t>(</a:t>
            </a:r>
            <a:r>
              <a:rPr lang="ja-JP" altLang="en-US" sz="1200" dirty="0" smtClean="0"/>
              <a:t>ディスプレイ</a:t>
            </a:r>
            <a:r>
              <a:rPr lang="en-US" altLang="ja-JP" sz="1200" dirty="0" smtClean="0"/>
              <a:t>)</a:t>
            </a:r>
            <a:endParaRPr lang="en-US" altLang="ja-JP" sz="1200" dirty="0"/>
          </a:p>
        </p:txBody>
      </p:sp>
      <p:sp>
        <p:nvSpPr>
          <p:cNvPr id="19" name="右矢印 18"/>
          <p:cNvSpPr/>
          <p:nvPr/>
        </p:nvSpPr>
        <p:spPr>
          <a:xfrm rot="19936960">
            <a:off x="1955607" y="3876980"/>
            <a:ext cx="513303" cy="28039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8" name="角丸四角形 17"/>
          <p:cNvSpPr/>
          <p:nvPr/>
        </p:nvSpPr>
        <p:spPr>
          <a:xfrm>
            <a:off x="514350" y="4036387"/>
            <a:ext cx="1584841" cy="306467"/>
          </a:xfrm>
          <a:prstGeom prst="roundRect">
            <a:avLst/>
          </a:prstGeom>
          <a:solidFill>
            <a:schemeClr val="bg1"/>
          </a:solidFill>
          <a:ln>
            <a:solidFill>
              <a:schemeClr val="tx1"/>
            </a:solidFill>
          </a:ln>
        </p:spPr>
        <p:txBody>
          <a:bodyPr wrap="none">
            <a:spAutoFit/>
          </a:bodyPr>
          <a:lstStyle/>
          <a:p>
            <a:pPr algn="ctr">
              <a:buClr>
                <a:schemeClr val="tx1"/>
              </a:buClr>
            </a:pPr>
            <a:r>
              <a:rPr lang="ja-JP" altLang="en-US" sz="1200" dirty="0" smtClean="0"/>
              <a:t>アナログスティック</a:t>
            </a:r>
            <a:endParaRPr lang="en-US" altLang="ja-JP" sz="1200" dirty="0"/>
          </a:p>
        </p:txBody>
      </p:sp>
      <p:sp>
        <p:nvSpPr>
          <p:cNvPr id="20" name="右矢印 19"/>
          <p:cNvSpPr/>
          <p:nvPr/>
        </p:nvSpPr>
        <p:spPr>
          <a:xfrm rot="19947746" flipH="1" flipV="1">
            <a:off x="4462949" y="2715513"/>
            <a:ext cx="909083" cy="29622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右矢印 21"/>
          <p:cNvSpPr/>
          <p:nvPr/>
        </p:nvSpPr>
        <p:spPr>
          <a:xfrm rot="10800000" flipH="1" flipV="1">
            <a:off x="1804659" y="2991527"/>
            <a:ext cx="1053562" cy="30638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角丸四角形 16"/>
          <p:cNvSpPr/>
          <p:nvPr/>
        </p:nvSpPr>
        <p:spPr>
          <a:xfrm>
            <a:off x="4863985" y="2550794"/>
            <a:ext cx="1286293" cy="306467"/>
          </a:xfrm>
          <a:prstGeom prst="roundRect">
            <a:avLst/>
          </a:prstGeom>
          <a:solidFill>
            <a:schemeClr val="bg1"/>
          </a:solidFill>
          <a:ln>
            <a:solidFill>
              <a:schemeClr val="tx1"/>
            </a:solidFill>
          </a:ln>
        </p:spPr>
        <p:txBody>
          <a:bodyPr wrap="none">
            <a:spAutoFit/>
          </a:bodyPr>
          <a:lstStyle/>
          <a:p>
            <a:pPr algn="ctr">
              <a:buClr>
                <a:schemeClr val="tx1"/>
              </a:buClr>
            </a:pPr>
            <a:r>
              <a:rPr lang="ja-JP" altLang="en-US" sz="1200" dirty="0" smtClean="0"/>
              <a:t>タクトスイッチ</a:t>
            </a:r>
            <a:endParaRPr lang="en-US" altLang="ja-JP" sz="1200" dirty="0"/>
          </a:p>
        </p:txBody>
      </p:sp>
      <p:sp>
        <p:nvSpPr>
          <p:cNvPr id="24" name="右矢印 23"/>
          <p:cNvSpPr/>
          <p:nvPr/>
        </p:nvSpPr>
        <p:spPr>
          <a:xfrm rot="1471681" flipH="1" flipV="1">
            <a:off x="3964295" y="4123705"/>
            <a:ext cx="651003" cy="21798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角丸四角形 24"/>
          <p:cNvSpPr/>
          <p:nvPr/>
        </p:nvSpPr>
        <p:spPr>
          <a:xfrm>
            <a:off x="4540679" y="4166621"/>
            <a:ext cx="1129427" cy="306467"/>
          </a:xfrm>
          <a:prstGeom prst="roundRect">
            <a:avLst/>
          </a:prstGeom>
          <a:solidFill>
            <a:schemeClr val="bg1"/>
          </a:solidFill>
          <a:ln>
            <a:solidFill>
              <a:schemeClr val="tx1"/>
            </a:solidFill>
          </a:ln>
        </p:spPr>
        <p:txBody>
          <a:bodyPr wrap="none">
            <a:spAutoFit/>
          </a:bodyPr>
          <a:lstStyle/>
          <a:p>
            <a:pPr algn="ctr">
              <a:buClr>
                <a:schemeClr val="tx1"/>
              </a:buClr>
            </a:pPr>
            <a:r>
              <a:rPr lang="ja-JP" altLang="en-US" sz="1200" dirty="0" smtClean="0"/>
              <a:t>電源スイッチ</a:t>
            </a:r>
            <a:endParaRPr lang="en-US" altLang="ja-JP" sz="1200" dirty="0"/>
          </a:p>
        </p:txBody>
      </p:sp>
      <p:sp>
        <p:nvSpPr>
          <p:cNvPr id="23" name="角丸四角形 22"/>
          <p:cNvSpPr/>
          <p:nvPr/>
        </p:nvSpPr>
        <p:spPr>
          <a:xfrm>
            <a:off x="772285" y="2991527"/>
            <a:ext cx="1068969" cy="306467"/>
          </a:xfrm>
          <a:prstGeom prst="roundRect">
            <a:avLst/>
          </a:prstGeom>
          <a:solidFill>
            <a:schemeClr val="bg1"/>
          </a:solidFill>
          <a:ln>
            <a:solidFill>
              <a:schemeClr val="tx1"/>
            </a:solidFill>
          </a:ln>
        </p:spPr>
        <p:txBody>
          <a:bodyPr wrap="none">
            <a:spAutoFit/>
          </a:bodyPr>
          <a:lstStyle/>
          <a:p>
            <a:pPr algn="ctr">
              <a:buClr>
                <a:schemeClr val="tx1"/>
              </a:buClr>
            </a:pPr>
            <a:r>
              <a:rPr lang="en-US" altLang="ja-JP" sz="1200" dirty="0" smtClean="0"/>
              <a:t>DIP</a:t>
            </a:r>
            <a:r>
              <a:rPr lang="ja-JP" altLang="en-US" sz="1200" dirty="0" smtClean="0"/>
              <a:t>スイッチ</a:t>
            </a:r>
            <a:endParaRPr lang="en-US" altLang="ja-JP" sz="1200" dirty="0"/>
          </a:p>
        </p:txBody>
      </p:sp>
      <p:sp>
        <p:nvSpPr>
          <p:cNvPr id="64" name="角丸四角形 63"/>
          <p:cNvSpPr/>
          <p:nvPr/>
        </p:nvSpPr>
        <p:spPr>
          <a:xfrm>
            <a:off x="1700151" y="5105354"/>
            <a:ext cx="3457698" cy="5289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コントローラの仕様</a:t>
            </a:r>
            <a:endParaRPr kumimoji="1" lang="ja-JP" altLang="en-US" sz="2000" dirty="0"/>
          </a:p>
        </p:txBody>
      </p:sp>
      <p:sp>
        <p:nvSpPr>
          <p:cNvPr id="67" name="正方形/長方形 66"/>
          <p:cNvSpPr/>
          <p:nvPr/>
        </p:nvSpPr>
        <p:spPr>
          <a:xfrm>
            <a:off x="1288088" y="5710956"/>
            <a:ext cx="4232249" cy="307777"/>
          </a:xfrm>
          <a:prstGeom prst="rect">
            <a:avLst/>
          </a:prstGeom>
        </p:spPr>
        <p:txBody>
          <a:bodyPr wrap="none">
            <a:spAutoFit/>
          </a:bodyPr>
          <a:lstStyle/>
          <a:p>
            <a:r>
              <a:rPr lang="ja-JP" altLang="en-US" sz="1400" dirty="0" smtClean="0"/>
              <a:t>コントローラには</a:t>
            </a:r>
            <a:r>
              <a:rPr lang="en-US" altLang="ja-JP" sz="1400" dirty="0" smtClean="0"/>
              <a:t>3</a:t>
            </a:r>
            <a:r>
              <a:rPr lang="ja-JP" altLang="en-US" sz="1400" dirty="0" err="1" smtClean="0"/>
              <a:t>つの</a:t>
            </a:r>
            <a:r>
              <a:rPr lang="ja-JP" altLang="en-US" sz="1400" dirty="0" smtClean="0"/>
              <a:t>機能が搭載されています。</a:t>
            </a:r>
            <a:endParaRPr lang="ja-JP" altLang="en-US" sz="1400" dirty="0"/>
          </a:p>
        </p:txBody>
      </p:sp>
      <p:sp>
        <p:nvSpPr>
          <p:cNvPr id="69" name="角丸四角形 68"/>
          <p:cNvSpPr/>
          <p:nvPr/>
        </p:nvSpPr>
        <p:spPr>
          <a:xfrm>
            <a:off x="454810" y="6082371"/>
            <a:ext cx="2259110" cy="3031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トランスミットモード</a:t>
            </a:r>
            <a:endParaRPr kumimoji="1" lang="ja-JP" altLang="en-US" sz="1600" dirty="0"/>
          </a:p>
        </p:txBody>
      </p:sp>
      <p:sp>
        <p:nvSpPr>
          <p:cNvPr id="70" name="角丸四角形 69"/>
          <p:cNvSpPr/>
          <p:nvPr/>
        </p:nvSpPr>
        <p:spPr>
          <a:xfrm>
            <a:off x="454810" y="7352635"/>
            <a:ext cx="2259110" cy="3031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smtClean="0"/>
              <a:t>レシーバモード</a:t>
            </a:r>
            <a:endParaRPr kumimoji="1" lang="ja-JP" altLang="en-US" sz="1600" dirty="0"/>
          </a:p>
        </p:txBody>
      </p:sp>
      <p:sp>
        <p:nvSpPr>
          <p:cNvPr id="71" name="角丸四角形 70"/>
          <p:cNvSpPr/>
          <p:nvPr/>
        </p:nvSpPr>
        <p:spPr>
          <a:xfrm>
            <a:off x="454810" y="8479755"/>
            <a:ext cx="2259110" cy="30313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600" dirty="0" smtClean="0"/>
              <a:t>フライトモード</a:t>
            </a:r>
            <a:endParaRPr kumimoji="1" lang="ja-JP" altLang="en-US" sz="1600" dirty="0"/>
          </a:p>
        </p:txBody>
      </p:sp>
      <p:sp>
        <p:nvSpPr>
          <p:cNvPr id="72" name="正方形/長方形 71"/>
          <p:cNvSpPr/>
          <p:nvPr/>
        </p:nvSpPr>
        <p:spPr>
          <a:xfrm>
            <a:off x="597795" y="6375106"/>
            <a:ext cx="5745855" cy="954107"/>
          </a:xfrm>
          <a:prstGeom prst="rect">
            <a:avLst/>
          </a:prstGeom>
        </p:spPr>
        <p:txBody>
          <a:bodyPr wrap="square">
            <a:spAutoFit/>
          </a:bodyPr>
          <a:lstStyle/>
          <a:p>
            <a:r>
              <a:rPr lang="ja-JP" altLang="en-US" sz="1400" dirty="0">
                <a:latin typeface="ＭＳ 明朝" panose="02020609040205080304" pitchFamily="17" charset="-128"/>
                <a:ea typeface="ＭＳ 明朝" panose="02020609040205080304" pitchFamily="17" charset="-128"/>
              </a:rPr>
              <a:t>・</a:t>
            </a:r>
            <a:r>
              <a:rPr lang="ja-JP" altLang="en-US" sz="1400" dirty="0" smtClean="0">
                <a:latin typeface="ＭＳ 明朝" panose="02020609040205080304" pitchFamily="17" charset="-128"/>
                <a:ea typeface="ＭＳ 明朝" panose="02020609040205080304" pitchFamily="17" charset="-128"/>
              </a:rPr>
              <a:t>タクトスイッチに対応するコントローラに記憶させた赤外信号を赤外線</a:t>
            </a:r>
            <a:r>
              <a:rPr lang="en-US" altLang="ja-JP" sz="1400" dirty="0" smtClean="0">
                <a:latin typeface="ＭＳ 明朝" panose="02020609040205080304" pitchFamily="17" charset="-128"/>
                <a:ea typeface="ＭＳ 明朝" panose="02020609040205080304" pitchFamily="17" charset="-128"/>
              </a:rPr>
              <a:t>LED</a:t>
            </a:r>
            <a:r>
              <a:rPr lang="ja-JP" altLang="en-US" sz="1400" dirty="0" smtClean="0">
                <a:latin typeface="ＭＳ 明朝" panose="02020609040205080304" pitchFamily="17" charset="-128"/>
                <a:ea typeface="ＭＳ 明朝" panose="02020609040205080304" pitchFamily="17" charset="-128"/>
              </a:rPr>
              <a:t>を使って送信します。</a:t>
            </a:r>
            <a:endParaRPr lang="en-US" altLang="ja-JP" sz="1400" dirty="0" smtClean="0">
              <a:latin typeface="ＭＳ 明朝" panose="02020609040205080304" pitchFamily="17" charset="-128"/>
              <a:ea typeface="ＭＳ 明朝" panose="02020609040205080304" pitchFamily="17" charset="-128"/>
            </a:endParaRPr>
          </a:p>
          <a:p>
            <a:r>
              <a:rPr lang="ja-JP" altLang="en-US" sz="1400" dirty="0">
                <a:latin typeface="ＭＳ 明朝" panose="02020609040205080304" pitchFamily="17" charset="-128"/>
                <a:ea typeface="ＭＳ 明朝" panose="02020609040205080304" pitchFamily="17" charset="-128"/>
              </a:rPr>
              <a:t>・</a:t>
            </a:r>
            <a:r>
              <a:rPr lang="ja-JP" altLang="en-US" sz="1400" dirty="0" smtClean="0">
                <a:latin typeface="ＭＳ 明朝" panose="02020609040205080304" pitchFamily="17" charset="-128"/>
                <a:ea typeface="ＭＳ 明朝" panose="02020609040205080304" pitchFamily="17" charset="-128"/>
              </a:rPr>
              <a:t>レシーバモードと合わせて使うことにより好きなリモコンの赤外信号を送信することが出来ます。</a:t>
            </a:r>
            <a:endParaRPr lang="ja-JP" altLang="en-US" sz="1400" dirty="0">
              <a:latin typeface="ＭＳ 明朝" panose="02020609040205080304" pitchFamily="17" charset="-128"/>
              <a:ea typeface="ＭＳ 明朝" panose="02020609040205080304" pitchFamily="17" charset="-128"/>
            </a:endParaRPr>
          </a:p>
        </p:txBody>
      </p:sp>
      <p:sp>
        <p:nvSpPr>
          <p:cNvPr id="73" name="正方形/長方形 72"/>
          <p:cNvSpPr/>
          <p:nvPr/>
        </p:nvSpPr>
        <p:spPr>
          <a:xfrm>
            <a:off x="602555" y="7646526"/>
            <a:ext cx="5745855" cy="738664"/>
          </a:xfrm>
          <a:prstGeom prst="rect">
            <a:avLst/>
          </a:prstGeom>
        </p:spPr>
        <p:txBody>
          <a:bodyPr wrap="square">
            <a:spAutoFit/>
          </a:bodyPr>
          <a:lstStyle/>
          <a:p>
            <a:r>
              <a:rPr lang="ja-JP" altLang="en-US" sz="1400" dirty="0" smtClean="0"/>
              <a:t>・</a:t>
            </a:r>
            <a:r>
              <a:rPr lang="ja-JP" altLang="en-US" sz="1400" dirty="0" smtClean="0">
                <a:latin typeface="ＭＳ 明朝" panose="02020609040205080304" pitchFamily="17" charset="-128"/>
                <a:ea typeface="ＭＳ 明朝" panose="02020609040205080304" pitchFamily="17" charset="-128"/>
              </a:rPr>
              <a:t>コントローラに赤外信号を記憶させることが可能です。</a:t>
            </a:r>
            <a:endParaRPr lang="en-US" altLang="ja-JP" sz="1400" dirty="0" smtClean="0">
              <a:latin typeface="ＭＳ 明朝" panose="02020609040205080304" pitchFamily="17" charset="-128"/>
              <a:ea typeface="ＭＳ 明朝" panose="02020609040205080304" pitchFamily="17" charset="-128"/>
            </a:endParaRPr>
          </a:p>
          <a:p>
            <a:r>
              <a:rPr lang="ja-JP" altLang="en-US" sz="1400" dirty="0" smtClean="0">
                <a:latin typeface="ＭＳ 明朝" panose="02020609040205080304" pitchFamily="17" charset="-128"/>
                <a:ea typeface="ＭＳ 明朝" panose="02020609040205080304" pitchFamily="17" charset="-128"/>
              </a:rPr>
              <a:t>・最大で</a:t>
            </a:r>
            <a:r>
              <a:rPr lang="en-US" altLang="ja-JP" sz="1400" dirty="0" smtClean="0">
                <a:latin typeface="ＭＳ 明朝" panose="02020609040205080304" pitchFamily="17" charset="-128"/>
                <a:ea typeface="ＭＳ 明朝" panose="02020609040205080304" pitchFamily="17" charset="-128"/>
              </a:rPr>
              <a:t>9</a:t>
            </a:r>
            <a:r>
              <a:rPr lang="ja-JP" altLang="en-US" sz="1400" dirty="0" smtClean="0">
                <a:latin typeface="ＭＳ 明朝" panose="02020609040205080304" pitchFamily="17" charset="-128"/>
                <a:ea typeface="ＭＳ 明朝" panose="02020609040205080304" pitchFamily="17" charset="-128"/>
              </a:rPr>
              <a:t>個の信号を記憶させることが出来ます。</a:t>
            </a:r>
            <a:endParaRPr lang="en-US" altLang="ja-JP" sz="1400" dirty="0" smtClean="0">
              <a:latin typeface="ＭＳ 明朝" panose="02020609040205080304" pitchFamily="17" charset="-128"/>
              <a:ea typeface="ＭＳ 明朝" panose="02020609040205080304" pitchFamily="17" charset="-128"/>
            </a:endParaRPr>
          </a:p>
          <a:p>
            <a:r>
              <a:rPr lang="ja-JP" altLang="en-US" sz="1400" dirty="0" smtClean="0">
                <a:latin typeface="ＭＳ 明朝" panose="02020609040205080304" pitchFamily="17" charset="-128"/>
                <a:ea typeface="ＭＳ 明朝" panose="02020609040205080304" pitchFamily="17" charset="-128"/>
              </a:rPr>
              <a:t>・リモコン等の赤外線信号送信機が別途必要になります。</a:t>
            </a:r>
            <a:endParaRPr lang="ja-JP" altLang="en-US" sz="1400" dirty="0">
              <a:latin typeface="ＭＳ 明朝" panose="02020609040205080304" pitchFamily="17" charset="-128"/>
              <a:ea typeface="ＭＳ 明朝" panose="02020609040205080304" pitchFamily="17" charset="-128"/>
            </a:endParaRPr>
          </a:p>
        </p:txBody>
      </p:sp>
      <p:sp>
        <p:nvSpPr>
          <p:cNvPr id="74" name="正方形/長方形 73"/>
          <p:cNvSpPr/>
          <p:nvPr/>
        </p:nvSpPr>
        <p:spPr>
          <a:xfrm>
            <a:off x="597795" y="8758511"/>
            <a:ext cx="5745855" cy="523220"/>
          </a:xfrm>
          <a:prstGeom prst="rect">
            <a:avLst/>
          </a:prstGeom>
        </p:spPr>
        <p:txBody>
          <a:bodyPr wrap="square">
            <a:spAutoFit/>
          </a:bodyPr>
          <a:lstStyle/>
          <a:p>
            <a:r>
              <a:rPr lang="ja-JP" altLang="en-US" sz="1400" dirty="0" smtClean="0"/>
              <a:t>・</a:t>
            </a:r>
            <a:r>
              <a:rPr lang="ja-JP" altLang="en-US" sz="1400" dirty="0" smtClean="0">
                <a:latin typeface="ＭＳ 明朝" panose="02020609040205080304" pitchFamily="17" charset="-128"/>
                <a:ea typeface="ＭＳ 明朝" panose="02020609040205080304" pitchFamily="17" charset="-128"/>
              </a:rPr>
              <a:t>赤外線信号を利用してミニヘリコプターを操縦することが可能です。</a:t>
            </a:r>
            <a:endParaRPr lang="en-US" altLang="ja-JP" sz="1400" dirty="0" smtClean="0">
              <a:latin typeface="ＭＳ 明朝" panose="02020609040205080304" pitchFamily="17" charset="-128"/>
              <a:ea typeface="ＭＳ 明朝" panose="02020609040205080304" pitchFamily="17" charset="-128"/>
            </a:endParaRPr>
          </a:p>
          <a:p>
            <a:r>
              <a:rPr lang="ja-JP" altLang="en-US" sz="1400" dirty="0" smtClean="0">
                <a:latin typeface="ＭＳ 明朝" panose="02020609040205080304" pitchFamily="17" charset="-128"/>
                <a:ea typeface="ＭＳ 明朝" panose="02020609040205080304" pitchFamily="17" charset="-128"/>
              </a:rPr>
              <a:t>・同時に</a:t>
            </a:r>
            <a:r>
              <a:rPr lang="en-US" altLang="ja-JP" sz="1400" dirty="0" smtClean="0">
                <a:latin typeface="ＭＳ 明朝" panose="02020609040205080304" pitchFamily="17" charset="-128"/>
                <a:ea typeface="ＭＳ 明朝" panose="02020609040205080304" pitchFamily="17" charset="-128"/>
              </a:rPr>
              <a:t>3</a:t>
            </a:r>
            <a:r>
              <a:rPr lang="ja-JP" altLang="en-US" sz="1400" dirty="0" smtClean="0">
                <a:latin typeface="ＭＳ 明朝" panose="02020609040205080304" pitchFamily="17" charset="-128"/>
                <a:ea typeface="ＭＳ 明朝" panose="02020609040205080304" pitchFamily="17" charset="-128"/>
              </a:rPr>
              <a:t>機まで飛行可能です。</a:t>
            </a:r>
            <a:endParaRPr lang="ja-JP" altLang="en-US" sz="1400"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11701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角丸四角形 25"/>
          <p:cNvSpPr/>
          <p:nvPr/>
        </p:nvSpPr>
        <p:spPr>
          <a:xfrm>
            <a:off x="171028" y="5008198"/>
            <a:ext cx="6551525" cy="12738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角丸四角形 23"/>
          <p:cNvSpPr/>
          <p:nvPr/>
        </p:nvSpPr>
        <p:spPr>
          <a:xfrm>
            <a:off x="171029" y="507615"/>
            <a:ext cx="6551525" cy="405309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93133940-1C9A-4530-88D2-E440F3F2F3CD}" type="slidenum">
              <a:rPr kumimoji="1" lang="ja-JP" altLang="en-US" smtClean="0"/>
              <a:t>9</a:t>
            </a:fld>
            <a:endParaRPr kumimoji="1" lang="ja-JP" altLang="en-US" dirty="0"/>
          </a:p>
        </p:txBody>
      </p:sp>
      <p:sp>
        <p:nvSpPr>
          <p:cNvPr id="5" name="角丸四角形 4"/>
          <p:cNvSpPr/>
          <p:nvPr/>
        </p:nvSpPr>
        <p:spPr>
          <a:xfrm>
            <a:off x="1584365" y="233888"/>
            <a:ext cx="3457698" cy="5289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コントローラの使い方</a:t>
            </a:r>
            <a:endParaRPr kumimoji="1" lang="ja-JP" altLang="en-US" sz="2000" dirty="0"/>
          </a:p>
        </p:txBody>
      </p:sp>
      <p:sp>
        <p:nvSpPr>
          <p:cNvPr id="6" name="角丸四角形 5"/>
          <p:cNvSpPr/>
          <p:nvPr/>
        </p:nvSpPr>
        <p:spPr>
          <a:xfrm>
            <a:off x="4837611" y="948294"/>
            <a:ext cx="1269970" cy="9252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7" name="グループ化 6"/>
          <p:cNvGrpSpPr/>
          <p:nvPr/>
        </p:nvGrpSpPr>
        <p:grpSpPr>
          <a:xfrm>
            <a:off x="4961599" y="1026415"/>
            <a:ext cx="961675" cy="816109"/>
            <a:chOff x="2493597" y="4763930"/>
            <a:chExt cx="1546497" cy="926495"/>
          </a:xfrm>
        </p:grpSpPr>
        <p:sp>
          <p:nvSpPr>
            <p:cNvPr id="8" name="正方形/長方形 7"/>
            <p:cNvSpPr/>
            <p:nvPr/>
          </p:nvSpPr>
          <p:spPr>
            <a:xfrm>
              <a:off x="2537460" y="4782684"/>
              <a:ext cx="1502634" cy="804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 name="正方形/長方形 8"/>
            <p:cNvSpPr/>
            <p:nvPr/>
          </p:nvSpPr>
          <p:spPr>
            <a:xfrm>
              <a:off x="262890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正方形/長方形 9"/>
            <p:cNvSpPr/>
            <p:nvPr/>
          </p:nvSpPr>
          <p:spPr>
            <a:xfrm>
              <a:off x="297311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1" name="正方形/長方形 10"/>
            <p:cNvSpPr/>
            <p:nvPr/>
          </p:nvSpPr>
          <p:spPr>
            <a:xfrm>
              <a:off x="331732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2" name="正方形/長方形 11"/>
            <p:cNvSpPr/>
            <p:nvPr/>
          </p:nvSpPr>
          <p:spPr>
            <a:xfrm>
              <a:off x="3701557"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3" name="正方形/長方形 12"/>
            <p:cNvSpPr/>
            <p:nvPr/>
          </p:nvSpPr>
          <p:spPr>
            <a:xfrm>
              <a:off x="2493597" y="4763930"/>
              <a:ext cx="461948" cy="346462"/>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ON</a:t>
              </a:r>
              <a:endParaRPr lang="en-US" altLang="ja-JP" sz="800" dirty="0">
                <a:latin typeface="ＭＳ 明朝" panose="02020609040205080304" pitchFamily="17" charset="-128"/>
                <a:ea typeface="ＭＳ 明朝" panose="02020609040205080304" pitchFamily="17" charset="-128"/>
              </a:endParaRPr>
            </a:p>
          </p:txBody>
        </p:sp>
        <p:sp>
          <p:nvSpPr>
            <p:cNvPr id="14" name="正方形/長方形 13"/>
            <p:cNvSpPr/>
            <p:nvPr/>
          </p:nvSpPr>
          <p:spPr>
            <a:xfrm>
              <a:off x="2549969" y="5341391"/>
              <a:ext cx="379456" cy="346460"/>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1</a:t>
              </a:r>
            </a:p>
          </p:txBody>
        </p:sp>
        <p:sp>
          <p:nvSpPr>
            <p:cNvPr id="15" name="正方形/長方形 14"/>
            <p:cNvSpPr/>
            <p:nvPr/>
          </p:nvSpPr>
          <p:spPr>
            <a:xfrm>
              <a:off x="2886575" y="5343965"/>
              <a:ext cx="379456" cy="346460"/>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2</a:t>
              </a:r>
            </a:p>
          </p:txBody>
        </p:sp>
        <p:sp>
          <p:nvSpPr>
            <p:cNvPr id="16" name="正方形/長方形 15"/>
            <p:cNvSpPr/>
            <p:nvPr/>
          </p:nvSpPr>
          <p:spPr>
            <a:xfrm>
              <a:off x="3235591" y="5341398"/>
              <a:ext cx="379456" cy="346460"/>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3</a:t>
              </a:r>
            </a:p>
          </p:txBody>
        </p:sp>
        <p:sp>
          <p:nvSpPr>
            <p:cNvPr id="17" name="正方形/長方形 16"/>
            <p:cNvSpPr/>
            <p:nvPr/>
          </p:nvSpPr>
          <p:spPr>
            <a:xfrm>
              <a:off x="3614681" y="5336934"/>
              <a:ext cx="379456" cy="346462"/>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4</a:t>
              </a:r>
            </a:p>
          </p:txBody>
        </p:sp>
        <p:sp>
          <p:nvSpPr>
            <p:cNvPr id="18" name="正方形/長方形 17"/>
            <p:cNvSpPr/>
            <p:nvPr/>
          </p:nvSpPr>
          <p:spPr>
            <a:xfrm>
              <a:off x="3710330" y="5171633"/>
              <a:ext cx="186137"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9" name="正方形/長方形 18"/>
            <p:cNvSpPr/>
            <p:nvPr/>
          </p:nvSpPr>
          <p:spPr>
            <a:xfrm>
              <a:off x="3325535" y="5171632"/>
              <a:ext cx="186138"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p:cNvSpPr/>
            <p:nvPr/>
          </p:nvSpPr>
          <p:spPr>
            <a:xfrm>
              <a:off x="2981997" y="5171632"/>
              <a:ext cx="186138"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1" name="正方形/長方形 20"/>
            <p:cNvSpPr/>
            <p:nvPr/>
          </p:nvSpPr>
          <p:spPr>
            <a:xfrm>
              <a:off x="2643536" y="5175170"/>
              <a:ext cx="186138"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22" name="正方形/長方形 21"/>
          <p:cNvSpPr/>
          <p:nvPr/>
        </p:nvSpPr>
        <p:spPr>
          <a:xfrm>
            <a:off x="4301067" y="1873534"/>
            <a:ext cx="2461511" cy="253916"/>
          </a:xfrm>
          <a:prstGeom prst="rect">
            <a:avLst/>
          </a:prstGeom>
        </p:spPr>
        <p:txBody>
          <a:bodyPr wrap="square">
            <a:spAutoFit/>
          </a:bodyPr>
          <a:lstStyle/>
          <a:p>
            <a:r>
              <a:rPr lang="en-US" altLang="ja-JP" sz="1050" dirty="0" smtClean="0">
                <a:latin typeface="ＭＳ 明朝" panose="02020609040205080304" pitchFamily="17" charset="-128"/>
                <a:ea typeface="ＭＳ 明朝" panose="02020609040205080304" pitchFamily="17" charset="-128"/>
              </a:rPr>
              <a:t>※DIP</a:t>
            </a:r>
            <a:r>
              <a:rPr lang="ja-JP" altLang="en-US" sz="1050" dirty="0" smtClean="0">
                <a:latin typeface="ＭＳ 明朝" panose="02020609040205080304" pitchFamily="17" charset="-128"/>
                <a:ea typeface="ＭＳ 明朝" panose="02020609040205080304" pitchFamily="17" charset="-128"/>
              </a:rPr>
              <a:t>スイッチは上が</a:t>
            </a:r>
            <a:r>
              <a:rPr lang="en-US" altLang="ja-JP" sz="1050" dirty="0" smtClean="0">
                <a:latin typeface="ＭＳ 明朝" panose="02020609040205080304" pitchFamily="17" charset="-128"/>
                <a:ea typeface="ＭＳ 明朝" panose="02020609040205080304" pitchFamily="17" charset="-128"/>
              </a:rPr>
              <a:t>ON</a:t>
            </a:r>
            <a:r>
              <a:rPr lang="ja-JP" altLang="en-US" sz="1050" dirty="0" smtClean="0">
                <a:latin typeface="ＭＳ 明朝" panose="02020609040205080304" pitchFamily="17" charset="-128"/>
                <a:ea typeface="ＭＳ 明朝" panose="02020609040205080304" pitchFamily="17" charset="-128"/>
              </a:rPr>
              <a:t>で下が</a:t>
            </a:r>
            <a:r>
              <a:rPr lang="en-US" altLang="ja-JP" sz="1050" dirty="0" smtClean="0">
                <a:latin typeface="ＭＳ 明朝" panose="02020609040205080304" pitchFamily="17" charset="-128"/>
                <a:ea typeface="ＭＳ 明朝" panose="02020609040205080304" pitchFamily="17" charset="-128"/>
              </a:rPr>
              <a:t>OFF</a:t>
            </a:r>
            <a:r>
              <a:rPr lang="ja-JP" altLang="en-US" sz="1050" dirty="0" smtClean="0">
                <a:latin typeface="ＭＳ 明朝" panose="02020609040205080304" pitchFamily="17" charset="-128"/>
                <a:ea typeface="ＭＳ 明朝" panose="02020609040205080304" pitchFamily="17" charset="-128"/>
              </a:rPr>
              <a:t>です。</a:t>
            </a:r>
            <a:endParaRPr lang="ja-JP" altLang="en-US" sz="1050" dirty="0">
              <a:latin typeface="ＭＳ 明朝" panose="02020609040205080304" pitchFamily="17" charset="-128"/>
              <a:ea typeface="ＭＳ 明朝" panose="02020609040205080304" pitchFamily="17" charset="-128"/>
            </a:endParaRPr>
          </a:p>
        </p:txBody>
      </p:sp>
      <p:sp>
        <p:nvSpPr>
          <p:cNvPr id="23" name="正方形/長方形 22"/>
          <p:cNvSpPr/>
          <p:nvPr/>
        </p:nvSpPr>
        <p:spPr>
          <a:xfrm>
            <a:off x="308474" y="1008403"/>
            <a:ext cx="4084244" cy="3323987"/>
          </a:xfrm>
          <a:prstGeom prst="rect">
            <a:avLst/>
          </a:prstGeom>
        </p:spPr>
        <p:txBody>
          <a:bodyPr wrap="square">
            <a:spAutoFit/>
          </a:bodyPr>
          <a:lstStyle/>
          <a:p>
            <a:r>
              <a:rPr lang="en-US" altLang="ja-JP" sz="1400" dirty="0" smtClean="0">
                <a:latin typeface="ＭＳ 明朝" panose="02020609040205080304" pitchFamily="17" charset="-128"/>
                <a:ea typeface="ＭＳ 明朝" panose="02020609040205080304" pitchFamily="17" charset="-128"/>
              </a:rPr>
              <a:t>1.</a:t>
            </a:r>
            <a:r>
              <a:rPr lang="ja-JP" altLang="en-US" sz="1400" dirty="0" smtClean="0">
                <a:latin typeface="ＭＳ 明朝" panose="02020609040205080304" pitchFamily="17" charset="-128"/>
                <a:ea typeface="ＭＳ 明朝" panose="02020609040205080304" pitchFamily="17" charset="-128"/>
              </a:rPr>
              <a:t>モードを設定する</a:t>
            </a:r>
            <a:endParaRPr lang="en-US" altLang="ja-JP" sz="1400" dirty="0" smtClean="0">
              <a:latin typeface="ＭＳ 明朝" panose="02020609040205080304" pitchFamily="17" charset="-128"/>
              <a:ea typeface="ＭＳ 明朝" panose="02020609040205080304" pitchFamily="17" charset="-128"/>
            </a:endParaRPr>
          </a:p>
          <a:p>
            <a:r>
              <a:rPr lang="ja-JP" altLang="en-US" sz="1200" dirty="0" smtClean="0">
                <a:latin typeface="ＭＳ 明朝" panose="02020609040205080304" pitchFamily="17" charset="-128"/>
                <a:ea typeface="ＭＳ 明朝" panose="02020609040205080304" pitchFamily="17" charset="-128"/>
              </a:rPr>
              <a:t>　</a:t>
            </a:r>
            <a:r>
              <a:rPr lang="en-US" altLang="ja-JP" sz="1200" dirty="0" smtClean="0">
                <a:latin typeface="ＭＳ 明朝" panose="02020609040205080304" pitchFamily="17" charset="-128"/>
                <a:ea typeface="ＭＳ 明朝" panose="02020609040205080304" pitchFamily="17" charset="-128"/>
              </a:rPr>
              <a:t>DIP</a:t>
            </a:r>
            <a:r>
              <a:rPr lang="ja-JP" altLang="en-US" sz="1200" dirty="0" smtClean="0">
                <a:latin typeface="ＭＳ 明朝" panose="02020609040205080304" pitchFamily="17" charset="-128"/>
                <a:ea typeface="ＭＳ 明朝" panose="02020609040205080304" pitchFamily="17" charset="-128"/>
              </a:rPr>
              <a:t>スイッチの</a:t>
            </a:r>
            <a:r>
              <a:rPr lang="en-US" altLang="ja-JP" sz="1200" dirty="0" smtClean="0">
                <a:latin typeface="ＭＳ 明朝" panose="02020609040205080304" pitchFamily="17" charset="-128"/>
                <a:ea typeface="ＭＳ 明朝" panose="02020609040205080304" pitchFamily="17" charset="-128"/>
              </a:rPr>
              <a:t>S3,S4</a:t>
            </a:r>
            <a:r>
              <a:rPr lang="ja-JP" altLang="en-US" sz="1200" dirty="0" smtClean="0">
                <a:latin typeface="ＭＳ 明朝" panose="02020609040205080304" pitchFamily="17" charset="-128"/>
                <a:ea typeface="ＭＳ 明朝" panose="02020609040205080304" pitchFamily="17" charset="-128"/>
              </a:rPr>
              <a:t>を設定し、モードを切り替えてください。</a:t>
            </a:r>
            <a:r>
              <a:rPr lang="en-US" altLang="ja-JP" sz="1200" dirty="0" smtClean="0">
                <a:latin typeface="ＭＳ 明朝" panose="02020609040205080304" pitchFamily="17" charset="-128"/>
                <a:ea typeface="ＭＳ 明朝" panose="02020609040205080304" pitchFamily="17" charset="-128"/>
              </a:rPr>
              <a:t>※</a:t>
            </a:r>
            <a:r>
              <a:rPr lang="ja-JP" altLang="en-US" sz="1200" dirty="0" smtClean="0">
                <a:latin typeface="ＭＳ 明朝" panose="02020609040205080304" pitchFamily="17" charset="-128"/>
                <a:ea typeface="ＭＳ 明朝" panose="02020609040205080304" pitchFamily="17" charset="-128"/>
              </a:rPr>
              <a:t>必ず電源を投入する前に行ってください。</a:t>
            </a:r>
            <a:endParaRPr lang="en-US" altLang="ja-JP" sz="1200" dirty="0" smtClean="0">
              <a:latin typeface="ＭＳ 明朝" panose="02020609040205080304" pitchFamily="17" charset="-128"/>
              <a:ea typeface="ＭＳ 明朝" panose="02020609040205080304" pitchFamily="17" charset="-128"/>
            </a:endParaRPr>
          </a:p>
          <a:p>
            <a:r>
              <a:rPr lang="en-US" altLang="ja-JP" sz="1200" dirty="0" smtClean="0">
                <a:latin typeface="ＭＳ 明朝" panose="02020609040205080304" pitchFamily="17" charset="-128"/>
                <a:ea typeface="ＭＳ 明朝" panose="02020609040205080304" pitchFamily="17" charset="-128"/>
              </a:rPr>
              <a:t>S3:OFF,S4:OFF … </a:t>
            </a:r>
            <a:r>
              <a:rPr lang="ja-JP" altLang="en-US" sz="1200" dirty="0" smtClean="0">
                <a:latin typeface="ＭＳ 明朝" panose="02020609040205080304" pitchFamily="17" charset="-128"/>
                <a:ea typeface="ＭＳ 明朝" panose="02020609040205080304" pitchFamily="17" charset="-128"/>
              </a:rPr>
              <a:t>トランスミットモード</a:t>
            </a:r>
            <a:endParaRPr lang="en-US" altLang="ja-JP" sz="1200" dirty="0" smtClean="0">
              <a:latin typeface="ＭＳ 明朝" panose="02020609040205080304" pitchFamily="17" charset="-128"/>
              <a:ea typeface="ＭＳ 明朝" panose="02020609040205080304" pitchFamily="17" charset="-128"/>
            </a:endParaRPr>
          </a:p>
          <a:p>
            <a:r>
              <a:rPr lang="en-US" altLang="ja-JP" sz="1200" dirty="0" smtClean="0">
                <a:latin typeface="ＭＳ 明朝" panose="02020609040205080304" pitchFamily="17" charset="-128"/>
                <a:ea typeface="ＭＳ 明朝" panose="02020609040205080304" pitchFamily="17" charset="-128"/>
              </a:rPr>
              <a:t>S3:OFF,S4:ON  … </a:t>
            </a:r>
            <a:r>
              <a:rPr lang="ja-JP" altLang="en-US" sz="1200" dirty="0" smtClean="0">
                <a:latin typeface="ＭＳ 明朝" panose="02020609040205080304" pitchFamily="17" charset="-128"/>
                <a:ea typeface="ＭＳ 明朝" panose="02020609040205080304" pitchFamily="17" charset="-128"/>
              </a:rPr>
              <a:t>レシーバモード</a:t>
            </a:r>
            <a:endParaRPr lang="en-US" altLang="ja-JP" sz="1200" dirty="0" smtClean="0">
              <a:latin typeface="ＭＳ 明朝" panose="02020609040205080304" pitchFamily="17" charset="-128"/>
              <a:ea typeface="ＭＳ 明朝" panose="02020609040205080304" pitchFamily="17" charset="-128"/>
            </a:endParaRPr>
          </a:p>
          <a:p>
            <a:r>
              <a:rPr lang="en-US" altLang="ja-JP" sz="1200" dirty="0" smtClean="0">
                <a:latin typeface="ＭＳ 明朝" panose="02020609040205080304" pitchFamily="17" charset="-128"/>
                <a:ea typeface="ＭＳ 明朝" panose="02020609040205080304" pitchFamily="17" charset="-128"/>
              </a:rPr>
              <a:t>S3:ON</a:t>
            </a:r>
            <a:r>
              <a:rPr lang="ja-JP" altLang="en-US" sz="1200" dirty="0">
                <a:latin typeface="ＭＳ 明朝" panose="02020609040205080304" pitchFamily="17" charset="-128"/>
                <a:ea typeface="ＭＳ 明朝" panose="02020609040205080304" pitchFamily="17" charset="-128"/>
              </a:rPr>
              <a:t> </a:t>
            </a:r>
            <a:r>
              <a:rPr lang="en-US" altLang="ja-JP" sz="1200" dirty="0" smtClean="0">
                <a:latin typeface="ＭＳ 明朝" panose="02020609040205080304" pitchFamily="17" charset="-128"/>
                <a:ea typeface="ＭＳ 明朝" panose="02020609040205080304" pitchFamily="17" charset="-128"/>
              </a:rPr>
              <a:t>,S4:ON</a:t>
            </a:r>
            <a:r>
              <a:rPr lang="ja-JP" altLang="en-US" sz="1200" dirty="0">
                <a:latin typeface="ＭＳ 明朝" panose="02020609040205080304" pitchFamily="17" charset="-128"/>
                <a:ea typeface="ＭＳ 明朝" panose="02020609040205080304" pitchFamily="17" charset="-128"/>
              </a:rPr>
              <a:t> </a:t>
            </a:r>
            <a:r>
              <a:rPr lang="ja-JP" altLang="en-US" sz="1200" dirty="0" smtClean="0">
                <a:latin typeface="ＭＳ 明朝" panose="02020609040205080304" pitchFamily="17" charset="-128"/>
                <a:ea typeface="ＭＳ 明朝" panose="02020609040205080304" pitchFamily="17" charset="-128"/>
              </a:rPr>
              <a:t> </a:t>
            </a:r>
            <a:r>
              <a:rPr lang="en-US" altLang="ja-JP" sz="1200" dirty="0" smtClean="0">
                <a:latin typeface="ＭＳ 明朝" panose="02020609040205080304" pitchFamily="17" charset="-128"/>
                <a:ea typeface="ＭＳ 明朝" panose="02020609040205080304" pitchFamily="17" charset="-128"/>
              </a:rPr>
              <a:t>… </a:t>
            </a:r>
            <a:r>
              <a:rPr lang="ja-JP" altLang="en-US" sz="1200" dirty="0" smtClean="0">
                <a:latin typeface="ＭＳ 明朝" panose="02020609040205080304" pitchFamily="17" charset="-128"/>
                <a:ea typeface="ＭＳ 明朝" panose="02020609040205080304" pitchFamily="17" charset="-128"/>
              </a:rPr>
              <a:t>フライトモード</a:t>
            </a:r>
            <a:endParaRPr lang="en-US" altLang="ja-JP" sz="1200" dirty="0" smtClean="0">
              <a:latin typeface="ＭＳ 明朝" panose="02020609040205080304" pitchFamily="17" charset="-128"/>
              <a:ea typeface="ＭＳ 明朝" panose="02020609040205080304" pitchFamily="17" charset="-128"/>
            </a:endParaRPr>
          </a:p>
          <a:p>
            <a:r>
              <a:rPr lang="ja-JP" altLang="en-US" sz="1200" dirty="0" smtClean="0">
                <a:latin typeface="ＭＳ 明朝" panose="02020609040205080304" pitchFamily="17" charset="-128"/>
                <a:ea typeface="ＭＳ 明朝" panose="02020609040205080304" pitchFamily="17" charset="-128"/>
              </a:rPr>
              <a:t>　フライトモード時は別途バンド設定</a:t>
            </a:r>
            <a:r>
              <a:rPr lang="en-US" altLang="ja-JP" sz="1200" dirty="0" smtClean="0">
                <a:latin typeface="ＭＳ 明朝" panose="02020609040205080304" pitchFamily="17" charset="-128"/>
                <a:ea typeface="ＭＳ 明朝" panose="02020609040205080304" pitchFamily="17" charset="-128"/>
              </a:rPr>
              <a:t>(S1,S2)</a:t>
            </a:r>
            <a:r>
              <a:rPr lang="ja-JP" altLang="en-US" sz="1200" dirty="0" smtClean="0">
                <a:latin typeface="ＭＳ 明朝" panose="02020609040205080304" pitchFamily="17" charset="-128"/>
                <a:ea typeface="ＭＳ 明朝" panose="02020609040205080304" pitchFamily="17" charset="-128"/>
              </a:rPr>
              <a:t>が必要です。バンド設定により、三機同時飛行が可能です。</a:t>
            </a:r>
            <a:endParaRPr lang="en-US" altLang="ja-JP" sz="1200" dirty="0" smtClean="0">
              <a:latin typeface="ＭＳ 明朝" panose="02020609040205080304" pitchFamily="17" charset="-128"/>
              <a:ea typeface="ＭＳ 明朝" panose="02020609040205080304" pitchFamily="17" charset="-128"/>
            </a:endParaRPr>
          </a:p>
          <a:p>
            <a:r>
              <a:rPr lang="en-US" altLang="ja-JP" sz="1200" dirty="0" smtClean="0">
                <a:latin typeface="ＭＳ 明朝" panose="02020609040205080304" pitchFamily="17" charset="-128"/>
                <a:ea typeface="ＭＳ 明朝" panose="02020609040205080304" pitchFamily="17" charset="-128"/>
              </a:rPr>
              <a:t>S1:OFF,S2:ON  … </a:t>
            </a:r>
            <a:r>
              <a:rPr lang="ja-JP" altLang="en-US" sz="1200" dirty="0" smtClean="0">
                <a:latin typeface="ＭＳ 明朝" panose="02020609040205080304" pitchFamily="17" charset="-128"/>
                <a:ea typeface="ＭＳ 明朝" panose="02020609040205080304" pitchFamily="17" charset="-128"/>
              </a:rPr>
              <a:t>バンド</a:t>
            </a:r>
            <a:r>
              <a:rPr lang="en-US" altLang="ja-JP" sz="1200" dirty="0" smtClean="0">
                <a:latin typeface="ＭＳ 明朝" panose="02020609040205080304" pitchFamily="17" charset="-128"/>
                <a:ea typeface="ＭＳ 明朝" panose="02020609040205080304" pitchFamily="17" charset="-128"/>
              </a:rPr>
              <a:t>1</a:t>
            </a:r>
            <a:endParaRPr lang="en-US" altLang="ja-JP" sz="1200" dirty="0">
              <a:latin typeface="ＭＳ 明朝" panose="02020609040205080304" pitchFamily="17" charset="-128"/>
              <a:ea typeface="ＭＳ 明朝" panose="02020609040205080304" pitchFamily="17" charset="-128"/>
            </a:endParaRPr>
          </a:p>
          <a:p>
            <a:r>
              <a:rPr lang="en-US" altLang="ja-JP" sz="1200" dirty="0" smtClean="0">
                <a:latin typeface="ＭＳ 明朝" panose="02020609040205080304" pitchFamily="17" charset="-128"/>
                <a:ea typeface="ＭＳ 明朝" panose="02020609040205080304" pitchFamily="17" charset="-128"/>
              </a:rPr>
              <a:t>S1:ON ,S2:OFF … </a:t>
            </a:r>
            <a:r>
              <a:rPr lang="ja-JP" altLang="en-US" sz="1200" dirty="0" smtClean="0">
                <a:latin typeface="ＭＳ 明朝" panose="02020609040205080304" pitchFamily="17" charset="-128"/>
                <a:ea typeface="ＭＳ 明朝" panose="02020609040205080304" pitchFamily="17" charset="-128"/>
              </a:rPr>
              <a:t>バンド</a:t>
            </a:r>
            <a:r>
              <a:rPr lang="en-US" altLang="ja-JP" sz="1200" dirty="0" smtClean="0">
                <a:latin typeface="ＭＳ 明朝" panose="02020609040205080304" pitchFamily="17" charset="-128"/>
                <a:ea typeface="ＭＳ 明朝" panose="02020609040205080304" pitchFamily="17" charset="-128"/>
              </a:rPr>
              <a:t>2</a:t>
            </a:r>
            <a:endParaRPr lang="en-US" altLang="ja-JP" sz="1200" dirty="0">
              <a:latin typeface="ＭＳ 明朝" panose="02020609040205080304" pitchFamily="17" charset="-128"/>
              <a:ea typeface="ＭＳ 明朝" panose="02020609040205080304" pitchFamily="17" charset="-128"/>
            </a:endParaRPr>
          </a:p>
          <a:p>
            <a:r>
              <a:rPr lang="en-US" altLang="ja-JP" sz="1200" dirty="0" smtClean="0">
                <a:latin typeface="ＭＳ 明朝" panose="02020609040205080304" pitchFamily="17" charset="-128"/>
                <a:ea typeface="ＭＳ 明朝" panose="02020609040205080304" pitchFamily="17" charset="-128"/>
              </a:rPr>
              <a:t>S1:ON</a:t>
            </a:r>
            <a:r>
              <a:rPr lang="ja-JP" altLang="en-US" sz="1200" dirty="0" smtClean="0">
                <a:latin typeface="ＭＳ 明朝" panose="02020609040205080304" pitchFamily="17" charset="-128"/>
                <a:ea typeface="ＭＳ 明朝" panose="02020609040205080304" pitchFamily="17" charset="-128"/>
              </a:rPr>
              <a:t> </a:t>
            </a:r>
            <a:r>
              <a:rPr lang="en-US" altLang="ja-JP" sz="1200" dirty="0">
                <a:latin typeface="ＭＳ 明朝" panose="02020609040205080304" pitchFamily="17" charset="-128"/>
                <a:ea typeface="ＭＳ 明朝" panose="02020609040205080304" pitchFamily="17" charset="-128"/>
              </a:rPr>
              <a:t>,</a:t>
            </a:r>
            <a:r>
              <a:rPr lang="en-US" altLang="ja-JP" sz="1200" dirty="0" smtClean="0">
                <a:latin typeface="ＭＳ 明朝" panose="02020609040205080304" pitchFamily="17" charset="-128"/>
                <a:ea typeface="ＭＳ 明朝" panose="02020609040205080304" pitchFamily="17" charset="-128"/>
              </a:rPr>
              <a:t>S2:ON</a:t>
            </a:r>
            <a:r>
              <a:rPr lang="ja-JP" altLang="en-US" sz="1200" dirty="0" smtClean="0">
                <a:latin typeface="ＭＳ 明朝" panose="02020609040205080304" pitchFamily="17" charset="-128"/>
                <a:ea typeface="ＭＳ 明朝" panose="02020609040205080304" pitchFamily="17" charset="-128"/>
              </a:rPr>
              <a:t>  </a:t>
            </a:r>
            <a:r>
              <a:rPr lang="en-US" altLang="ja-JP" sz="1200" dirty="0" smtClean="0">
                <a:latin typeface="ＭＳ 明朝" panose="02020609040205080304" pitchFamily="17" charset="-128"/>
                <a:ea typeface="ＭＳ 明朝" panose="02020609040205080304" pitchFamily="17" charset="-128"/>
              </a:rPr>
              <a:t>… </a:t>
            </a:r>
            <a:r>
              <a:rPr lang="ja-JP" altLang="en-US" sz="1200" dirty="0" smtClean="0">
                <a:latin typeface="ＭＳ 明朝" panose="02020609040205080304" pitchFamily="17" charset="-128"/>
                <a:ea typeface="ＭＳ 明朝" panose="02020609040205080304" pitchFamily="17" charset="-128"/>
              </a:rPr>
              <a:t>バンド</a:t>
            </a:r>
            <a:r>
              <a:rPr lang="en-US" altLang="ja-JP" sz="1200" dirty="0" smtClean="0">
                <a:latin typeface="ＭＳ 明朝" panose="02020609040205080304" pitchFamily="17" charset="-128"/>
                <a:ea typeface="ＭＳ 明朝" panose="02020609040205080304" pitchFamily="17" charset="-128"/>
              </a:rPr>
              <a:t>3</a:t>
            </a:r>
          </a:p>
          <a:p>
            <a:endParaRPr lang="en-US" altLang="ja-JP" sz="1200" dirty="0" smtClean="0">
              <a:latin typeface="ＭＳ 明朝" panose="02020609040205080304" pitchFamily="17" charset="-128"/>
              <a:ea typeface="ＭＳ 明朝" panose="02020609040205080304" pitchFamily="17" charset="-128"/>
            </a:endParaRPr>
          </a:p>
          <a:p>
            <a:r>
              <a:rPr lang="en-US" altLang="ja-JP" sz="1400" dirty="0" smtClean="0">
                <a:latin typeface="ＭＳ 明朝" panose="02020609040205080304" pitchFamily="17" charset="-128"/>
                <a:ea typeface="ＭＳ 明朝" panose="02020609040205080304" pitchFamily="17" charset="-128"/>
              </a:rPr>
              <a:t>2.</a:t>
            </a:r>
            <a:r>
              <a:rPr lang="ja-JP" altLang="en-US" sz="1400" dirty="0">
                <a:latin typeface="ＭＳ 明朝" panose="02020609040205080304" pitchFamily="17" charset="-128"/>
                <a:ea typeface="ＭＳ 明朝" panose="02020609040205080304" pitchFamily="17" charset="-128"/>
              </a:rPr>
              <a:t>電源</a:t>
            </a:r>
            <a:r>
              <a:rPr lang="ja-JP" altLang="en-US" sz="1400" dirty="0" smtClean="0">
                <a:latin typeface="ＭＳ 明朝" panose="02020609040205080304" pitchFamily="17" charset="-128"/>
                <a:ea typeface="ＭＳ 明朝" panose="02020609040205080304" pitchFamily="17" charset="-128"/>
              </a:rPr>
              <a:t>を投入する</a:t>
            </a:r>
            <a:endParaRPr lang="en-US" altLang="ja-JP" sz="1400" dirty="0" smtClean="0">
              <a:latin typeface="ＭＳ 明朝" panose="02020609040205080304" pitchFamily="17" charset="-128"/>
              <a:ea typeface="ＭＳ 明朝" panose="02020609040205080304" pitchFamily="17" charset="-128"/>
            </a:endParaRPr>
          </a:p>
          <a:p>
            <a:r>
              <a:rPr lang="en-US" altLang="ja-JP" sz="1400" dirty="0">
                <a:latin typeface="ＭＳ 明朝" panose="02020609040205080304" pitchFamily="17" charset="-128"/>
                <a:ea typeface="ＭＳ 明朝" panose="02020609040205080304" pitchFamily="17" charset="-128"/>
              </a:rPr>
              <a:t> </a:t>
            </a:r>
            <a:r>
              <a:rPr lang="ja-JP" altLang="en-US" sz="1200" dirty="0" smtClean="0">
                <a:latin typeface="ＭＳ 明朝" panose="02020609040205080304" pitchFamily="17" charset="-128"/>
                <a:ea typeface="ＭＳ 明朝" panose="02020609040205080304" pitchFamily="17" charset="-128"/>
              </a:rPr>
              <a:t>電源導入後はモードにより操作方法が異なります。</a:t>
            </a:r>
            <a:endParaRPr lang="en-US" altLang="ja-JP" sz="1200" dirty="0" smtClean="0">
              <a:latin typeface="ＭＳ 明朝" panose="02020609040205080304" pitchFamily="17" charset="-128"/>
              <a:ea typeface="ＭＳ 明朝" panose="02020609040205080304" pitchFamily="17" charset="-128"/>
            </a:endParaRPr>
          </a:p>
          <a:p>
            <a:r>
              <a:rPr lang="ja-JP" altLang="en-US" sz="1200" dirty="0" smtClean="0">
                <a:latin typeface="ＭＳ 明朝" panose="02020609040205080304" pitchFamily="17" charset="-128"/>
                <a:ea typeface="ＭＳ 明朝" panose="02020609040205080304" pitchFamily="17" charset="-128"/>
              </a:rPr>
              <a:t>トランスミットモード　→　</a:t>
            </a:r>
            <a:r>
              <a:rPr lang="ja-JP" altLang="en-US" sz="1200" dirty="0" smtClean="0">
                <a:latin typeface="ＭＳ 明朝" panose="02020609040205080304" pitchFamily="17" charset="-128"/>
                <a:ea typeface="ＭＳ 明朝" panose="02020609040205080304" pitchFamily="17" charset="-128"/>
              </a:rPr>
              <a:t> </a:t>
            </a:r>
            <a:r>
              <a:rPr lang="en-US" altLang="ja-JP" sz="1200" dirty="0" smtClean="0">
                <a:latin typeface="ＭＳ 明朝" panose="02020609040205080304" pitchFamily="17" charset="-128"/>
                <a:ea typeface="ＭＳ 明朝" panose="02020609040205080304" pitchFamily="17" charset="-128"/>
              </a:rPr>
              <a:t>9</a:t>
            </a:r>
            <a:r>
              <a:rPr lang="ja-JP" altLang="en-US" sz="1200" dirty="0" smtClean="0">
                <a:latin typeface="ＭＳ 明朝" panose="02020609040205080304" pitchFamily="17" charset="-128"/>
                <a:ea typeface="ＭＳ 明朝" panose="02020609040205080304" pitchFamily="17" charset="-128"/>
              </a:rPr>
              <a:t>ページ中段へ</a:t>
            </a:r>
            <a:endParaRPr lang="en-US" altLang="ja-JP" sz="1200" dirty="0" smtClean="0">
              <a:latin typeface="ＭＳ 明朝" panose="02020609040205080304" pitchFamily="17" charset="-128"/>
              <a:ea typeface="ＭＳ 明朝" panose="02020609040205080304" pitchFamily="17" charset="-128"/>
            </a:endParaRPr>
          </a:p>
          <a:p>
            <a:r>
              <a:rPr lang="ja-JP" altLang="en-US" sz="1200" dirty="0" smtClean="0">
                <a:latin typeface="ＭＳ 明朝" panose="02020609040205080304" pitchFamily="17" charset="-128"/>
                <a:ea typeface="ＭＳ 明朝" panose="02020609040205080304" pitchFamily="17" charset="-128"/>
              </a:rPr>
              <a:t>レシーバモード</a:t>
            </a:r>
            <a:r>
              <a:rPr lang="ja-JP" altLang="en-US" sz="1200" dirty="0">
                <a:latin typeface="ＭＳ 明朝" panose="02020609040205080304" pitchFamily="17" charset="-128"/>
                <a:ea typeface="ＭＳ 明朝" panose="02020609040205080304" pitchFamily="17" charset="-128"/>
              </a:rPr>
              <a:t>　</a:t>
            </a:r>
            <a:r>
              <a:rPr lang="ja-JP" altLang="en-US" sz="1200" dirty="0" smtClean="0">
                <a:latin typeface="ＭＳ 明朝" panose="02020609040205080304" pitchFamily="17" charset="-128"/>
                <a:ea typeface="ＭＳ 明朝" panose="02020609040205080304" pitchFamily="17" charset="-128"/>
              </a:rPr>
              <a:t>　　　→　</a:t>
            </a:r>
            <a:r>
              <a:rPr lang="ja-JP" altLang="en-US" sz="1200" dirty="0">
                <a:latin typeface="ＭＳ 明朝" panose="02020609040205080304" pitchFamily="17" charset="-128"/>
                <a:ea typeface="ＭＳ 明朝" panose="02020609040205080304" pitchFamily="17" charset="-128"/>
              </a:rPr>
              <a:t> </a:t>
            </a:r>
            <a:r>
              <a:rPr lang="en-US" altLang="ja-JP" sz="1200" dirty="0" smtClean="0">
                <a:latin typeface="ＭＳ 明朝" panose="02020609040205080304" pitchFamily="17" charset="-128"/>
                <a:ea typeface="ＭＳ 明朝" panose="02020609040205080304" pitchFamily="17" charset="-128"/>
              </a:rPr>
              <a:t>9</a:t>
            </a:r>
            <a:r>
              <a:rPr lang="ja-JP" altLang="en-US" sz="1200" dirty="0" smtClean="0">
                <a:latin typeface="ＭＳ 明朝" panose="02020609040205080304" pitchFamily="17" charset="-128"/>
                <a:ea typeface="ＭＳ 明朝" panose="02020609040205080304" pitchFamily="17" charset="-128"/>
              </a:rPr>
              <a:t>ページ下段へ</a:t>
            </a:r>
            <a:endParaRPr lang="en-US" altLang="ja-JP" sz="1200" dirty="0" smtClean="0">
              <a:latin typeface="ＭＳ 明朝" panose="02020609040205080304" pitchFamily="17" charset="-128"/>
              <a:ea typeface="ＭＳ 明朝" panose="02020609040205080304" pitchFamily="17" charset="-128"/>
            </a:endParaRPr>
          </a:p>
          <a:p>
            <a:r>
              <a:rPr lang="ja-JP" altLang="en-US" sz="1200" dirty="0" smtClean="0">
                <a:latin typeface="ＭＳ 明朝" panose="02020609040205080304" pitchFamily="17" charset="-128"/>
                <a:ea typeface="ＭＳ 明朝" panose="02020609040205080304" pitchFamily="17" charset="-128"/>
              </a:rPr>
              <a:t>フライトモード　　　　→　</a:t>
            </a:r>
            <a:r>
              <a:rPr lang="en-US" altLang="ja-JP" sz="1200" dirty="0" smtClean="0">
                <a:latin typeface="ＭＳ 明朝" panose="02020609040205080304" pitchFamily="17" charset="-128"/>
                <a:ea typeface="ＭＳ 明朝" panose="02020609040205080304" pitchFamily="17" charset="-128"/>
              </a:rPr>
              <a:t>10</a:t>
            </a:r>
            <a:r>
              <a:rPr lang="ja-JP" altLang="en-US" sz="1200" dirty="0" smtClean="0">
                <a:latin typeface="ＭＳ 明朝" panose="02020609040205080304" pitchFamily="17" charset="-128"/>
                <a:ea typeface="ＭＳ 明朝" panose="02020609040205080304" pitchFamily="17" charset="-128"/>
              </a:rPr>
              <a:t>ページ</a:t>
            </a:r>
            <a:r>
              <a:rPr lang="ja-JP" altLang="en-US" sz="1200" dirty="0" smtClean="0">
                <a:latin typeface="ＭＳ 明朝" panose="02020609040205080304" pitchFamily="17" charset="-128"/>
                <a:ea typeface="ＭＳ 明朝" panose="02020609040205080304" pitchFamily="17" charset="-128"/>
              </a:rPr>
              <a:t>へ</a:t>
            </a:r>
            <a:endParaRPr lang="ja-JP" altLang="en-US" sz="1200" dirty="0">
              <a:latin typeface="ＭＳ 明朝" panose="02020609040205080304" pitchFamily="17" charset="-128"/>
              <a:ea typeface="ＭＳ 明朝" panose="02020609040205080304" pitchFamily="17" charset="-128"/>
            </a:endParaRPr>
          </a:p>
        </p:txBody>
      </p:sp>
      <p:sp>
        <p:nvSpPr>
          <p:cNvPr id="25" name="角丸四角形 24"/>
          <p:cNvSpPr/>
          <p:nvPr/>
        </p:nvSpPr>
        <p:spPr>
          <a:xfrm>
            <a:off x="1584365" y="4743723"/>
            <a:ext cx="3457698" cy="5289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トランスミット</a:t>
            </a:r>
            <a:r>
              <a:rPr lang="ja-JP" altLang="en-US" sz="2000" dirty="0"/>
              <a:t>モード</a:t>
            </a:r>
            <a:endParaRPr kumimoji="1" lang="ja-JP" altLang="en-US" sz="2000" dirty="0"/>
          </a:p>
        </p:txBody>
      </p:sp>
      <p:grpSp>
        <p:nvGrpSpPr>
          <p:cNvPr id="27" name="グループ化 26"/>
          <p:cNvGrpSpPr/>
          <p:nvPr/>
        </p:nvGrpSpPr>
        <p:grpSpPr>
          <a:xfrm>
            <a:off x="7529955" y="6029664"/>
            <a:ext cx="961675" cy="816109"/>
            <a:chOff x="2493597" y="4763930"/>
            <a:chExt cx="1546497" cy="926495"/>
          </a:xfrm>
        </p:grpSpPr>
        <p:sp>
          <p:nvSpPr>
            <p:cNvPr id="28" name="正方形/長方形 27"/>
            <p:cNvSpPr/>
            <p:nvPr/>
          </p:nvSpPr>
          <p:spPr>
            <a:xfrm>
              <a:off x="2537460" y="4782684"/>
              <a:ext cx="1502634" cy="804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9" name="正方形/長方形 28"/>
            <p:cNvSpPr/>
            <p:nvPr/>
          </p:nvSpPr>
          <p:spPr>
            <a:xfrm>
              <a:off x="262890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0" name="正方形/長方形 29"/>
            <p:cNvSpPr/>
            <p:nvPr/>
          </p:nvSpPr>
          <p:spPr>
            <a:xfrm>
              <a:off x="297311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1" name="正方形/長方形 30"/>
            <p:cNvSpPr/>
            <p:nvPr/>
          </p:nvSpPr>
          <p:spPr>
            <a:xfrm>
              <a:off x="3317320"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2" name="正方形/長方形 31"/>
            <p:cNvSpPr/>
            <p:nvPr/>
          </p:nvSpPr>
          <p:spPr>
            <a:xfrm>
              <a:off x="3701557" y="4993124"/>
              <a:ext cx="207280" cy="383644"/>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3" name="正方形/長方形 32"/>
            <p:cNvSpPr/>
            <p:nvPr/>
          </p:nvSpPr>
          <p:spPr>
            <a:xfrm>
              <a:off x="2493597" y="4763930"/>
              <a:ext cx="461948" cy="346462"/>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ON</a:t>
              </a:r>
              <a:endParaRPr lang="en-US" altLang="ja-JP" sz="800" dirty="0">
                <a:latin typeface="ＭＳ 明朝" panose="02020609040205080304" pitchFamily="17" charset="-128"/>
                <a:ea typeface="ＭＳ 明朝" panose="02020609040205080304" pitchFamily="17" charset="-128"/>
              </a:endParaRPr>
            </a:p>
          </p:txBody>
        </p:sp>
        <p:sp>
          <p:nvSpPr>
            <p:cNvPr id="34" name="正方形/長方形 33"/>
            <p:cNvSpPr/>
            <p:nvPr/>
          </p:nvSpPr>
          <p:spPr>
            <a:xfrm>
              <a:off x="2549969" y="5341391"/>
              <a:ext cx="379456" cy="346460"/>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1</a:t>
              </a:r>
            </a:p>
          </p:txBody>
        </p:sp>
        <p:sp>
          <p:nvSpPr>
            <p:cNvPr id="35" name="正方形/長方形 34"/>
            <p:cNvSpPr/>
            <p:nvPr/>
          </p:nvSpPr>
          <p:spPr>
            <a:xfrm>
              <a:off x="2886575" y="5343965"/>
              <a:ext cx="379456" cy="346460"/>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2</a:t>
              </a:r>
            </a:p>
          </p:txBody>
        </p:sp>
        <p:sp>
          <p:nvSpPr>
            <p:cNvPr id="36" name="正方形/長方形 35"/>
            <p:cNvSpPr/>
            <p:nvPr/>
          </p:nvSpPr>
          <p:spPr>
            <a:xfrm>
              <a:off x="3235591" y="5341398"/>
              <a:ext cx="379456" cy="346460"/>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3</a:t>
              </a:r>
            </a:p>
          </p:txBody>
        </p:sp>
        <p:sp>
          <p:nvSpPr>
            <p:cNvPr id="37" name="正方形/長方形 36"/>
            <p:cNvSpPr/>
            <p:nvPr/>
          </p:nvSpPr>
          <p:spPr>
            <a:xfrm>
              <a:off x="3614681" y="5336934"/>
              <a:ext cx="379456" cy="346462"/>
            </a:xfrm>
            <a:prstGeom prst="rect">
              <a:avLst/>
            </a:prstGeom>
          </p:spPr>
          <p:txBody>
            <a:bodyPr wrap="none">
              <a:spAutoFit/>
            </a:bodyPr>
            <a:lstStyle/>
            <a:p>
              <a:pPr>
                <a:buClr>
                  <a:schemeClr val="tx1"/>
                </a:buClr>
              </a:pPr>
              <a:r>
                <a:rPr lang="en-US" altLang="ja-JP" sz="800" dirty="0" smtClean="0">
                  <a:latin typeface="ＭＳ 明朝" panose="02020609040205080304" pitchFamily="17" charset="-128"/>
                  <a:ea typeface="ＭＳ 明朝" panose="02020609040205080304" pitchFamily="17" charset="-128"/>
                </a:rPr>
                <a:t>4</a:t>
              </a:r>
            </a:p>
          </p:txBody>
        </p:sp>
        <p:sp>
          <p:nvSpPr>
            <p:cNvPr id="38" name="正方形/長方形 37"/>
            <p:cNvSpPr/>
            <p:nvPr/>
          </p:nvSpPr>
          <p:spPr>
            <a:xfrm>
              <a:off x="3710330" y="5171633"/>
              <a:ext cx="186137"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9" name="正方形/長方形 38"/>
            <p:cNvSpPr/>
            <p:nvPr/>
          </p:nvSpPr>
          <p:spPr>
            <a:xfrm>
              <a:off x="3325535" y="5171632"/>
              <a:ext cx="186138" cy="1989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40" name="正方形/長方形 39"/>
            <p:cNvSpPr/>
            <p:nvPr/>
          </p:nvSpPr>
          <p:spPr>
            <a:xfrm>
              <a:off x="2981997" y="5171632"/>
              <a:ext cx="186138" cy="1989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41" name="正方形/長方形 40"/>
            <p:cNvSpPr/>
            <p:nvPr/>
          </p:nvSpPr>
          <p:spPr>
            <a:xfrm>
              <a:off x="2643536" y="5175170"/>
              <a:ext cx="186138" cy="1989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42" name="正方形/長方形 41"/>
          <p:cNvSpPr/>
          <p:nvPr/>
        </p:nvSpPr>
        <p:spPr>
          <a:xfrm>
            <a:off x="441318" y="5404243"/>
            <a:ext cx="6052179" cy="738664"/>
          </a:xfrm>
          <a:prstGeom prst="rect">
            <a:avLst/>
          </a:prstGeom>
        </p:spPr>
        <p:txBody>
          <a:bodyPr wrap="square">
            <a:spAutoFit/>
          </a:bodyPr>
          <a:lstStyle/>
          <a:p>
            <a:r>
              <a:rPr lang="ja-JP" altLang="en-US" sz="1400" dirty="0" smtClean="0">
                <a:latin typeface="ＭＳ 明朝" panose="02020609040205080304" pitchFamily="17" charset="-128"/>
                <a:ea typeface="ＭＳ 明朝" panose="02020609040205080304" pitchFamily="17" charset="-128"/>
              </a:rPr>
              <a:t>　トランスミットモードでは、事前にコントローラに記憶させた赤外線信号を送信することが出来ます。タクトスイッチを押すと、そのボタンに対応した赤外信号が送信されます。</a:t>
            </a:r>
            <a:endParaRPr lang="ja-JP" altLang="en-US" sz="1200" dirty="0">
              <a:latin typeface="ＭＳ 明朝" panose="02020609040205080304" pitchFamily="17" charset="-128"/>
              <a:ea typeface="ＭＳ 明朝" panose="02020609040205080304" pitchFamily="17" charset="-128"/>
            </a:endParaRPr>
          </a:p>
        </p:txBody>
      </p:sp>
      <p:pic>
        <p:nvPicPr>
          <p:cNvPr id="43" name="図 42"/>
          <p:cNvPicPr>
            <a:picLocks noChangeAspect="1"/>
          </p:cNvPicPr>
          <p:nvPr/>
        </p:nvPicPr>
        <p:blipFill>
          <a:blip r:embed="rId2" cstate="print">
            <a:grayscl/>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26363" y="6958331"/>
            <a:ext cx="1401455" cy="1051091"/>
          </a:xfrm>
          <a:prstGeom prst="rect">
            <a:avLst/>
          </a:prstGeom>
          <a:effectLst>
            <a:softEdge rad="63500"/>
          </a:effectLst>
        </p:spPr>
      </p:pic>
      <p:sp>
        <p:nvSpPr>
          <p:cNvPr id="45" name="角丸四角形 44"/>
          <p:cNvSpPr/>
          <p:nvPr/>
        </p:nvSpPr>
        <p:spPr>
          <a:xfrm>
            <a:off x="171028" y="6805032"/>
            <a:ext cx="6551525" cy="12738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6" name="角丸四角形 45"/>
          <p:cNvSpPr/>
          <p:nvPr/>
        </p:nvSpPr>
        <p:spPr>
          <a:xfrm>
            <a:off x="1584365" y="6540557"/>
            <a:ext cx="3457698" cy="5289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smtClean="0"/>
              <a:t>レシーバモード</a:t>
            </a:r>
            <a:endParaRPr kumimoji="1" lang="ja-JP" altLang="en-US" sz="2000" dirty="0"/>
          </a:p>
        </p:txBody>
      </p:sp>
      <p:sp>
        <p:nvSpPr>
          <p:cNvPr id="47" name="正方形/長方形 46"/>
          <p:cNvSpPr/>
          <p:nvPr/>
        </p:nvSpPr>
        <p:spPr>
          <a:xfrm>
            <a:off x="441318" y="7201077"/>
            <a:ext cx="6052179" cy="523220"/>
          </a:xfrm>
          <a:prstGeom prst="rect">
            <a:avLst/>
          </a:prstGeom>
        </p:spPr>
        <p:txBody>
          <a:bodyPr wrap="square">
            <a:spAutoFit/>
          </a:bodyPr>
          <a:lstStyle/>
          <a:p>
            <a:r>
              <a:rPr lang="ja-JP" altLang="en-US" sz="1400" dirty="0" smtClean="0">
                <a:latin typeface="ＭＳ 明朝" panose="02020609040205080304" pitchFamily="17" charset="-128"/>
                <a:ea typeface="ＭＳ 明朝" panose="02020609040205080304" pitchFamily="17" charset="-128"/>
              </a:rPr>
              <a:t>　レシーバモードでは、コントローラに赤外線信号を記憶させることが出来ます。</a:t>
            </a:r>
            <a:endParaRPr lang="ja-JP" altLang="en-US" sz="1200"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3717633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木版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版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TM03090434[[fn=木版活字]]</Template>
  <TotalTime>4013</TotalTime>
  <Words>718</Words>
  <Application>Microsoft Office PowerPoint</Application>
  <PresentationFormat>A4 210 x 297 mm</PresentationFormat>
  <Paragraphs>262</Paragraphs>
  <Slides>9</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9</vt:i4>
      </vt:variant>
    </vt:vector>
  </HeadingPairs>
  <TitlesOfParts>
    <vt:vector size="19" baseType="lpstr">
      <vt:lpstr>HG明朝B</vt:lpstr>
      <vt:lpstr>ＭＳ Ｐゴシック</vt:lpstr>
      <vt:lpstr>ＭＳ ゴシック</vt:lpstr>
      <vt:lpstr>ＭＳ 明朝</vt:lpstr>
      <vt:lpstr>Arial</vt:lpstr>
      <vt:lpstr>Calibri</vt:lpstr>
      <vt:lpstr>Rockwell</vt:lpstr>
      <vt:lpstr>Rockwell Condensed</vt:lpstr>
      <vt:lpstr>Wingdings</vt:lpstr>
      <vt:lpstr>木版活字</vt:lpstr>
      <vt:lpstr>赤外線コントローラ 作成手順書</vt:lpstr>
      <vt:lpstr>1. パーツのチェック</vt:lpstr>
      <vt:lpstr>2.  サブ基板の製作</vt:lpstr>
      <vt:lpstr>3. メイン基板の製作</vt:lpstr>
      <vt:lpstr>PowerPoint プレゼンテーション</vt:lpstr>
      <vt:lpstr>4. 回路の配線チェック1</vt:lpstr>
      <vt:lpstr>PowerPoint プレゼンテーション</vt:lpstr>
      <vt:lpstr>4. 赤外線コントローラの機能</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山根 大典</dc:creator>
  <cp:lastModifiedBy>山根 大典</cp:lastModifiedBy>
  <cp:revision>184</cp:revision>
  <cp:lastPrinted>2015-07-10T14:50:24Z</cp:lastPrinted>
  <dcterms:created xsi:type="dcterms:W3CDTF">2015-06-28T10:50:47Z</dcterms:created>
  <dcterms:modified xsi:type="dcterms:W3CDTF">2015-07-16T07:30:46Z</dcterms:modified>
</cp:coreProperties>
</file>