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625-3632-4203-9D8F-46AD01945C30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2B4-A106-407D-BC32-F45E29BC6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7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625-3632-4203-9D8F-46AD01945C30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2B4-A106-407D-BC32-F45E29BC6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37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625-3632-4203-9D8F-46AD01945C30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2B4-A106-407D-BC32-F45E29BC6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66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625-3632-4203-9D8F-46AD01945C30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2B4-A106-407D-BC32-F45E29BC6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9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625-3632-4203-9D8F-46AD01945C30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2B4-A106-407D-BC32-F45E29BC6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10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625-3632-4203-9D8F-46AD01945C30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2B4-A106-407D-BC32-F45E29BC6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83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625-3632-4203-9D8F-46AD01945C30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2B4-A106-407D-BC32-F45E29BC6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99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625-3632-4203-9D8F-46AD01945C30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2B4-A106-407D-BC32-F45E29BC6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96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625-3632-4203-9D8F-46AD01945C30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2B4-A106-407D-BC32-F45E29BC6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07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625-3632-4203-9D8F-46AD01945C30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2B4-A106-407D-BC32-F45E29BC6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44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5625-3632-4203-9D8F-46AD01945C30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2B4-A106-407D-BC32-F45E29BC6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57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95625-3632-4203-9D8F-46AD01945C30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9A2B4-A106-407D-BC32-F45E29BC6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7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71488" y="314462"/>
            <a:ext cx="5915025" cy="624990"/>
          </a:xfrm>
        </p:spPr>
        <p:txBody>
          <a:bodyPr/>
          <a:lstStyle/>
          <a:p>
            <a:r>
              <a:rPr kumimoji="1" lang="en-US" altLang="ja-JP" dirty="0" err="1" smtClean="0"/>
              <a:t>Todo</a:t>
            </a:r>
            <a:r>
              <a:rPr kumimoji="1" lang="en-US" altLang="ja-JP" dirty="0" smtClean="0"/>
              <a:t> List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487" y="1052185"/>
            <a:ext cx="591502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en-US" altLang="ja-JP" dirty="0" smtClean="0"/>
              <a:t> </a:t>
            </a:r>
            <a:r>
              <a:rPr lang="ja-JP" altLang="en-US" dirty="0" smtClean="0"/>
              <a:t>プロトタイプの製作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ja-JP" dirty="0" smtClean="0"/>
              <a:t> </a:t>
            </a:r>
            <a:r>
              <a:rPr lang="ja-JP" altLang="en-US" dirty="0" smtClean="0"/>
              <a:t>プロトタイプ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の作成</a:t>
            </a:r>
            <a:r>
              <a:rPr lang="en-US" altLang="ja-JP" dirty="0" smtClean="0"/>
              <a:t>(</a:t>
            </a:r>
            <a:r>
              <a:rPr lang="ja-JP" altLang="en-US" dirty="0" smtClean="0"/>
              <a:t>プログラムの動作確認用</a:t>
            </a:r>
            <a:r>
              <a:rPr lang="en-US" altLang="ja-JP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ja-JP" dirty="0" smtClean="0"/>
              <a:t> </a:t>
            </a:r>
            <a:r>
              <a:rPr lang="ja-JP" altLang="en-US" dirty="0" smtClean="0"/>
              <a:t>プロトタイプ</a:t>
            </a:r>
            <a:r>
              <a:rPr lang="en-US" altLang="ja-JP" dirty="0" smtClean="0"/>
              <a:t>2</a:t>
            </a:r>
            <a:r>
              <a:rPr lang="ja-JP" altLang="en-US" dirty="0" smtClean="0"/>
              <a:t>の作成</a:t>
            </a:r>
            <a:r>
              <a:rPr lang="en-US" altLang="ja-JP" dirty="0" smtClean="0"/>
              <a:t>(</a:t>
            </a:r>
            <a:r>
              <a:rPr lang="ja-JP" altLang="en-US" dirty="0" smtClean="0"/>
              <a:t>本番と同じ構成</a:t>
            </a:r>
            <a:r>
              <a:rPr lang="en-US" altLang="ja-JP" dirty="0" smtClean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半田付けの時間と難易度を確認</a:t>
            </a:r>
            <a:endParaRPr lang="en-US" altLang="ja-JP" dirty="0" smtClean="0"/>
          </a:p>
          <a:p>
            <a:pPr marL="1200150" lvl="2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デバックがやり易いかを確認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dirty="0" smtClean="0"/>
              <a:t> </a:t>
            </a:r>
            <a:r>
              <a:rPr lang="ja-JP" altLang="en-US" dirty="0" smtClean="0"/>
              <a:t>発注リストの作成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必要物品の書き出し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石倉先生に発注を依頼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発注リストと見積書に間違いがないか確認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見積書から予算を修正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dirty="0"/>
              <a:t> </a:t>
            </a:r>
            <a:r>
              <a:rPr lang="ja-JP" altLang="en-US" dirty="0" smtClean="0"/>
              <a:t>パーツの検品と小分け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納品書通りに部品が到着しているか確認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部品が必要数あるか確認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小分け袋を使って、一セットずつ小分けに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>(20</a:t>
            </a:r>
            <a:r>
              <a:rPr lang="ja-JP" altLang="en-US" dirty="0" smtClean="0"/>
              <a:t>個分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dirty="0"/>
              <a:t> </a:t>
            </a:r>
            <a:r>
              <a:rPr lang="ja-JP" altLang="en-US" dirty="0" smtClean="0"/>
              <a:t>配布用資料の作成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表紙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パーツリスト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作成手順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学習コントローラの使い方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ja-JP" dirty="0" smtClean="0"/>
              <a:t> </a:t>
            </a:r>
            <a:r>
              <a:rPr lang="ja-JP" altLang="en-US" dirty="0" smtClean="0"/>
              <a:t>事前準備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ケースの作成</a:t>
            </a:r>
            <a:r>
              <a:rPr lang="en-US" altLang="ja-JP" dirty="0" smtClean="0"/>
              <a:t>(3D</a:t>
            </a:r>
            <a:r>
              <a:rPr lang="ja-JP" altLang="en-US" dirty="0" smtClean="0"/>
              <a:t>プリンタ</a:t>
            </a:r>
            <a:r>
              <a:rPr lang="en-US" altLang="ja-JP" dirty="0" smtClean="0"/>
              <a:t>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	20</a:t>
            </a:r>
            <a:r>
              <a:rPr lang="ja-JP" altLang="en-US" dirty="0" smtClean="0"/>
              <a:t>個分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ケースの穴あけ加工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ケースの仕上げ加工</a:t>
            </a:r>
            <a:r>
              <a:rPr lang="en-US" altLang="ja-JP" dirty="0" smtClean="0"/>
              <a:t>(</a:t>
            </a:r>
            <a:r>
              <a:rPr lang="ja-JP" altLang="en-US" dirty="0" smtClean="0"/>
              <a:t>ヤスリ</a:t>
            </a:r>
            <a:r>
              <a:rPr lang="en-US" altLang="ja-JP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電池ボックスをケースに取り付け</a:t>
            </a:r>
            <a:endParaRPr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ja-JP" altLang="en-US" dirty="0" smtClean="0"/>
              <a:t>基板へパーツの</a:t>
            </a:r>
            <a:r>
              <a:rPr lang="ja-JP" altLang="en-US" dirty="0" smtClean="0"/>
              <a:t>取り付け</a:t>
            </a:r>
            <a:r>
              <a:rPr lang="en-US" altLang="ja-JP" dirty="0" smtClean="0"/>
              <a:t>	20</a:t>
            </a:r>
            <a:r>
              <a:rPr lang="ja-JP" altLang="en-US" dirty="0" smtClean="0"/>
              <a:t>個分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6729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132</Words>
  <Application>Microsoft Office PowerPoint</Application>
  <PresentationFormat>A4 210 x 297 mm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Office テーマ</vt:lpstr>
      <vt:lpstr>Todo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List</dc:title>
  <dc:creator>山根 大典</dc:creator>
  <cp:lastModifiedBy>山根 大典</cp:lastModifiedBy>
  <cp:revision>5</cp:revision>
  <dcterms:created xsi:type="dcterms:W3CDTF">2016-06-09T05:11:15Z</dcterms:created>
  <dcterms:modified xsi:type="dcterms:W3CDTF">2016-06-09T08:07:05Z</dcterms:modified>
</cp:coreProperties>
</file>