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2"/>
  </p:notesMasterIdLst>
  <p:handoutMasterIdLst>
    <p:handoutMasterId r:id="rId13"/>
  </p:handoutMasterIdLst>
  <p:sldIdLst>
    <p:sldId id="256" r:id="rId2"/>
    <p:sldId id="258" r:id="rId3"/>
    <p:sldId id="259" r:id="rId4"/>
    <p:sldId id="262" r:id="rId5"/>
    <p:sldId id="261" r:id="rId6"/>
    <p:sldId id="266" r:id="rId7"/>
    <p:sldId id="267" r:id="rId8"/>
    <p:sldId id="265" r:id="rId9"/>
    <p:sldId id="263" r:id="rId10"/>
    <p:sldId id="264" r:id="rId11"/>
  </p:sldIdLst>
  <p:sldSz cx="6858000" cy="9906000" type="A4"/>
  <p:notesSz cx="6888163" cy="100218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3270" y="-9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591F7-E46A-43E2-AEF1-F2FA0AB643A6}" type="doc">
      <dgm:prSet loTypeId="urn:microsoft.com/office/officeart/2005/8/layout/process4" loCatId="process" qsTypeId="urn:microsoft.com/office/officeart/2005/8/quickstyle/simple1" qsCatId="simple" csTypeId="urn:microsoft.com/office/officeart/2005/8/colors/accent0_1" csCatId="mainScheme" phldr="1"/>
      <dgm:spPr/>
      <dgm:t>
        <a:bodyPr/>
        <a:lstStyle/>
        <a:p>
          <a:endParaRPr kumimoji="1" lang="ja-JP" altLang="en-US"/>
        </a:p>
      </dgm:t>
    </dgm:pt>
    <dgm:pt modelId="{067DAB0D-26C5-47F5-A63F-0D848B5EB716}">
      <dgm:prSet phldrT="[テキスト]" custT="1"/>
      <dgm:spPr/>
      <dgm:t>
        <a:bodyPr/>
        <a:lstStyle/>
        <a:p>
          <a:pPr algn="l">
            <a:spcAft>
              <a:spcPts val="0"/>
            </a:spcAft>
          </a:pPr>
          <a:r>
            <a:rPr kumimoji="1" lang="ja-JP" altLang="en-US" sz="1600" dirty="0" smtClean="0"/>
            <a:t>①抵抗</a:t>
          </a:r>
          <a:r>
            <a:rPr kumimoji="1" lang="en-US" altLang="ja-JP" sz="1600" dirty="0" smtClean="0"/>
            <a:t>(4.7kΩ)</a:t>
          </a:r>
          <a:endParaRPr kumimoji="1" lang="ja-JP" altLang="en-US" sz="1600" dirty="0"/>
        </a:p>
      </dgm:t>
    </dgm:pt>
    <dgm:pt modelId="{685E1AF2-6CB7-4BF8-BEEB-B065A6986E07}" type="parTrans" cxnId="{3CA86AE0-F715-4A0B-A795-EA03A352E38D}">
      <dgm:prSet/>
      <dgm:spPr/>
      <dgm:t>
        <a:bodyPr/>
        <a:lstStyle/>
        <a:p>
          <a:pPr algn="l"/>
          <a:endParaRPr kumimoji="1" lang="ja-JP" altLang="en-US" sz="1600"/>
        </a:p>
      </dgm:t>
    </dgm:pt>
    <dgm:pt modelId="{6D46F40B-068F-4C21-AA85-7E908CC8C07A}" type="sibTrans" cxnId="{3CA86AE0-F715-4A0B-A795-EA03A352E38D}">
      <dgm:prSet/>
      <dgm:spPr/>
      <dgm:t>
        <a:bodyPr/>
        <a:lstStyle/>
        <a:p>
          <a:pPr algn="l"/>
          <a:endParaRPr kumimoji="1" lang="ja-JP" altLang="en-US" sz="1600"/>
        </a:p>
      </dgm:t>
    </dgm:pt>
    <dgm:pt modelId="{596215D3-2A93-4301-8574-88254257CFAE}">
      <dgm:prSet phldrT="[テキスト]" custT="1"/>
      <dgm:spPr/>
      <dgm:t>
        <a:bodyPr/>
        <a:lstStyle/>
        <a:p>
          <a:pPr algn="l">
            <a:spcAft>
              <a:spcPts val="0"/>
            </a:spcAft>
          </a:pPr>
          <a:r>
            <a:rPr kumimoji="1" lang="ja-JP" altLang="en-US" sz="1600" dirty="0" smtClean="0"/>
            <a:t>②抵抗</a:t>
          </a:r>
          <a:r>
            <a:rPr kumimoji="1" lang="en-US" altLang="ja-JP" sz="1600" dirty="0" smtClean="0"/>
            <a:t>(0Ω)</a:t>
          </a:r>
          <a:endParaRPr kumimoji="1" lang="ja-JP" altLang="en-US" sz="1600" dirty="0"/>
        </a:p>
      </dgm:t>
    </dgm:pt>
    <dgm:pt modelId="{42E7F7AB-F76D-4FD4-9D17-6DE35067299A}" type="parTrans" cxnId="{01BF073C-97AB-4C09-851E-AF6798962D5B}">
      <dgm:prSet/>
      <dgm:spPr/>
      <dgm:t>
        <a:bodyPr/>
        <a:lstStyle/>
        <a:p>
          <a:pPr algn="l"/>
          <a:endParaRPr kumimoji="1" lang="ja-JP" altLang="en-US" sz="1600"/>
        </a:p>
      </dgm:t>
    </dgm:pt>
    <dgm:pt modelId="{0C39EAAF-B517-4727-A228-200FB1F8F963}" type="sibTrans" cxnId="{01BF073C-97AB-4C09-851E-AF6798962D5B}">
      <dgm:prSet/>
      <dgm:spPr/>
      <dgm:t>
        <a:bodyPr/>
        <a:lstStyle/>
        <a:p>
          <a:pPr algn="l"/>
          <a:endParaRPr kumimoji="1" lang="ja-JP" altLang="en-US" sz="1600"/>
        </a:p>
      </dgm:t>
    </dgm:pt>
    <dgm:pt modelId="{F3507867-C472-4AB0-811E-B48AF7CBCE7B}">
      <dgm:prSet phldrT="[テキスト]" custT="1"/>
      <dgm:spPr/>
      <dgm:t>
        <a:bodyPr/>
        <a:lstStyle/>
        <a:p>
          <a:pPr algn="l">
            <a:spcAft>
              <a:spcPts val="0"/>
            </a:spcAft>
          </a:pPr>
          <a:r>
            <a:rPr kumimoji="1" lang="ja-JP" altLang="en-US" sz="1600" dirty="0" smtClean="0"/>
            <a:t>③</a:t>
          </a:r>
          <a:r>
            <a:rPr kumimoji="1" lang="en-US" altLang="ja-JP" sz="1600" dirty="0" smtClean="0"/>
            <a:t>CDS</a:t>
          </a:r>
          <a:r>
            <a:rPr kumimoji="1" lang="ja-JP" altLang="en-US" sz="1600" dirty="0" smtClean="0"/>
            <a:t>セル</a:t>
          </a:r>
          <a:endParaRPr kumimoji="1" lang="ja-JP" altLang="en-US" sz="1600" dirty="0"/>
        </a:p>
      </dgm:t>
    </dgm:pt>
    <dgm:pt modelId="{A7BD96E4-7E7C-48E4-A53A-87BA6238D612}" type="sibTrans" cxnId="{19BBB10F-2E67-479D-A09B-DA279E56B2C1}">
      <dgm:prSet/>
      <dgm:spPr/>
      <dgm:t>
        <a:bodyPr/>
        <a:lstStyle/>
        <a:p>
          <a:pPr algn="l"/>
          <a:endParaRPr kumimoji="1" lang="ja-JP" altLang="en-US"/>
        </a:p>
      </dgm:t>
    </dgm:pt>
    <dgm:pt modelId="{D218DE89-F2B9-4CDD-B248-6324B9140182}" type="parTrans" cxnId="{19BBB10F-2E67-479D-A09B-DA279E56B2C1}">
      <dgm:prSet/>
      <dgm:spPr/>
      <dgm:t>
        <a:bodyPr/>
        <a:lstStyle/>
        <a:p>
          <a:pPr algn="l"/>
          <a:endParaRPr kumimoji="1" lang="ja-JP" altLang="en-US"/>
        </a:p>
      </dgm:t>
    </dgm:pt>
    <dgm:pt modelId="{96BA5077-B956-497D-B6D2-D8B0209FE050}">
      <dgm:prSet phldrT="[テキスト]" custT="1"/>
      <dgm:spPr/>
      <dgm:t>
        <a:bodyPr/>
        <a:lstStyle/>
        <a:p>
          <a:pPr algn="l">
            <a:spcAft>
              <a:spcPts val="0"/>
            </a:spcAft>
          </a:pPr>
          <a:r>
            <a:rPr kumimoji="1" lang="ja-JP" altLang="en-US" sz="1600" dirty="0" smtClean="0"/>
            <a:t>④三</a:t>
          </a:r>
          <a:r>
            <a:rPr kumimoji="1" lang="ja-JP" altLang="en-US" sz="1600" dirty="0" smtClean="0"/>
            <a:t>端子レギュレータ</a:t>
          </a:r>
          <a:endParaRPr kumimoji="1" lang="en-US" altLang="ja-JP" sz="1600" dirty="0" smtClean="0"/>
        </a:p>
      </dgm:t>
    </dgm:pt>
    <dgm:pt modelId="{C891107F-27C5-472E-88D9-9AD4550BCFFB}" type="sibTrans" cxnId="{53A3B6AD-96D7-48C8-9D72-778543D22B6D}">
      <dgm:prSet/>
      <dgm:spPr/>
      <dgm:t>
        <a:bodyPr/>
        <a:lstStyle/>
        <a:p>
          <a:pPr algn="l"/>
          <a:endParaRPr kumimoji="1" lang="ja-JP" altLang="en-US"/>
        </a:p>
      </dgm:t>
    </dgm:pt>
    <dgm:pt modelId="{C14FFEF3-142E-4855-8251-1BD0F6F5E9D8}" type="parTrans" cxnId="{53A3B6AD-96D7-48C8-9D72-778543D22B6D}">
      <dgm:prSet/>
      <dgm:spPr/>
      <dgm:t>
        <a:bodyPr/>
        <a:lstStyle/>
        <a:p>
          <a:pPr algn="l"/>
          <a:endParaRPr kumimoji="1" lang="ja-JP" altLang="en-US"/>
        </a:p>
      </dgm:t>
    </dgm:pt>
    <dgm:pt modelId="{A10CAA99-1357-4E69-B9D7-FC68E49F5786}">
      <dgm:prSet phldrT="[テキスト]" custT="1"/>
      <dgm:spPr/>
      <dgm:t>
        <a:bodyPr/>
        <a:lstStyle/>
        <a:p>
          <a:pPr algn="l">
            <a:spcAft>
              <a:spcPts val="0"/>
            </a:spcAft>
          </a:pPr>
          <a:r>
            <a:rPr kumimoji="1" lang="ja-JP" altLang="en-US" sz="1600" dirty="0" smtClean="0"/>
            <a:t>⑤</a:t>
          </a:r>
          <a:r>
            <a:rPr kumimoji="1" lang="en-US" altLang="ja-JP" sz="1600" dirty="0" smtClean="0"/>
            <a:t>IC</a:t>
          </a:r>
          <a:r>
            <a:rPr kumimoji="1" lang="ja-JP" altLang="en-US" sz="1600" dirty="0" smtClean="0"/>
            <a:t>ソケット</a:t>
          </a:r>
          <a:endParaRPr kumimoji="1" lang="en-US" altLang="ja-JP" sz="1600" dirty="0" smtClean="0"/>
        </a:p>
      </dgm:t>
    </dgm:pt>
    <dgm:pt modelId="{269D0E97-51F9-408F-9C65-2E953374E21F}" type="sibTrans" cxnId="{0A744959-AB28-4432-9A24-75687A85663D}">
      <dgm:prSet/>
      <dgm:spPr/>
      <dgm:t>
        <a:bodyPr/>
        <a:lstStyle/>
        <a:p>
          <a:pPr algn="l"/>
          <a:endParaRPr kumimoji="1" lang="ja-JP" altLang="en-US"/>
        </a:p>
      </dgm:t>
    </dgm:pt>
    <dgm:pt modelId="{81F2FA5A-E9D7-4754-961A-C4ED429EAFA4}" type="parTrans" cxnId="{0A744959-AB28-4432-9A24-75687A85663D}">
      <dgm:prSet/>
      <dgm:spPr/>
      <dgm:t>
        <a:bodyPr/>
        <a:lstStyle/>
        <a:p>
          <a:pPr algn="l"/>
          <a:endParaRPr kumimoji="1" lang="ja-JP" altLang="en-US"/>
        </a:p>
      </dgm:t>
    </dgm:pt>
    <dgm:pt modelId="{843D081F-D1BD-44A6-B094-7B5C96D5C796}">
      <dgm:prSet phldrT="[テキスト]" custT="1"/>
      <dgm:spPr/>
      <dgm:t>
        <a:bodyPr/>
        <a:lstStyle/>
        <a:p>
          <a:pPr algn="l">
            <a:spcAft>
              <a:spcPts val="0"/>
            </a:spcAft>
          </a:pPr>
          <a:r>
            <a:rPr kumimoji="1" lang="ja-JP" altLang="en-US" sz="1600" dirty="0" smtClean="0"/>
            <a:t>⑥積層</a:t>
          </a:r>
          <a:r>
            <a:rPr kumimoji="1" lang="ja-JP" altLang="en-US" sz="1600" dirty="0" smtClean="0"/>
            <a:t>セラコン</a:t>
          </a:r>
          <a:r>
            <a:rPr kumimoji="1" lang="en-US" altLang="ja-JP" sz="1600" dirty="0" smtClean="0"/>
            <a:t>(0.1μF)</a:t>
          </a:r>
        </a:p>
      </dgm:t>
    </dgm:pt>
    <dgm:pt modelId="{1D2DC3DD-96BB-4B1B-B4B2-A4EFED7324AB}" type="sibTrans" cxnId="{971D6D10-A3B6-4B4F-B951-C6BFD082FDB6}">
      <dgm:prSet/>
      <dgm:spPr/>
      <dgm:t>
        <a:bodyPr/>
        <a:lstStyle/>
        <a:p>
          <a:pPr algn="l"/>
          <a:endParaRPr kumimoji="1" lang="ja-JP" altLang="en-US"/>
        </a:p>
      </dgm:t>
    </dgm:pt>
    <dgm:pt modelId="{8F090F19-5944-4417-9CBB-6C09BE33253A}" type="parTrans" cxnId="{971D6D10-A3B6-4B4F-B951-C6BFD082FDB6}">
      <dgm:prSet/>
      <dgm:spPr/>
      <dgm:t>
        <a:bodyPr/>
        <a:lstStyle/>
        <a:p>
          <a:pPr algn="l"/>
          <a:endParaRPr kumimoji="1" lang="ja-JP" altLang="en-US"/>
        </a:p>
      </dgm:t>
    </dgm:pt>
    <dgm:pt modelId="{1829F5A6-9C2F-4593-9D96-37594D390047}">
      <dgm:prSet phldrT="[テキスト]" custT="1"/>
      <dgm:spPr/>
      <dgm:t>
        <a:bodyPr/>
        <a:lstStyle/>
        <a:p>
          <a:pPr algn="l">
            <a:spcAft>
              <a:spcPts val="0"/>
            </a:spcAft>
          </a:pPr>
          <a:r>
            <a:rPr kumimoji="1" lang="ja-JP" altLang="en-US" sz="1600" dirty="0" smtClean="0"/>
            <a:t>⑧</a:t>
          </a:r>
          <a:r>
            <a:rPr kumimoji="1" lang="en-US" altLang="ja-JP" sz="1600" dirty="0" smtClean="0"/>
            <a:t>USB</a:t>
          </a:r>
          <a:r>
            <a:rPr kumimoji="1" lang="ja-JP" altLang="en-US" sz="1600" dirty="0" smtClean="0"/>
            <a:t>シリアル変換</a:t>
          </a:r>
          <a:endParaRPr kumimoji="1" lang="en-US" altLang="ja-JP" sz="1600" dirty="0" smtClean="0"/>
        </a:p>
        <a:p>
          <a:pPr algn="l">
            <a:spcAft>
              <a:spcPts val="0"/>
            </a:spcAft>
          </a:pPr>
          <a:r>
            <a:rPr kumimoji="1" lang="ja-JP" altLang="en-US" sz="1600" dirty="0" smtClean="0"/>
            <a:t>　モジュール</a:t>
          </a:r>
          <a:endParaRPr kumimoji="1" lang="en-US" altLang="ja-JP" sz="1600" dirty="0" smtClean="0"/>
        </a:p>
      </dgm:t>
    </dgm:pt>
    <dgm:pt modelId="{0B48D649-00EA-4B3B-9B23-CA30430990C9}" type="parTrans" cxnId="{518BABD6-1FA4-4388-9DA0-7FEF2BF2899E}">
      <dgm:prSet/>
      <dgm:spPr/>
      <dgm:t>
        <a:bodyPr/>
        <a:lstStyle/>
        <a:p>
          <a:pPr algn="l"/>
          <a:endParaRPr kumimoji="1" lang="ja-JP" altLang="en-US"/>
        </a:p>
      </dgm:t>
    </dgm:pt>
    <dgm:pt modelId="{0F61D3EA-D2C8-4E23-A7BE-B30999A53C13}" type="sibTrans" cxnId="{518BABD6-1FA4-4388-9DA0-7FEF2BF2899E}">
      <dgm:prSet/>
      <dgm:spPr/>
      <dgm:t>
        <a:bodyPr/>
        <a:lstStyle/>
        <a:p>
          <a:pPr algn="l"/>
          <a:endParaRPr kumimoji="1" lang="ja-JP" altLang="en-US"/>
        </a:p>
      </dgm:t>
    </dgm:pt>
    <dgm:pt modelId="{A006E83D-CE24-4687-A1BB-CE745848320F}">
      <dgm:prSet phldrT="[テキスト]" custT="1"/>
      <dgm:spPr/>
      <dgm:t>
        <a:bodyPr/>
        <a:lstStyle/>
        <a:p>
          <a:pPr algn="l">
            <a:spcAft>
              <a:spcPts val="0"/>
            </a:spcAft>
          </a:pPr>
          <a:r>
            <a:rPr kumimoji="1" lang="ja-JP" altLang="en-US" sz="1600" dirty="0" smtClean="0"/>
            <a:t>⑦</a:t>
          </a:r>
          <a:r>
            <a:rPr kumimoji="1" lang="en-US" altLang="ja-JP" sz="1600" dirty="0" smtClean="0"/>
            <a:t>3.5mm</a:t>
          </a:r>
          <a:r>
            <a:rPr kumimoji="1" lang="ja-JP" altLang="en-US" sz="1600" dirty="0" smtClean="0"/>
            <a:t>ステレオ</a:t>
          </a:r>
          <a:endParaRPr kumimoji="1" lang="en-US" altLang="ja-JP" sz="1600" dirty="0" smtClean="0"/>
        </a:p>
        <a:p>
          <a:pPr algn="l">
            <a:spcAft>
              <a:spcPts val="0"/>
            </a:spcAft>
          </a:pPr>
          <a:r>
            <a:rPr kumimoji="1" lang="ja-JP" altLang="en-US" sz="1600" dirty="0" smtClean="0"/>
            <a:t>　ミニジャック</a:t>
          </a:r>
          <a:endParaRPr kumimoji="1" lang="en-US" altLang="ja-JP" sz="1600" dirty="0" smtClean="0"/>
        </a:p>
      </dgm:t>
    </dgm:pt>
    <dgm:pt modelId="{F8B37D69-F1E0-4492-B85B-CAC31A7E822D}" type="parTrans" cxnId="{C8EFD2E9-C295-4615-8BC8-79B604892651}">
      <dgm:prSet/>
      <dgm:spPr/>
      <dgm:t>
        <a:bodyPr/>
        <a:lstStyle/>
        <a:p>
          <a:pPr algn="l"/>
          <a:endParaRPr kumimoji="1" lang="ja-JP" altLang="en-US"/>
        </a:p>
      </dgm:t>
    </dgm:pt>
    <dgm:pt modelId="{02EB259E-4550-45E2-A503-6F7C67F4E1CC}" type="sibTrans" cxnId="{C8EFD2E9-C295-4615-8BC8-79B604892651}">
      <dgm:prSet/>
      <dgm:spPr/>
      <dgm:t>
        <a:bodyPr/>
        <a:lstStyle/>
        <a:p>
          <a:pPr algn="l"/>
          <a:endParaRPr kumimoji="1" lang="ja-JP" altLang="en-US"/>
        </a:p>
      </dgm:t>
    </dgm:pt>
    <dgm:pt modelId="{CD14CEAC-0AD2-4D1D-B46E-C4529B3739E2}">
      <dgm:prSet phldrT="[テキスト]" custT="1"/>
      <dgm:spPr/>
      <dgm:t>
        <a:bodyPr/>
        <a:lstStyle/>
        <a:p>
          <a:pPr algn="l">
            <a:spcAft>
              <a:spcPts val="0"/>
            </a:spcAft>
          </a:pPr>
          <a:r>
            <a:rPr kumimoji="1" lang="ja-JP" altLang="en-US" sz="1600" dirty="0" smtClean="0"/>
            <a:t>⑨赤色</a:t>
          </a:r>
          <a:r>
            <a:rPr kumimoji="1" lang="en-US" altLang="ja-JP" sz="1600" dirty="0" smtClean="0"/>
            <a:t>LED</a:t>
          </a:r>
          <a:endParaRPr kumimoji="1" lang="en-US" altLang="ja-JP" sz="1600" dirty="0" smtClean="0"/>
        </a:p>
      </dgm:t>
    </dgm:pt>
    <dgm:pt modelId="{4119D360-3C62-46B4-AE18-1A153D38EC6E}" type="parTrans" cxnId="{AC025713-B489-4AAB-8ADA-211777773D18}">
      <dgm:prSet/>
      <dgm:spPr/>
      <dgm:t>
        <a:bodyPr/>
        <a:lstStyle/>
        <a:p>
          <a:pPr algn="l"/>
          <a:endParaRPr kumimoji="1" lang="ja-JP" altLang="en-US"/>
        </a:p>
      </dgm:t>
    </dgm:pt>
    <dgm:pt modelId="{D662B147-675C-4EA3-A4B8-E0BE112ACBCE}" type="sibTrans" cxnId="{AC025713-B489-4AAB-8ADA-211777773D18}">
      <dgm:prSet/>
      <dgm:spPr/>
      <dgm:t>
        <a:bodyPr/>
        <a:lstStyle/>
        <a:p>
          <a:pPr algn="l"/>
          <a:endParaRPr kumimoji="1" lang="ja-JP" altLang="en-US"/>
        </a:p>
      </dgm:t>
    </dgm:pt>
    <dgm:pt modelId="{278AC625-75FD-45DC-9A62-8417EF74E485}">
      <dgm:prSet phldrT="[テキスト]" custT="1"/>
      <dgm:spPr/>
      <dgm:t>
        <a:bodyPr/>
        <a:lstStyle/>
        <a:p>
          <a:pPr algn="l">
            <a:spcAft>
              <a:spcPts val="0"/>
            </a:spcAft>
          </a:pPr>
          <a:r>
            <a:rPr kumimoji="1" lang="ja-JP" altLang="en-US" sz="1600" dirty="0" smtClean="0"/>
            <a:t>⑩トランジスタ</a:t>
          </a:r>
          <a:endParaRPr kumimoji="1" lang="en-US" altLang="ja-JP" sz="1600" dirty="0" smtClean="0"/>
        </a:p>
      </dgm:t>
    </dgm:pt>
    <dgm:pt modelId="{1C957722-42DF-43CE-82BC-9E4D6F11B00E}" type="parTrans" cxnId="{70768673-1D7B-4D78-8908-CE2CF49DCE26}">
      <dgm:prSet/>
      <dgm:spPr/>
      <dgm:t>
        <a:bodyPr/>
        <a:lstStyle/>
        <a:p>
          <a:pPr algn="l"/>
          <a:endParaRPr kumimoji="1" lang="ja-JP" altLang="en-US"/>
        </a:p>
      </dgm:t>
    </dgm:pt>
    <dgm:pt modelId="{7602B20C-9B18-48D1-8FF3-C39818AACFBF}" type="sibTrans" cxnId="{70768673-1D7B-4D78-8908-CE2CF49DCE26}">
      <dgm:prSet/>
      <dgm:spPr/>
      <dgm:t>
        <a:bodyPr/>
        <a:lstStyle/>
        <a:p>
          <a:pPr algn="l"/>
          <a:endParaRPr kumimoji="1" lang="ja-JP" altLang="en-US"/>
        </a:p>
      </dgm:t>
    </dgm:pt>
    <dgm:pt modelId="{C55631EF-F964-4450-8915-8B90C25D148F}">
      <dgm:prSet phldrT="[テキスト]" custT="1"/>
      <dgm:spPr/>
      <dgm:t>
        <a:bodyPr/>
        <a:lstStyle/>
        <a:p>
          <a:pPr algn="l">
            <a:spcAft>
              <a:spcPts val="0"/>
            </a:spcAft>
          </a:pPr>
          <a:r>
            <a:rPr kumimoji="1" lang="ja-JP" altLang="en-US" sz="1600" dirty="0" smtClean="0"/>
            <a:t>⑪ピンヘッダ</a:t>
          </a:r>
          <a:endParaRPr kumimoji="1" lang="en-US" altLang="ja-JP" sz="1600" dirty="0" smtClean="0"/>
        </a:p>
      </dgm:t>
    </dgm:pt>
    <dgm:pt modelId="{96A822F4-2D56-4FDF-9F30-063A5BEFE381}" type="parTrans" cxnId="{E6A0F8E6-869F-4F93-B0B0-658C30657CA6}">
      <dgm:prSet/>
      <dgm:spPr/>
      <dgm:t>
        <a:bodyPr/>
        <a:lstStyle/>
        <a:p>
          <a:pPr algn="l"/>
          <a:endParaRPr kumimoji="1" lang="ja-JP" altLang="en-US"/>
        </a:p>
      </dgm:t>
    </dgm:pt>
    <dgm:pt modelId="{1E995496-6EA1-4F17-BBD5-774C497917E2}" type="sibTrans" cxnId="{E6A0F8E6-869F-4F93-B0B0-658C30657CA6}">
      <dgm:prSet/>
      <dgm:spPr/>
      <dgm:t>
        <a:bodyPr/>
        <a:lstStyle/>
        <a:p>
          <a:pPr algn="l"/>
          <a:endParaRPr kumimoji="1" lang="ja-JP" altLang="en-US"/>
        </a:p>
      </dgm:t>
    </dgm:pt>
    <dgm:pt modelId="{9D37BBB4-7B9D-4A71-82F2-99B565B26F60}">
      <dgm:prSet phldrT="[テキスト]" custT="1"/>
      <dgm:spPr/>
      <dgm:t>
        <a:bodyPr/>
        <a:lstStyle/>
        <a:p>
          <a:pPr algn="l">
            <a:spcAft>
              <a:spcPts val="0"/>
            </a:spcAft>
          </a:pPr>
          <a:r>
            <a:rPr kumimoji="1" lang="ja-JP" altLang="en-US" sz="1600" dirty="0" smtClean="0"/>
            <a:t>⑫コンデンサ（</a:t>
          </a:r>
          <a:r>
            <a:rPr kumimoji="1" lang="en-US" altLang="ja-JP" sz="1600" dirty="0" smtClean="0"/>
            <a:t>47μF</a:t>
          </a:r>
          <a:r>
            <a:rPr kumimoji="1" lang="ja-JP" altLang="en-US" sz="1600" dirty="0" smtClean="0"/>
            <a:t>）</a:t>
          </a:r>
          <a:endParaRPr kumimoji="1" lang="en-US" altLang="ja-JP" sz="1600" dirty="0" smtClean="0"/>
        </a:p>
      </dgm:t>
    </dgm:pt>
    <dgm:pt modelId="{D8EC49D0-F3CD-4201-9813-E8160F5B70D7}" type="parTrans" cxnId="{3C41B99F-D3F5-4422-B10A-A3FA03E5F6AB}">
      <dgm:prSet/>
      <dgm:spPr/>
      <dgm:t>
        <a:bodyPr/>
        <a:lstStyle/>
        <a:p>
          <a:pPr algn="l"/>
          <a:endParaRPr kumimoji="1" lang="ja-JP" altLang="en-US"/>
        </a:p>
      </dgm:t>
    </dgm:pt>
    <dgm:pt modelId="{80E24A2C-7C17-44E1-89E8-50BAF84F9EF0}" type="sibTrans" cxnId="{3C41B99F-D3F5-4422-B10A-A3FA03E5F6AB}">
      <dgm:prSet/>
      <dgm:spPr/>
      <dgm:t>
        <a:bodyPr/>
        <a:lstStyle/>
        <a:p>
          <a:pPr algn="l"/>
          <a:endParaRPr kumimoji="1" lang="ja-JP" altLang="en-US"/>
        </a:p>
      </dgm:t>
    </dgm:pt>
    <dgm:pt modelId="{1BAB6EA9-78D1-4D2A-805B-0DFD0C42D066}">
      <dgm:prSet phldrT="[テキスト]" custT="1"/>
      <dgm:spPr/>
      <dgm:t>
        <a:bodyPr/>
        <a:lstStyle/>
        <a:p>
          <a:pPr algn="l">
            <a:spcAft>
              <a:spcPts val="0"/>
            </a:spcAft>
          </a:pPr>
          <a:r>
            <a:rPr kumimoji="1" lang="ja-JP" altLang="en-US" sz="1600" dirty="0" smtClean="0"/>
            <a:t>⑬半固定ボリューム</a:t>
          </a:r>
          <a:endParaRPr kumimoji="1" lang="en-US" altLang="ja-JP" sz="1600" dirty="0" smtClean="0"/>
        </a:p>
      </dgm:t>
    </dgm:pt>
    <dgm:pt modelId="{DEEFEFD8-88AE-43F0-AA8A-012E0DEB1F81}" type="parTrans" cxnId="{5BF35D15-12A2-435E-9571-2090FB16891A}">
      <dgm:prSet/>
      <dgm:spPr/>
      <dgm:t>
        <a:bodyPr/>
        <a:lstStyle/>
        <a:p>
          <a:pPr algn="l"/>
          <a:endParaRPr kumimoji="1" lang="ja-JP" altLang="en-US"/>
        </a:p>
      </dgm:t>
    </dgm:pt>
    <dgm:pt modelId="{DFEC04DA-5EC5-456B-B442-B52D1544CFF0}" type="sibTrans" cxnId="{5BF35D15-12A2-435E-9571-2090FB16891A}">
      <dgm:prSet/>
      <dgm:spPr/>
      <dgm:t>
        <a:bodyPr/>
        <a:lstStyle/>
        <a:p>
          <a:pPr algn="l"/>
          <a:endParaRPr kumimoji="1" lang="ja-JP" altLang="en-US"/>
        </a:p>
      </dgm:t>
    </dgm:pt>
    <dgm:pt modelId="{730F8C5C-7281-4856-BC76-81C6EC8C2516}">
      <dgm:prSet phldrT="[テキスト]" custT="1"/>
      <dgm:spPr/>
      <dgm:t>
        <a:bodyPr/>
        <a:lstStyle/>
        <a:p>
          <a:pPr algn="l">
            <a:spcAft>
              <a:spcPts val="0"/>
            </a:spcAft>
          </a:pPr>
          <a:r>
            <a:rPr kumimoji="1" lang="ja-JP" altLang="en-US" sz="1600" dirty="0" smtClean="0"/>
            <a:t>⑭トグルスイッチ</a:t>
          </a:r>
          <a:endParaRPr kumimoji="1" lang="en-US" altLang="ja-JP" sz="1600" dirty="0" smtClean="0"/>
        </a:p>
      </dgm:t>
    </dgm:pt>
    <dgm:pt modelId="{36349D27-2A83-4F68-B8D5-552AA7F48165}" type="parTrans" cxnId="{157E473D-0531-4154-8B2B-A6DE6E634E55}">
      <dgm:prSet/>
      <dgm:spPr/>
      <dgm:t>
        <a:bodyPr/>
        <a:lstStyle/>
        <a:p>
          <a:pPr algn="l"/>
          <a:endParaRPr kumimoji="1" lang="ja-JP" altLang="en-US"/>
        </a:p>
      </dgm:t>
    </dgm:pt>
    <dgm:pt modelId="{7CDE120F-DDE8-4BEF-9F1A-06C36A176190}" type="sibTrans" cxnId="{157E473D-0531-4154-8B2B-A6DE6E634E55}">
      <dgm:prSet/>
      <dgm:spPr/>
      <dgm:t>
        <a:bodyPr/>
        <a:lstStyle/>
        <a:p>
          <a:pPr algn="l"/>
          <a:endParaRPr kumimoji="1" lang="ja-JP" altLang="en-US"/>
        </a:p>
      </dgm:t>
    </dgm:pt>
    <dgm:pt modelId="{1213C9D5-35E0-4DA6-BB1E-98CF12AA8006}" type="pres">
      <dgm:prSet presAssocID="{DFF591F7-E46A-43E2-AEF1-F2FA0AB643A6}" presName="Name0" presStyleCnt="0">
        <dgm:presLayoutVars>
          <dgm:dir/>
          <dgm:animLvl val="lvl"/>
          <dgm:resizeHandles val="exact"/>
        </dgm:presLayoutVars>
      </dgm:prSet>
      <dgm:spPr/>
      <dgm:t>
        <a:bodyPr/>
        <a:lstStyle/>
        <a:p>
          <a:endParaRPr kumimoji="1" lang="ja-JP" altLang="en-US"/>
        </a:p>
      </dgm:t>
    </dgm:pt>
    <dgm:pt modelId="{79B92CC1-EF48-4B4A-A34E-C77B16EDF1C7}" type="pres">
      <dgm:prSet presAssocID="{730F8C5C-7281-4856-BC76-81C6EC8C2516}" presName="boxAndChildren" presStyleCnt="0"/>
      <dgm:spPr/>
    </dgm:pt>
    <dgm:pt modelId="{4D2D91FD-4E6B-4EE2-A51C-94261ED83187}" type="pres">
      <dgm:prSet presAssocID="{730F8C5C-7281-4856-BC76-81C6EC8C2516}" presName="parentTextBox" presStyleLbl="node1" presStyleIdx="0" presStyleCnt="14"/>
      <dgm:spPr/>
      <dgm:t>
        <a:bodyPr/>
        <a:lstStyle/>
        <a:p>
          <a:endParaRPr kumimoji="1" lang="ja-JP" altLang="en-US"/>
        </a:p>
      </dgm:t>
    </dgm:pt>
    <dgm:pt modelId="{C3C71C13-6BAB-4C49-8944-326FAAF6411A}" type="pres">
      <dgm:prSet presAssocID="{DFEC04DA-5EC5-456B-B442-B52D1544CFF0}" presName="sp" presStyleCnt="0"/>
      <dgm:spPr/>
    </dgm:pt>
    <dgm:pt modelId="{031A4798-F2B5-4F1F-9562-4ADB88498844}" type="pres">
      <dgm:prSet presAssocID="{1BAB6EA9-78D1-4D2A-805B-0DFD0C42D066}" presName="arrowAndChildren" presStyleCnt="0"/>
      <dgm:spPr/>
    </dgm:pt>
    <dgm:pt modelId="{90095571-4C2A-44ED-977B-8207D3459CD5}" type="pres">
      <dgm:prSet presAssocID="{1BAB6EA9-78D1-4D2A-805B-0DFD0C42D066}" presName="parentTextArrow" presStyleLbl="node1" presStyleIdx="1" presStyleCnt="14"/>
      <dgm:spPr/>
      <dgm:t>
        <a:bodyPr/>
        <a:lstStyle/>
        <a:p>
          <a:endParaRPr kumimoji="1" lang="ja-JP" altLang="en-US"/>
        </a:p>
      </dgm:t>
    </dgm:pt>
    <dgm:pt modelId="{B28985D5-56AF-40DA-8198-AD4D1633BD15}" type="pres">
      <dgm:prSet presAssocID="{80E24A2C-7C17-44E1-89E8-50BAF84F9EF0}" presName="sp" presStyleCnt="0"/>
      <dgm:spPr/>
    </dgm:pt>
    <dgm:pt modelId="{4AD92C6F-872D-425C-B652-016DBF8B02EB}" type="pres">
      <dgm:prSet presAssocID="{9D37BBB4-7B9D-4A71-82F2-99B565B26F60}" presName="arrowAndChildren" presStyleCnt="0"/>
      <dgm:spPr/>
    </dgm:pt>
    <dgm:pt modelId="{DA478539-FF0D-4EA8-9798-0B5E35BFCC4D}" type="pres">
      <dgm:prSet presAssocID="{9D37BBB4-7B9D-4A71-82F2-99B565B26F60}" presName="parentTextArrow" presStyleLbl="node1" presStyleIdx="2" presStyleCnt="14"/>
      <dgm:spPr/>
      <dgm:t>
        <a:bodyPr/>
        <a:lstStyle/>
        <a:p>
          <a:endParaRPr kumimoji="1" lang="ja-JP" altLang="en-US"/>
        </a:p>
      </dgm:t>
    </dgm:pt>
    <dgm:pt modelId="{44053193-8B02-4AC7-B94B-6FFC23E03876}" type="pres">
      <dgm:prSet presAssocID="{1E995496-6EA1-4F17-BBD5-774C497917E2}" presName="sp" presStyleCnt="0"/>
      <dgm:spPr/>
    </dgm:pt>
    <dgm:pt modelId="{0179EBCA-6446-42C7-9FBE-10C6833600BD}" type="pres">
      <dgm:prSet presAssocID="{C55631EF-F964-4450-8915-8B90C25D148F}" presName="arrowAndChildren" presStyleCnt="0"/>
      <dgm:spPr/>
    </dgm:pt>
    <dgm:pt modelId="{FD22DA7C-7505-4D3F-9B03-BD15BFBB9BE1}" type="pres">
      <dgm:prSet presAssocID="{C55631EF-F964-4450-8915-8B90C25D148F}" presName="parentTextArrow" presStyleLbl="node1" presStyleIdx="3" presStyleCnt="14"/>
      <dgm:spPr/>
      <dgm:t>
        <a:bodyPr/>
        <a:lstStyle/>
        <a:p>
          <a:endParaRPr kumimoji="1" lang="ja-JP" altLang="en-US"/>
        </a:p>
      </dgm:t>
    </dgm:pt>
    <dgm:pt modelId="{698655E4-BD94-4C87-A640-06C3FB791DC5}" type="pres">
      <dgm:prSet presAssocID="{7602B20C-9B18-48D1-8FF3-C39818AACFBF}" presName="sp" presStyleCnt="0"/>
      <dgm:spPr/>
    </dgm:pt>
    <dgm:pt modelId="{FB82273A-870A-4875-9987-25D5F367CD4E}" type="pres">
      <dgm:prSet presAssocID="{278AC625-75FD-45DC-9A62-8417EF74E485}" presName="arrowAndChildren" presStyleCnt="0"/>
      <dgm:spPr/>
    </dgm:pt>
    <dgm:pt modelId="{9AA594C8-E8F6-49F6-8146-859D9E21BF11}" type="pres">
      <dgm:prSet presAssocID="{278AC625-75FD-45DC-9A62-8417EF74E485}" presName="parentTextArrow" presStyleLbl="node1" presStyleIdx="4" presStyleCnt="14"/>
      <dgm:spPr/>
      <dgm:t>
        <a:bodyPr/>
        <a:lstStyle/>
        <a:p>
          <a:endParaRPr kumimoji="1" lang="ja-JP" altLang="en-US"/>
        </a:p>
      </dgm:t>
    </dgm:pt>
    <dgm:pt modelId="{94DB4A5C-32D1-42B9-94A7-D3CC36DB1C4B}" type="pres">
      <dgm:prSet presAssocID="{D662B147-675C-4EA3-A4B8-E0BE112ACBCE}" presName="sp" presStyleCnt="0"/>
      <dgm:spPr/>
    </dgm:pt>
    <dgm:pt modelId="{61426C6E-A7C8-4064-AC60-404993F7C794}" type="pres">
      <dgm:prSet presAssocID="{CD14CEAC-0AD2-4D1D-B46E-C4529B3739E2}" presName="arrowAndChildren" presStyleCnt="0"/>
      <dgm:spPr/>
    </dgm:pt>
    <dgm:pt modelId="{A46D00D1-8203-4781-93FD-EC37F36991CB}" type="pres">
      <dgm:prSet presAssocID="{CD14CEAC-0AD2-4D1D-B46E-C4529B3739E2}" presName="parentTextArrow" presStyleLbl="node1" presStyleIdx="5" presStyleCnt="14"/>
      <dgm:spPr/>
      <dgm:t>
        <a:bodyPr/>
        <a:lstStyle/>
        <a:p>
          <a:endParaRPr kumimoji="1" lang="ja-JP" altLang="en-US"/>
        </a:p>
      </dgm:t>
    </dgm:pt>
    <dgm:pt modelId="{82A9F6C9-295E-48D8-854E-D4589715C788}" type="pres">
      <dgm:prSet presAssocID="{0F61D3EA-D2C8-4E23-A7BE-B30999A53C13}" presName="sp" presStyleCnt="0"/>
      <dgm:spPr/>
    </dgm:pt>
    <dgm:pt modelId="{D597EB9D-8D92-436D-8C21-12CDD05553CC}" type="pres">
      <dgm:prSet presAssocID="{1829F5A6-9C2F-4593-9D96-37594D390047}" presName="arrowAndChildren" presStyleCnt="0"/>
      <dgm:spPr/>
    </dgm:pt>
    <dgm:pt modelId="{0B89604E-CCB6-4BB5-BF38-EF466CCC05AE}" type="pres">
      <dgm:prSet presAssocID="{1829F5A6-9C2F-4593-9D96-37594D390047}" presName="parentTextArrow" presStyleLbl="node1" presStyleIdx="6" presStyleCnt="14" custScaleY="186206"/>
      <dgm:spPr/>
      <dgm:t>
        <a:bodyPr/>
        <a:lstStyle/>
        <a:p>
          <a:endParaRPr kumimoji="1" lang="ja-JP" altLang="en-US"/>
        </a:p>
      </dgm:t>
    </dgm:pt>
    <dgm:pt modelId="{A141BEE4-3BE4-4384-8DF9-42D23AD4AEEE}" type="pres">
      <dgm:prSet presAssocID="{02EB259E-4550-45E2-A503-6F7C67F4E1CC}" presName="sp" presStyleCnt="0"/>
      <dgm:spPr/>
    </dgm:pt>
    <dgm:pt modelId="{458EF7B3-EAE7-4D27-80B7-8F05C6170757}" type="pres">
      <dgm:prSet presAssocID="{A006E83D-CE24-4687-A1BB-CE745848320F}" presName="arrowAndChildren" presStyleCnt="0"/>
      <dgm:spPr/>
    </dgm:pt>
    <dgm:pt modelId="{CBC080F4-2A3A-4B63-98C9-9202F2E42CE9}" type="pres">
      <dgm:prSet presAssocID="{A006E83D-CE24-4687-A1BB-CE745848320F}" presName="parentTextArrow" presStyleLbl="node1" presStyleIdx="7" presStyleCnt="14" custScaleY="181100"/>
      <dgm:spPr/>
      <dgm:t>
        <a:bodyPr/>
        <a:lstStyle/>
        <a:p>
          <a:endParaRPr kumimoji="1" lang="ja-JP" altLang="en-US"/>
        </a:p>
      </dgm:t>
    </dgm:pt>
    <dgm:pt modelId="{BF0D77AA-31FE-4F07-B0FB-00A6899632EE}" type="pres">
      <dgm:prSet presAssocID="{1D2DC3DD-96BB-4B1B-B4B2-A4EFED7324AB}" presName="sp" presStyleCnt="0"/>
      <dgm:spPr/>
    </dgm:pt>
    <dgm:pt modelId="{B8D17051-8177-4757-9B4C-119EF871F90E}" type="pres">
      <dgm:prSet presAssocID="{843D081F-D1BD-44A6-B094-7B5C96D5C796}" presName="arrowAndChildren" presStyleCnt="0"/>
      <dgm:spPr/>
    </dgm:pt>
    <dgm:pt modelId="{100E88F4-481D-4F06-957B-E41FF766C9AB}" type="pres">
      <dgm:prSet presAssocID="{843D081F-D1BD-44A6-B094-7B5C96D5C796}" presName="parentTextArrow" presStyleLbl="node1" presStyleIdx="8" presStyleCnt="14"/>
      <dgm:spPr/>
      <dgm:t>
        <a:bodyPr/>
        <a:lstStyle/>
        <a:p>
          <a:endParaRPr kumimoji="1" lang="ja-JP" altLang="en-US"/>
        </a:p>
      </dgm:t>
    </dgm:pt>
    <dgm:pt modelId="{1C12EB93-726B-4BF7-8744-03F5301E0960}" type="pres">
      <dgm:prSet presAssocID="{269D0E97-51F9-408F-9C65-2E953374E21F}" presName="sp" presStyleCnt="0"/>
      <dgm:spPr/>
    </dgm:pt>
    <dgm:pt modelId="{A973A75D-D25C-41CC-9FF5-73C3820F1307}" type="pres">
      <dgm:prSet presAssocID="{A10CAA99-1357-4E69-B9D7-FC68E49F5786}" presName="arrowAndChildren" presStyleCnt="0"/>
      <dgm:spPr/>
    </dgm:pt>
    <dgm:pt modelId="{A8F9469E-EB46-4366-9AEA-5AFB2BBC6186}" type="pres">
      <dgm:prSet presAssocID="{A10CAA99-1357-4E69-B9D7-FC68E49F5786}" presName="parentTextArrow" presStyleLbl="node1" presStyleIdx="9" presStyleCnt="14"/>
      <dgm:spPr/>
      <dgm:t>
        <a:bodyPr/>
        <a:lstStyle/>
        <a:p>
          <a:endParaRPr kumimoji="1" lang="ja-JP" altLang="en-US"/>
        </a:p>
      </dgm:t>
    </dgm:pt>
    <dgm:pt modelId="{1E4C2E9A-A5C1-4316-B8A1-731F034579FC}" type="pres">
      <dgm:prSet presAssocID="{C891107F-27C5-472E-88D9-9AD4550BCFFB}" presName="sp" presStyleCnt="0"/>
      <dgm:spPr/>
    </dgm:pt>
    <dgm:pt modelId="{215A4BB5-3E23-446B-82B4-83EFA9833125}" type="pres">
      <dgm:prSet presAssocID="{96BA5077-B956-497D-B6D2-D8B0209FE050}" presName="arrowAndChildren" presStyleCnt="0"/>
      <dgm:spPr/>
    </dgm:pt>
    <dgm:pt modelId="{CC97CC15-2781-41CE-86E5-55CDA28FD8E3}" type="pres">
      <dgm:prSet presAssocID="{96BA5077-B956-497D-B6D2-D8B0209FE050}" presName="parentTextArrow" presStyleLbl="node1" presStyleIdx="10" presStyleCnt="14"/>
      <dgm:spPr/>
      <dgm:t>
        <a:bodyPr/>
        <a:lstStyle/>
        <a:p>
          <a:endParaRPr kumimoji="1" lang="ja-JP" altLang="en-US"/>
        </a:p>
      </dgm:t>
    </dgm:pt>
    <dgm:pt modelId="{12A15BA3-57FB-4224-82D8-78F144EF4025}" type="pres">
      <dgm:prSet presAssocID="{A7BD96E4-7E7C-48E4-A53A-87BA6238D612}" presName="sp" presStyleCnt="0"/>
      <dgm:spPr/>
    </dgm:pt>
    <dgm:pt modelId="{811D3F67-E864-4103-8F6F-04B77A7989B6}" type="pres">
      <dgm:prSet presAssocID="{F3507867-C472-4AB0-811E-B48AF7CBCE7B}" presName="arrowAndChildren" presStyleCnt="0"/>
      <dgm:spPr/>
    </dgm:pt>
    <dgm:pt modelId="{C8288B75-CAAE-4167-A935-51A6EE8CBE80}" type="pres">
      <dgm:prSet presAssocID="{F3507867-C472-4AB0-811E-B48AF7CBCE7B}" presName="parentTextArrow" presStyleLbl="node1" presStyleIdx="11" presStyleCnt="14"/>
      <dgm:spPr/>
      <dgm:t>
        <a:bodyPr/>
        <a:lstStyle/>
        <a:p>
          <a:endParaRPr kumimoji="1" lang="ja-JP" altLang="en-US"/>
        </a:p>
      </dgm:t>
    </dgm:pt>
    <dgm:pt modelId="{7C813ACE-7CFE-404C-9AAA-ED42C45CACCB}" type="pres">
      <dgm:prSet presAssocID="{0C39EAAF-B517-4727-A228-200FB1F8F963}" presName="sp" presStyleCnt="0"/>
      <dgm:spPr/>
    </dgm:pt>
    <dgm:pt modelId="{023D3583-07C7-471C-A2AE-CD71072CDF86}" type="pres">
      <dgm:prSet presAssocID="{596215D3-2A93-4301-8574-88254257CFAE}" presName="arrowAndChildren" presStyleCnt="0"/>
      <dgm:spPr/>
    </dgm:pt>
    <dgm:pt modelId="{F458E824-259F-444A-B101-821D471CCB69}" type="pres">
      <dgm:prSet presAssocID="{596215D3-2A93-4301-8574-88254257CFAE}" presName="parentTextArrow" presStyleLbl="node1" presStyleIdx="12" presStyleCnt="14"/>
      <dgm:spPr/>
      <dgm:t>
        <a:bodyPr/>
        <a:lstStyle/>
        <a:p>
          <a:endParaRPr kumimoji="1" lang="ja-JP" altLang="en-US"/>
        </a:p>
      </dgm:t>
    </dgm:pt>
    <dgm:pt modelId="{A06F4F92-57E6-4E42-82D8-C0BE1559E6B6}" type="pres">
      <dgm:prSet presAssocID="{6D46F40B-068F-4C21-AA85-7E908CC8C07A}" presName="sp" presStyleCnt="0"/>
      <dgm:spPr/>
    </dgm:pt>
    <dgm:pt modelId="{858ED64B-9D20-42B1-ABB0-C7960C6CE4FC}" type="pres">
      <dgm:prSet presAssocID="{067DAB0D-26C5-47F5-A63F-0D848B5EB716}" presName="arrowAndChildren" presStyleCnt="0"/>
      <dgm:spPr/>
    </dgm:pt>
    <dgm:pt modelId="{A2ED6CA0-0B64-44FA-BE37-6D35172F50D8}" type="pres">
      <dgm:prSet presAssocID="{067DAB0D-26C5-47F5-A63F-0D848B5EB716}" presName="parentTextArrow" presStyleLbl="node1" presStyleIdx="13" presStyleCnt="14" custLinFactNeighborX="1927" custLinFactNeighborY="-61123"/>
      <dgm:spPr/>
      <dgm:t>
        <a:bodyPr/>
        <a:lstStyle/>
        <a:p>
          <a:endParaRPr kumimoji="1" lang="ja-JP" altLang="en-US"/>
        </a:p>
      </dgm:t>
    </dgm:pt>
  </dgm:ptLst>
  <dgm:cxnLst>
    <dgm:cxn modelId="{C8EFD2E9-C295-4615-8BC8-79B604892651}" srcId="{DFF591F7-E46A-43E2-AEF1-F2FA0AB643A6}" destId="{A006E83D-CE24-4687-A1BB-CE745848320F}" srcOrd="6" destOrd="0" parTransId="{F8B37D69-F1E0-4492-B85B-CAC31A7E822D}" sibTransId="{02EB259E-4550-45E2-A503-6F7C67F4E1CC}"/>
    <dgm:cxn modelId="{3CA86AE0-F715-4A0B-A795-EA03A352E38D}" srcId="{DFF591F7-E46A-43E2-AEF1-F2FA0AB643A6}" destId="{067DAB0D-26C5-47F5-A63F-0D848B5EB716}" srcOrd="0" destOrd="0" parTransId="{685E1AF2-6CB7-4BF8-BEEB-B065A6986E07}" sibTransId="{6D46F40B-068F-4C21-AA85-7E908CC8C07A}"/>
    <dgm:cxn modelId="{AC025713-B489-4AAB-8ADA-211777773D18}" srcId="{DFF591F7-E46A-43E2-AEF1-F2FA0AB643A6}" destId="{CD14CEAC-0AD2-4D1D-B46E-C4529B3739E2}" srcOrd="8" destOrd="0" parTransId="{4119D360-3C62-46B4-AE18-1A153D38EC6E}" sibTransId="{D662B147-675C-4EA3-A4B8-E0BE112ACBCE}"/>
    <dgm:cxn modelId="{7986C987-4292-4E0A-B618-5C6E8ADC4442}" type="presOf" srcId="{1BAB6EA9-78D1-4D2A-805B-0DFD0C42D066}" destId="{90095571-4C2A-44ED-977B-8207D3459CD5}" srcOrd="0" destOrd="0" presId="urn:microsoft.com/office/officeart/2005/8/layout/process4"/>
    <dgm:cxn modelId="{70768673-1D7B-4D78-8908-CE2CF49DCE26}" srcId="{DFF591F7-E46A-43E2-AEF1-F2FA0AB643A6}" destId="{278AC625-75FD-45DC-9A62-8417EF74E485}" srcOrd="9" destOrd="0" parTransId="{1C957722-42DF-43CE-82BC-9E4D6F11B00E}" sibTransId="{7602B20C-9B18-48D1-8FF3-C39818AACFBF}"/>
    <dgm:cxn modelId="{BD876437-7B60-493F-BA9D-2FC76195C3C6}" type="presOf" srcId="{96BA5077-B956-497D-B6D2-D8B0209FE050}" destId="{CC97CC15-2781-41CE-86E5-55CDA28FD8E3}" srcOrd="0" destOrd="0" presId="urn:microsoft.com/office/officeart/2005/8/layout/process4"/>
    <dgm:cxn modelId="{971D6D10-A3B6-4B4F-B951-C6BFD082FDB6}" srcId="{DFF591F7-E46A-43E2-AEF1-F2FA0AB643A6}" destId="{843D081F-D1BD-44A6-B094-7B5C96D5C796}" srcOrd="5" destOrd="0" parTransId="{8F090F19-5944-4417-9CBB-6C09BE33253A}" sibTransId="{1D2DC3DD-96BB-4B1B-B4B2-A4EFED7324AB}"/>
    <dgm:cxn modelId="{1D43FE67-52D8-4E61-84AB-97C8F8624EA1}" type="presOf" srcId="{278AC625-75FD-45DC-9A62-8417EF74E485}" destId="{9AA594C8-E8F6-49F6-8146-859D9E21BF11}" srcOrd="0" destOrd="0" presId="urn:microsoft.com/office/officeart/2005/8/layout/process4"/>
    <dgm:cxn modelId="{CDDC0BB1-4BFF-4C40-A1A1-3CB2E8060B41}" type="presOf" srcId="{843D081F-D1BD-44A6-B094-7B5C96D5C796}" destId="{100E88F4-481D-4F06-957B-E41FF766C9AB}" srcOrd="0" destOrd="0" presId="urn:microsoft.com/office/officeart/2005/8/layout/process4"/>
    <dgm:cxn modelId="{5BF35D15-12A2-435E-9571-2090FB16891A}" srcId="{DFF591F7-E46A-43E2-AEF1-F2FA0AB643A6}" destId="{1BAB6EA9-78D1-4D2A-805B-0DFD0C42D066}" srcOrd="12" destOrd="0" parTransId="{DEEFEFD8-88AE-43F0-AA8A-012E0DEB1F81}" sibTransId="{DFEC04DA-5EC5-456B-B442-B52D1544CFF0}"/>
    <dgm:cxn modelId="{79C8CAD4-4050-4ADB-9E29-EDA02CB235BC}" type="presOf" srcId="{C55631EF-F964-4450-8915-8B90C25D148F}" destId="{FD22DA7C-7505-4D3F-9B03-BD15BFBB9BE1}" srcOrd="0" destOrd="0" presId="urn:microsoft.com/office/officeart/2005/8/layout/process4"/>
    <dgm:cxn modelId="{773609A9-CC4A-4288-9359-F5D0DA7DB1F8}" type="presOf" srcId="{1829F5A6-9C2F-4593-9D96-37594D390047}" destId="{0B89604E-CCB6-4BB5-BF38-EF466CCC05AE}" srcOrd="0" destOrd="0" presId="urn:microsoft.com/office/officeart/2005/8/layout/process4"/>
    <dgm:cxn modelId="{157E473D-0531-4154-8B2B-A6DE6E634E55}" srcId="{DFF591F7-E46A-43E2-AEF1-F2FA0AB643A6}" destId="{730F8C5C-7281-4856-BC76-81C6EC8C2516}" srcOrd="13" destOrd="0" parTransId="{36349D27-2A83-4F68-B8D5-552AA7F48165}" sibTransId="{7CDE120F-DDE8-4BEF-9F1A-06C36A176190}"/>
    <dgm:cxn modelId="{1220D190-681D-4383-8CB8-056AC2AC29F5}" type="presOf" srcId="{A006E83D-CE24-4687-A1BB-CE745848320F}" destId="{CBC080F4-2A3A-4B63-98C9-9202F2E42CE9}" srcOrd="0" destOrd="0" presId="urn:microsoft.com/office/officeart/2005/8/layout/process4"/>
    <dgm:cxn modelId="{070DD036-C4B2-4C15-8341-DFA3EFE1AE09}" type="presOf" srcId="{DFF591F7-E46A-43E2-AEF1-F2FA0AB643A6}" destId="{1213C9D5-35E0-4DA6-BB1E-98CF12AA8006}" srcOrd="0" destOrd="0" presId="urn:microsoft.com/office/officeart/2005/8/layout/process4"/>
    <dgm:cxn modelId="{3C41B99F-D3F5-4422-B10A-A3FA03E5F6AB}" srcId="{DFF591F7-E46A-43E2-AEF1-F2FA0AB643A6}" destId="{9D37BBB4-7B9D-4A71-82F2-99B565B26F60}" srcOrd="11" destOrd="0" parTransId="{D8EC49D0-F3CD-4201-9813-E8160F5B70D7}" sibTransId="{80E24A2C-7C17-44E1-89E8-50BAF84F9EF0}"/>
    <dgm:cxn modelId="{E819244A-8643-4472-8FE6-8BA88856711E}" type="presOf" srcId="{067DAB0D-26C5-47F5-A63F-0D848B5EB716}" destId="{A2ED6CA0-0B64-44FA-BE37-6D35172F50D8}" srcOrd="0" destOrd="0" presId="urn:microsoft.com/office/officeart/2005/8/layout/process4"/>
    <dgm:cxn modelId="{53A3B6AD-96D7-48C8-9D72-778543D22B6D}" srcId="{DFF591F7-E46A-43E2-AEF1-F2FA0AB643A6}" destId="{96BA5077-B956-497D-B6D2-D8B0209FE050}" srcOrd="3" destOrd="0" parTransId="{C14FFEF3-142E-4855-8251-1BD0F6F5E9D8}" sibTransId="{C891107F-27C5-472E-88D9-9AD4550BCFFB}"/>
    <dgm:cxn modelId="{55E734CB-E200-4323-9C8A-B1645C067B42}" type="presOf" srcId="{A10CAA99-1357-4E69-B9D7-FC68E49F5786}" destId="{A8F9469E-EB46-4366-9AEA-5AFB2BBC6186}" srcOrd="0" destOrd="0" presId="urn:microsoft.com/office/officeart/2005/8/layout/process4"/>
    <dgm:cxn modelId="{01BF073C-97AB-4C09-851E-AF6798962D5B}" srcId="{DFF591F7-E46A-43E2-AEF1-F2FA0AB643A6}" destId="{596215D3-2A93-4301-8574-88254257CFAE}" srcOrd="1" destOrd="0" parTransId="{42E7F7AB-F76D-4FD4-9D17-6DE35067299A}" sibTransId="{0C39EAAF-B517-4727-A228-200FB1F8F963}"/>
    <dgm:cxn modelId="{016B7945-9644-4BA8-9645-B990A273CE66}" type="presOf" srcId="{730F8C5C-7281-4856-BC76-81C6EC8C2516}" destId="{4D2D91FD-4E6B-4EE2-A51C-94261ED83187}" srcOrd="0" destOrd="0" presId="urn:microsoft.com/office/officeart/2005/8/layout/process4"/>
    <dgm:cxn modelId="{4228F930-93DF-4814-9B4F-D3FBBAE622D3}" type="presOf" srcId="{596215D3-2A93-4301-8574-88254257CFAE}" destId="{F458E824-259F-444A-B101-821D471CCB69}" srcOrd="0" destOrd="0" presId="urn:microsoft.com/office/officeart/2005/8/layout/process4"/>
    <dgm:cxn modelId="{19BBB10F-2E67-479D-A09B-DA279E56B2C1}" srcId="{DFF591F7-E46A-43E2-AEF1-F2FA0AB643A6}" destId="{F3507867-C472-4AB0-811E-B48AF7CBCE7B}" srcOrd="2" destOrd="0" parTransId="{D218DE89-F2B9-4CDD-B248-6324B9140182}" sibTransId="{A7BD96E4-7E7C-48E4-A53A-87BA6238D612}"/>
    <dgm:cxn modelId="{452ACAB8-C19B-4837-905A-6F124B935909}" type="presOf" srcId="{F3507867-C472-4AB0-811E-B48AF7CBCE7B}" destId="{C8288B75-CAAE-4167-A935-51A6EE8CBE80}" srcOrd="0" destOrd="0" presId="urn:microsoft.com/office/officeart/2005/8/layout/process4"/>
    <dgm:cxn modelId="{5CC10C32-CE97-4079-9CEF-29B3ADE7CBD1}" type="presOf" srcId="{CD14CEAC-0AD2-4D1D-B46E-C4529B3739E2}" destId="{A46D00D1-8203-4781-93FD-EC37F36991CB}" srcOrd="0" destOrd="0" presId="urn:microsoft.com/office/officeart/2005/8/layout/process4"/>
    <dgm:cxn modelId="{D8465395-BE0D-457C-8073-2688FC1ACE2A}" type="presOf" srcId="{9D37BBB4-7B9D-4A71-82F2-99B565B26F60}" destId="{DA478539-FF0D-4EA8-9798-0B5E35BFCC4D}" srcOrd="0" destOrd="0" presId="urn:microsoft.com/office/officeart/2005/8/layout/process4"/>
    <dgm:cxn modelId="{E6A0F8E6-869F-4F93-B0B0-658C30657CA6}" srcId="{DFF591F7-E46A-43E2-AEF1-F2FA0AB643A6}" destId="{C55631EF-F964-4450-8915-8B90C25D148F}" srcOrd="10" destOrd="0" parTransId="{96A822F4-2D56-4FDF-9F30-063A5BEFE381}" sibTransId="{1E995496-6EA1-4F17-BBD5-774C497917E2}"/>
    <dgm:cxn modelId="{0A744959-AB28-4432-9A24-75687A85663D}" srcId="{DFF591F7-E46A-43E2-AEF1-F2FA0AB643A6}" destId="{A10CAA99-1357-4E69-B9D7-FC68E49F5786}" srcOrd="4" destOrd="0" parTransId="{81F2FA5A-E9D7-4754-961A-C4ED429EAFA4}" sibTransId="{269D0E97-51F9-408F-9C65-2E953374E21F}"/>
    <dgm:cxn modelId="{518BABD6-1FA4-4388-9DA0-7FEF2BF2899E}" srcId="{DFF591F7-E46A-43E2-AEF1-F2FA0AB643A6}" destId="{1829F5A6-9C2F-4593-9D96-37594D390047}" srcOrd="7" destOrd="0" parTransId="{0B48D649-00EA-4B3B-9B23-CA30430990C9}" sibTransId="{0F61D3EA-D2C8-4E23-A7BE-B30999A53C13}"/>
    <dgm:cxn modelId="{24D91845-4AC0-40A8-B9A1-37175AABD341}" type="presParOf" srcId="{1213C9D5-35E0-4DA6-BB1E-98CF12AA8006}" destId="{79B92CC1-EF48-4B4A-A34E-C77B16EDF1C7}" srcOrd="0" destOrd="0" presId="urn:microsoft.com/office/officeart/2005/8/layout/process4"/>
    <dgm:cxn modelId="{EBE8DABE-369E-46D0-AA44-C93EEE599CB9}" type="presParOf" srcId="{79B92CC1-EF48-4B4A-A34E-C77B16EDF1C7}" destId="{4D2D91FD-4E6B-4EE2-A51C-94261ED83187}" srcOrd="0" destOrd="0" presId="urn:microsoft.com/office/officeart/2005/8/layout/process4"/>
    <dgm:cxn modelId="{1489269A-7693-4EE1-9736-36C9F27B649B}" type="presParOf" srcId="{1213C9D5-35E0-4DA6-BB1E-98CF12AA8006}" destId="{C3C71C13-6BAB-4C49-8944-326FAAF6411A}" srcOrd="1" destOrd="0" presId="urn:microsoft.com/office/officeart/2005/8/layout/process4"/>
    <dgm:cxn modelId="{9949EDC9-B5E3-4EAD-8185-322B004EAE45}" type="presParOf" srcId="{1213C9D5-35E0-4DA6-BB1E-98CF12AA8006}" destId="{031A4798-F2B5-4F1F-9562-4ADB88498844}" srcOrd="2" destOrd="0" presId="urn:microsoft.com/office/officeart/2005/8/layout/process4"/>
    <dgm:cxn modelId="{E7225B36-C95A-405E-9D7D-BDA29F6F377A}" type="presParOf" srcId="{031A4798-F2B5-4F1F-9562-4ADB88498844}" destId="{90095571-4C2A-44ED-977B-8207D3459CD5}" srcOrd="0" destOrd="0" presId="urn:microsoft.com/office/officeart/2005/8/layout/process4"/>
    <dgm:cxn modelId="{3CFA382A-47E9-4DDA-B924-933396C37FD4}" type="presParOf" srcId="{1213C9D5-35E0-4DA6-BB1E-98CF12AA8006}" destId="{B28985D5-56AF-40DA-8198-AD4D1633BD15}" srcOrd="3" destOrd="0" presId="urn:microsoft.com/office/officeart/2005/8/layout/process4"/>
    <dgm:cxn modelId="{E22A5AEC-3F96-4BD9-8E16-DDCA371F86CD}" type="presParOf" srcId="{1213C9D5-35E0-4DA6-BB1E-98CF12AA8006}" destId="{4AD92C6F-872D-425C-B652-016DBF8B02EB}" srcOrd="4" destOrd="0" presId="urn:microsoft.com/office/officeart/2005/8/layout/process4"/>
    <dgm:cxn modelId="{68858A8D-CF84-44AE-A791-D9B5C7467E37}" type="presParOf" srcId="{4AD92C6F-872D-425C-B652-016DBF8B02EB}" destId="{DA478539-FF0D-4EA8-9798-0B5E35BFCC4D}" srcOrd="0" destOrd="0" presId="urn:microsoft.com/office/officeart/2005/8/layout/process4"/>
    <dgm:cxn modelId="{801AD87E-749D-40B9-8900-EE87479FF3FE}" type="presParOf" srcId="{1213C9D5-35E0-4DA6-BB1E-98CF12AA8006}" destId="{44053193-8B02-4AC7-B94B-6FFC23E03876}" srcOrd="5" destOrd="0" presId="urn:microsoft.com/office/officeart/2005/8/layout/process4"/>
    <dgm:cxn modelId="{0176B67B-0FCA-4913-963A-A174FF852CAA}" type="presParOf" srcId="{1213C9D5-35E0-4DA6-BB1E-98CF12AA8006}" destId="{0179EBCA-6446-42C7-9FBE-10C6833600BD}" srcOrd="6" destOrd="0" presId="urn:microsoft.com/office/officeart/2005/8/layout/process4"/>
    <dgm:cxn modelId="{4CEDD2AA-2C76-4702-87C3-A9EEE258D2E3}" type="presParOf" srcId="{0179EBCA-6446-42C7-9FBE-10C6833600BD}" destId="{FD22DA7C-7505-4D3F-9B03-BD15BFBB9BE1}" srcOrd="0" destOrd="0" presId="urn:microsoft.com/office/officeart/2005/8/layout/process4"/>
    <dgm:cxn modelId="{5484974F-EE25-4FEC-BC9A-197CE8F5F877}" type="presParOf" srcId="{1213C9D5-35E0-4DA6-BB1E-98CF12AA8006}" destId="{698655E4-BD94-4C87-A640-06C3FB791DC5}" srcOrd="7" destOrd="0" presId="urn:microsoft.com/office/officeart/2005/8/layout/process4"/>
    <dgm:cxn modelId="{229B36D8-E16C-46B7-9B3F-0E2176CF3DD9}" type="presParOf" srcId="{1213C9D5-35E0-4DA6-BB1E-98CF12AA8006}" destId="{FB82273A-870A-4875-9987-25D5F367CD4E}" srcOrd="8" destOrd="0" presId="urn:microsoft.com/office/officeart/2005/8/layout/process4"/>
    <dgm:cxn modelId="{264EC332-C2B2-4044-A79B-6C93EA588766}" type="presParOf" srcId="{FB82273A-870A-4875-9987-25D5F367CD4E}" destId="{9AA594C8-E8F6-49F6-8146-859D9E21BF11}" srcOrd="0" destOrd="0" presId="urn:microsoft.com/office/officeart/2005/8/layout/process4"/>
    <dgm:cxn modelId="{C72451BF-B463-4803-BD6D-808AE98D7F6C}" type="presParOf" srcId="{1213C9D5-35E0-4DA6-BB1E-98CF12AA8006}" destId="{94DB4A5C-32D1-42B9-94A7-D3CC36DB1C4B}" srcOrd="9" destOrd="0" presId="urn:microsoft.com/office/officeart/2005/8/layout/process4"/>
    <dgm:cxn modelId="{54CA2967-D356-419E-9F9D-295E78DB7B4C}" type="presParOf" srcId="{1213C9D5-35E0-4DA6-BB1E-98CF12AA8006}" destId="{61426C6E-A7C8-4064-AC60-404993F7C794}" srcOrd="10" destOrd="0" presId="urn:microsoft.com/office/officeart/2005/8/layout/process4"/>
    <dgm:cxn modelId="{17CCB609-6F47-41BE-8D70-94D7CE0FF140}" type="presParOf" srcId="{61426C6E-A7C8-4064-AC60-404993F7C794}" destId="{A46D00D1-8203-4781-93FD-EC37F36991CB}" srcOrd="0" destOrd="0" presId="urn:microsoft.com/office/officeart/2005/8/layout/process4"/>
    <dgm:cxn modelId="{B3E21CFF-2BBF-4B6F-8737-003C089A1EA7}" type="presParOf" srcId="{1213C9D5-35E0-4DA6-BB1E-98CF12AA8006}" destId="{82A9F6C9-295E-48D8-854E-D4589715C788}" srcOrd="11" destOrd="0" presId="urn:microsoft.com/office/officeart/2005/8/layout/process4"/>
    <dgm:cxn modelId="{F6EB1A28-8E79-40A8-9EA5-56D1D2EEE0C1}" type="presParOf" srcId="{1213C9D5-35E0-4DA6-BB1E-98CF12AA8006}" destId="{D597EB9D-8D92-436D-8C21-12CDD05553CC}" srcOrd="12" destOrd="0" presId="urn:microsoft.com/office/officeart/2005/8/layout/process4"/>
    <dgm:cxn modelId="{118CE066-67A5-4E91-9880-ECA8CFD42394}" type="presParOf" srcId="{D597EB9D-8D92-436D-8C21-12CDD05553CC}" destId="{0B89604E-CCB6-4BB5-BF38-EF466CCC05AE}" srcOrd="0" destOrd="0" presId="urn:microsoft.com/office/officeart/2005/8/layout/process4"/>
    <dgm:cxn modelId="{3A3EEFE7-C098-4957-BF60-C8CB286396B4}" type="presParOf" srcId="{1213C9D5-35E0-4DA6-BB1E-98CF12AA8006}" destId="{A141BEE4-3BE4-4384-8DF9-42D23AD4AEEE}" srcOrd="13" destOrd="0" presId="urn:microsoft.com/office/officeart/2005/8/layout/process4"/>
    <dgm:cxn modelId="{433AE9AD-D4B2-4663-B35C-7C3E16F5B56C}" type="presParOf" srcId="{1213C9D5-35E0-4DA6-BB1E-98CF12AA8006}" destId="{458EF7B3-EAE7-4D27-80B7-8F05C6170757}" srcOrd="14" destOrd="0" presId="urn:microsoft.com/office/officeart/2005/8/layout/process4"/>
    <dgm:cxn modelId="{65733372-B67C-43D0-B504-20DB79639553}" type="presParOf" srcId="{458EF7B3-EAE7-4D27-80B7-8F05C6170757}" destId="{CBC080F4-2A3A-4B63-98C9-9202F2E42CE9}" srcOrd="0" destOrd="0" presId="urn:microsoft.com/office/officeart/2005/8/layout/process4"/>
    <dgm:cxn modelId="{19857754-B1A0-4378-A88E-C6996970EC47}" type="presParOf" srcId="{1213C9D5-35E0-4DA6-BB1E-98CF12AA8006}" destId="{BF0D77AA-31FE-4F07-B0FB-00A6899632EE}" srcOrd="15" destOrd="0" presId="urn:microsoft.com/office/officeart/2005/8/layout/process4"/>
    <dgm:cxn modelId="{B53E8C9E-C521-4B02-B9A9-5FB7DEEBF3E7}" type="presParOf" srcId="{1213C9D5-35E0-4DA6-BB1E-98CF12AA8006}" destId="{B8D17051-8177-4757-9B4C-119EF871F90E}" srcOrd="16" destOrd="0" presId="urn:microsoft.com/office/officeart/2005/8/layout/process4"/>
    <dgm:cxn modelId="{BC53C19C-FCA2-441A-B62F-210098D1C598}" type="presParOf" srcId="{B8D17051-8177-4757-9B4C-119EF871F90E}" destId="{100E88F4-481D-4F06-957B-E41FF766C9AB}" srcOrd="0" destOrd="0" presId="urn:microsoft.com/office/officeart/2005/8/layout/process4"/>
    <dgm:cxn modelId="{49FA3AE7-2215-4F66-A8F0-E158494C2CFA}" type="presParOf" srcId="{1213C9D5-35E0-4DA6-BB1E-98CF12AA8006}" destId="{1C12EB93-726B-4BF7-8744-03F5301E0960}" srcOrd="17" destOrd="0" presId="urn:microsoft.com/office/officeart/2005/8/layout/process4"/>
    <dgm:cxn modelId="{578BD696-72E4-40E7-959A-F5ECA749FF8E}" type="presParOf" srcId="{1213C9D5-35E0-4DA6-BB1E-98CF12AA8006}" destId="{A973A75D-D25C-41CC-9FF5-73C3820F1307}" srcOrd="18" destOrd="0" presId="urn:microsoft.com/office/officeart/2005/8/layout/process4"/>
    <dgm:cxn modelId="{1C5D580A-51DE-4B45-BD69-122FD6670170}" type="presParOf" srcId="{A973A75D-D25C-41CC-9FF5-73C3820F1307}" destId="{A8F9469E-EB46-4366-9AEA-5AFB2BBC6186}" srcOrd="0" destOrd="0" presId="urn:microsoft.com/office/officeart/2005/8/layout/process4"/>
    <dgm:cxn modelId="{2C6218F0-E6C5-4CCB-B4F7-09C4AB3EB4EC}" type="presParOf" srcId="{1213C9D5-35E0-4DA6-BB1E-98CF12AA8006}" destId="{1E4C2E9A-A5C1-4316-B8A1-731F034579FC}" srcOrd="19" destOrd="0" presId="urn:microsoft.com/office/officeart/2005/8/layout/process4"/>
    <dgm:cxn modelId="{59D446F7-BC32-4BCC-9F09-A9F0DB57B088}" type="presParOf" srcId="{1213C9D5-35E0-4DA6-BB1E-98CF12AA8006}" destId="{215A4BB5-3E23-446B-82B4-83EFA9833125}" srcOrd="20" destOrd="0" presId="urn:microsoft.com/office/officeart/2005/8/layout/process4"/>
    <dgm:cxn modelId="{381C668E-4A7D-45F2-AC97-B979F34D972B}" type="presParOf" srcId="{215A4BB5-3E23-446B-82B4-83EFA9833125}" destId="{CC97CC15-2781-41CE-86E5-55CDA28FD8E3}" srcOrd="0" destOrd="0" presId="urn:microsoft.com/office/officeart/2005/8/layout/process4"/>
    <dgm:cxn modelId="{0C997CDA-5D5C-4FFE-A8F7-E26EBA6FD79E}" type="presParOf" srcId="{1213C9D5-35E0-4DA6-BB1E-98CF12AA8006}" destId="{12A15BA3-57FB-4224-82D8-78F144EF4025}" srcOrd="21" destOrd="0" presId="urn:microsoft.com/office/officeart/2005/8/layout/process4"/>
    <dgm:cxn modelId="{8FE4506A-B7D3-4F83-8010-7B604D1793CD}" type="presParOf" srcId="{1213C9D5-35E0-4DA6-BB1E-98CF12AA8006}" destId="{811D3F67-E864-4103-8F6F-04B77A7989B6}" srcOrd="22" destOrd="0" presId="urn:microsoft.com/office/officeart/2005/8/layout/process4"/>
    <dgm:cxn modelId="{07A23713-62A2-46A5-A74E-6A0DC94E12AE}" type="presParOf" srcId="{811D3F67-E864-4103-8F6F-04B77A7989B6}" destId="{C8288B75-CAAE-4167-A935-51A6EE8CBE80}" srcOrd="0" destOrd="0" presId="urn:microsoft.com/office/officeart/2005/8/layout/process4"/>
    <dgm:cxn modelId="{B5A45F13-55FF-4FDC-9B7A-3859E5267EED}" type="presParOf" srcId="{1213C9D5-35E0-4DA6-BB1E-98CF12AA8006}" destId="{7C813ACE-7CFE-404C-9AAA-ED42C45CACCB}" srcOrd="23" destOrd="0" presId="urn:microsoft.com/office/officeart/2005/8/layout/process4"/>
    <dgm:cxn modelId="{44C06A8A-A076-4FFD-8BDC-FC6A3B02D0A1}" type="presParOf" srcId="{1213C9D5-35E0-4DA6-BB1E-98CF12AA8006}" destId="{023D3583-07C7-471C-A2AE-CD71072CDF86}" srcOrd="24" destOrd="0" presId="urn:microsoft.com/office/officeart/2005/8/layout/process4"/>
    <dgm:cxn modelId="{FAF641F5-F748-480F-BF1A-FD056E2D352D}" type="presParOf" srcId="{023D3583-07C7-471C-A2AE-CD71072CDF86}" destId="{F458E824-259F-444A-B101-821D471CCB69}" srcOrd="0" destOrd="0" presId="urn:microsoft.com/office/officeart/2005/8/layout/process4"/>
    <dgm:cxn modelId="{5E6EAE4A-AE4E-4D40-A97A-CE598035D743}" type="presParOf" srcId="{1213C9D5-35E0-4DA6-BB1E-98CF12AA8006}" destId="{A06F4F92-57E6-4E42-82D8-C0BE1559E6B6}" srcOrd="25" destOrd="0" presId="urn:microsoft.com/office/officeart/2005/8/layout/process4"/>
    <dgm:cxn modelId="{E0114B4A-B61E-491F-8D4A-984736DB7A90}" type="presParOf" srcId="{1213C9D5-35E0-4DA6-BB1E-98CF12AA8006}" destId="{858ED64B-9D20-42B1-ABB0-C7960C6CE4FC}" srcOrd="26" destOrd="0" presId="urn:microsoft.com/office/officeart/2005/8/layout/process4"/>
    <dgm:cxn modelId="{CC94709B-FF17-4AA6-835F-F0EDFA0DBA53}" type="presParOf" srcId="{858ED64B-9D20-42B1-ABB0-C7960C6CE4FC}" destId="{A2ED6CA0-0B64-44FA-BE37-6D35172F50D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F591F7-E46A-43E2-AEF1-F2FA0AB643A6}" type="doc">
      <dgm:prSet loTypeId="urn:microsoft.com/office/officeart/2005/8/layout/process4" loCatId="process" qsTypeId="urn:microsoft.com/office/officeart/2005/8/quickstyle/simple1" qsCatId="simple" csTypeId="urn:microsoft.com/office/officeart/2005/8/colors/accent0_1" csCatId="mainScheme" phldr="1"/>
      <dgm:spPr/>
      <dgm:t>
        <a:bodyPr/>
        <a:lstStyle/>
        <a:p>
          <a:endParaRPr kumimoji="1" lang="ja-JP" altLang="en-US"/>
        </a:p>
      </dgm:t>
    </dgm:pt>
    <dgm:pt modelId="{067DAB0D-26C5-47F5-A63F-0D848B5EB716}">
      <dgm:prSet phldrT="[テキスト]" custT="1"/>
      <dgm:spPr/>
      <dgm:t>
        <a:bodyPr/>
        <a:lstStyle/>
        <a:p>
          <a:pPr>
            <a:spcAft>
              <a:spcPts val="0"/>
            </a:spcAft>
          </a:pPr>
          <a:r>
            <a:rPr kumimoji="1" lang="ja-JP" altLang="en-US" sz="1600" dirty="0" smtClean="0"/>
            <a:t>抵抗</a:t>
          </a:r>
          <a:r>
            <a:rPr kumimoji="1" lang="en-US" altLang="ja-JP" sz="1600" dirty="0" smtClean="0"/>
            <a:t>(4.7kΩ)</a:t>
          </a:r>
          <a:endParaRPr kumimoji="1" lang="ja-JP" altLang="en-US" sz="1600" dirty="0"/>
        </a:p>
      </dgm:t>
    </dgm:pt>
    <dgm:pt modelId="{685E1AF2-6CB7-4BF8-BEEB-B065A6986E07}" type="parTrans" cxnId="{3CA86AE0-F715-4A0B-A795-EA03A352E38D}">
      <dgm:prSet/>
      <dgm:spPr/>
      <dgm:t>
        <a:bodyPr/>
        <a:lstStyle/>
        <a:p>
          <a:endParaRPr kumimoji="1" lang="ja-JP" altLang="en-US" sz="1600"/>
        </a:p>
      </dgm:t>
    </dgm:pt>
    <dgm:pt modelId="{6D46F40B-068F-4C21-AA85-7E908CC8C07A}" type="sibTrans" cxnId="{3CA86AE0-F715-4A0B-A795-EA03A352E38D}">
      <dgm:prSet/>
      <dgm:spPr/>
      <dgm:t>
        <a:bodyPr/>
        <a:lstStyle/>
        <a:p>
          <a:endParaRPr kumimoji="1" lang="ja-JP" altLang="en-US" sz="1600"/>
        </a:p>
      </dgm:t>
    </dgm:pt>
    <dgm:pt modelId="{596215D3-2A93-4301-8574-88254257CFAE}">
      <dgm:prSet phldrT="[テキスト]" custT="1"/>
      <dgm:spPr/>
      <dgm:t>
        <a:bodyPr/>
        <a:lstStyle/>
        <a:p>
          <a:pPr>
            <a:spcAft>
              <a:spcPts val="0"/>
            </a:spcAft>
          </a:pPr>
          <a:r>
            <a:rPr kumimoji="1" lang="ja-JP" altLang="en-US" sz="1600" dirty="0" smtClean="0"/>
            <a:t>抵抗</a:t>
          </a:r>
          <a:r>
            <a:rPr kumimoji="1" lang="en-US" altLang="ja-JP" sz="1600" dirty="0" smtClean="0"/>
            <a:t>(0Ω)</a:t>
          </a:r>
          <a:endParaRPr kumimoji="1" lang="ja-JP" altLang="en-US" sz="1600" dirty="0"/>
        </a:p>
      </dgm:t>
    </dgm:pt>
    <dgm:pt modelId="{42E7F7AB-F76D-4FD4-9D17-6DE35067299A}" type="parTrans" cxnId="{01BF073C-97AB-4C09-851E-AF6798962D5B}">
      <dgm:prSet/>
      <dgm:spPr/>
      <dgm:t>
        <a:bodyPr/>
        <a:lstStyle/>
        <a:p>
          <a:endParaRPr kumimoji="1" lang="ja-JP" altLang="en-US" sz="1600"/>
        </a:p>
      </dgm:t>
    </dgm:pt>
    <dgm:pt modelId="{0C39EAAF-B517-4727-A228-200FB1F8F963}" type="sibTrans" cxnId="{01BF073C-97AB-4C09-851E-AF6798962D5B}">
      <dgm:prSet/>
      <dgm:spPr/>
      <dgm:t>
        <a:bodyPr/>
        <a:lstStyle/>
        <a:p>
          <a:endParaRPr kumimoji="1" lang="ja-JP" altLang="en-US" sz="1600"/>
        </a:p>
      </dgm:t>
    </dgm:pt>
    <dgm:pt modelId="{F3507867-C472-4AB0-811E-B48AF7CBCE7B}">
      <dgm:prSet phldrT="[テキスト]" custT="1"/>
      <dgm:spPr/>
      <dgm:t>
        <a:bodyPr/>
        <a:lstStyle/>
        <a:p>
          <a:pPr>
            <a:spcAft>
              <a:spcPts val="0"/>
            </a:spcAft>
          </a:pPr>
          <a:r>
            <a:rPr kumimoji="1" lang="en-US" altLang="ja-JP" sz="1600" dirty="0" smtClean="0"/>
            <a:t>CDS</a:t>
          </a:r>
          <a:r>
            <a:rPr kumimoji="1" lang="ja-JP" altLang="en-US" sz="1600" dirty="0" smtClean="0"/>
            <a:t>セル</a:t>
          </a:r>
          <a:endParaRPr kumimoji="1" lang="ja-JP" altLang="en-US" sz="1600" dirty="0"/>
        </a:p>
      </dgm:t>
    </dgm:pt>
    <dgm:pt modelId="{A7BD96E4-7E7C-48E4-A53A-87BA6238D612}" type="sibTrans" cxnId="{19BBB10F-2E67-479D-A09B-DA279E56B2C1}">
      <dgm:prSet/>
      <dgm:spPr/>
      <dgm:t>
        <a:bodyPr/>
        <a:lstStyle/>
        <a:p>
          <a:endParaRPr kumimoji="1" lang="ja-JP" altLang="en-US"/>
        </a:p>
      </dgm:t>
    </dgm:pt>
    <dgm:pt modelId="{D218DE89-F2B9-4CDD-B248-6324B9140182}" type="parTrans" cxnId="{19BBB10F-2E67-479D-A09B-DA279E56B2C1}">
      <dgm:prSet/>
      <dgm:spPr/>
      <dgm:t>
        <a:bodyPr/>
        <a:lstStyle/>
        <a:p>
          <a:endParaRPr kumimoji="1" lang="ja-JP" altLang="en-US"/>
        </a:p>
      </dgm:t>
    </dgm:pt>
    <dgm:pt modelId="{96BA5077-B956-497D-B6D2-D8B0209FE050}">
      <dgm:prSet phldrT="[テキスト]" custT="1"/>
      <dgm:spPr/>
      <dgm:t>
        <a:bodyPr/>
        <a:lstStyle/>
        <a:p>
          <a:pPr>
            <a:spcAft>
              <a:spcPts val="0"/>
            </a:spcAft>
          </a:pPr>
          <a:r>
            <a:rPr kumimoji="1" lang="ja-JP" altLang="en-US" sz="1600" dirty="0" smtClean="0"/>
            <a:t>三端子レギュレータ</a:t>
          </a:r>
          <a:endParaRPr kumimoji="1" lang="en-US" altLang="ja-JP" sz="1600" dirty="0" smtClean="0"/>
        </a:p>
      </dgm:t>
    </dgm:pt>
    <dgm:pt modelId="{C891107F-27C5-472E-88D9-9AD4550BCFFB}" type="sibTrans" cxnId="{53A3B6AD-96D7-48C8-9D72-778543D22B6D}">
      <dgm:prSet/>
      <dgm:spPr/>
      <dgm:t>
        <a:bodyPr/>
        <a:lstStyle/>
        <a:p>
          <a:endParaRPr kumimoji="1" lang="ja-JP" altLang="en-US"/>
        </a:p>
      </dgm:t>
    </dgm:pt>
    <dgm:pt modelId="{C14FFEF3-142E-4855-8251-1BD0F6F5E9D8}" type="parTrans" cxnId="{53A3B6AD-96D7-48C8-9D72-778543D22B6D}">
      <dgm:prSet/>
      <dgm:spPr/>
      <dgm:t>
        <a:bodyPr/>
        <a:lstStyle/>
        <a:p>
          <a:endParaRPr kumimoji="1" lang="ja-JP" altLang="en-US"/>
        </a:p>
      </dgm:t>
    </dgm:pt>
    <dgm:pt modelId="{A10CAA99-1357-4E69-B9D7-FC68E49F5786}">
      <dgm:prSet phldrT="[テキスト]" custT="1"/>
      <dgm:spPr/>
      <dgm:t>
        <a:bodyPr/>
        <a:lstStyle/>
        <a:p>
          <a:pPr>
            <a:spcAft>
              <a:spcPts val="0"/>
            </a:spcAft>
          </a:pPr>
          <a:r>
            <a:rPr kumimoji="1" lang="en-US" altLang="ja-JP" sz="1600" dirty="0" smtClean="0"/>
            <a:t>IC</a:t>
          </a:r>
          <a:r>
            <a:rPr kumimoji="1" lang="ja-JP" altLang="en-US" sz="1600" dirty="0" smtClean="0"/>
            <a:t>ソケット</a:t>
          </a:r>
          <a:endParaRPr kumimoji="1" lang="en-US" altLang="ja-JP" sz="1600" dirty="0" smtClean="0"/>
        </a:p>
      </dgm:t>
    </dgm:pt>
    <dgm:pt modelId="{269D0E97-51F9-408F-9C65-2E953374E21F}" type="sibTrans" cxnId="{0A744959-AB28-4432-9A24-75687A85663D}">
      <dgm:prSet/>
      <dgm:spPr/>
      <dgm:t>
        <a:bodyPr/>
        <a:lstStyle/>
        <a:p>
          <a:endParaRPr kumimoji="1" lang="ja-JP" altLang="en-US"/>
        </a:p>
      </dgm:t>
    </dgm:pt>
    <dgm:pt modelId="{81F2FA5A-E9D7-4754-961A-C4ED429EAFA4}" type="parTrans" cxnId="{0A744959-AB28-4432-9A24-75687A85663D}">
      <dgm:prSet/>
      <dgm:spPr/>
      <dgm:t>
        <a:bodyPr/>
        <a:lstStyle/>
        <a:p>
          <a:endParaRPr kumimoji="1" lang="ja-JP" altLang="en-US"/>
        </a:p>
      </dgm:t>
    </dgm:pt>
    <dgm:pt modelId="{843D081F-D1BD-44A6-B094-7B5C96D5C796}">
      <dgm:prSet phldrT="[テキスト]" custT="1"/>
      <dgm:spPr/>
      <dgm:t>
        <a:bodyPr/>
        <a:lstStyle/>
        <a:p>
          <a:pPr>
            <a:spcAft>
              <a:spcPts val="0"/>
            </a:spcAft>
          </a:pPr>
          <a:r>
            <a:rPr kumimoji="1" lang="ja-JP" altLang="en-US" sz="1600" dirty="0" smtClean="0"/>
            <a:t>積層セラコン</a:t>
          </a:r>
          <a:r>
            <a:rPr kumimoji="1" lang="en-US" altLang="ja-JP" sz="1600" dirty="0" smtClean="0"/>
            <a:t>(0.1μF)</a:t>
          </a:r>
        </a:p>
      </dgm:t>
    </dgm:pt>
    <dgm:pt modelId="{1D2DC3DD-96BB-4B1B-B4B2-A4EFED7324AB}" type="sibTrans" cxnId="{971D6D10-A3B6-4B4F-B951-C6BFD082FDB6}">
      <dgm:prSet/>
      <dgm:spPr/>
      <dgm:t>
        <a:bodyPr/>
        <a:lstStyle/>
        <a:p>
          <a:endParaRPr kumimoji="1" lang="ja-JP" altLang="en-US"/>
        </a:p>
      </dgm:t>
    </dgm:pt>
    <dgm:pt modelId="{8F090F19-5944-4417-9CBB-6C09BE33253A}" type="parTrans" cxnId="{971D6D10-A3B6-4B4F-B951-C6BFD082FDB6}">
      <dgm:prSet/>
      <dgm:spPr/>
      <dgm:t>
        <a:bodyPr/>
        <a:lstStyle/>
        <a:p>
          <a:endParaRPr kumimoji="1" lang="ja-JP" altLang="en-US"/>
        </a:p>
      </dgm:t>
    </dgm:pt>
    <dgm:pt modelId="{1829F5A6-9C2F-4593-9D96-37594D390047}">
      <dgm:prSet phldrT="[テキスト]" custT="1"/>
      <dgm:spPr/>
      <dgm:t>
        <a:bodyPr/>
        <a:lstStyle/>
        <a:p>
          <a:pPr>
            <a:spcAft>
              <a:spcPts val="0"/>
            </a:spcAft>
          </a:pPr>
          <a:r>
            <a:rPr kumimoji="1" lang="en-US" altLang="ja-JP" sz="1600" dirty="0" smtClean="0"/>
            <a:t>3.5mm</a:t>
          </a:r>
          <a:r>
            <a:rPr kumimoji="1" lang="ja-JP" altLang="en-US" sz="1600" dirty="0" smtClean="0"/>
            <a:t>ステレオミニジャック</a:t>
          </a:r>
          <a:endParaRPr kumimoji="1" lang="en-US" altLang="ja-JP" sz="1600" dirty="0" smtClean="0"/>
        </a:p>
      </dgm:t>
    </dgm:pt>
    <dgm:pt modelId="{0B48D649-00EA-4B3B-9B23-CA30430990C9}" type="parTrans" cxnId="{518BABD6-1FA4-4388-9DA0-7FEF2BF2899E}">
      <dgm:prSet/>
      <dgm:spPr/>
      <dgm:t>
        <a:bodyPr/>
        <a:lstStyle/>
        <a:p>
          <a:endParaRPr kumimoji="1" lang="ja-JP" altLang="en-US"/>
        </a:p>
      </dgm:t>
    </dgm:pt>
    <dgm:pt modelId="{0F61D3EA-D2C8-4E23-A7BE-B30999A53C13}" type="sibTrans" cxnId="{518BABD6-1FA4-4388-9DA0-7FEF2BF2899E}">
      <dgm:prSet/>
      <dgm:spPr/>
      <dgm:t>
        <a:bodyPr/>
        <a:lstStyle/>
        <a:p>
          <a:endParaRPr kumimoji="1" lang="ja-JP" altLang="en-US"/>
        </a:p>
      </dgm:t>
    </dgm:pt>
    <dgm:pt modelId="{1213C9D5-35E0-4DA6-BB1E-98CF12AA8006}" type="pres">
      <dgm:prSet presAssocID="{DFF591F7-E46A-43E2-AEF1-F2FA0AB643A6}" presName="Name0" presStyleCnt="0">
        <dgm:presLayoutVars>
          <dgm:dir/>
          <dgm:animLvl val="lvl"/>
          <dgm:resizeHandles val="exact"/>
        </dgm:presLayoutVars>
      </dgm:prSet>
      <dgm:spPr/>
      <dgm:t>
        <a:bodyPr/>
        <a:lstStyle/>
        <a:p>
          <a:endParaRPr kumimoji="1" lang="ja-JP" altLang="en-US"/>
        </a:p>
      </dgm:t>
    </dgm:pt>
    <dgm:pt modelId="{763CB28B-5A29-4743-A34F-798222DC612B}" type="pres">
      <dgm:prSet presAssocID="{1829F5A6-9C2F-4593-9D96-37594D390047}" presName="boxAndChildren" presStyleCnt="0"/>
      <dgm:spPr/>
    </dgm:pt>
    <dgm:pt modelId="{9B579DB8-ECD3-41E2-98A4-FFC8F4F81320}" type="pres">
      <dgm:prSet presAssocID="{1829F5A6-9C2F-4593-9D96-37594D390047}" presName="parentTextBox" presStyleLbl="node1" presStyleIdx="0" presStyleCnt="7" custScaleY="174398"/>
      <dgm:spPr/>
      <dgm:t>
        <a:bodyPr/>
        <a:lstStyle/>
        <a:p>
          <a:endParaRPr kumimoji="1" lang="ja-JP" altLang="en-US"/>
        </a:p>
      </dgm:t>
    </dgm:pt>
    <dgm:pt modelId="{BF0D77AA-31FE-4F07-B0FB-00A6899632EE}" type="pres">
      <dgm:prSet presAssocID="{1D2DC3DD-96BB-4B1B-B4B2-A4EFED7324AB}" presName="sp" presStyleCnt="0"/>
      <dgm:spPr/>
    </dgm:pt>
    <dgm:pt modelId="{B8D17051-8177-4757-9B4C-119EF871F90E}" type="pres">
      <dgm:prSet presAssocID="{843D081F-D1BD-44A6-B094-7B5C96D5C796}" presName="arrowAndChildren" presStyleCnt="0"/>
      <dgm:spPr/>
    </dgm:pt>
    <dgm:pt modelId="{100E88F4-481D-4F06-957B-E41FF766C9AB}" type="pres">
      <dgm:prSet presAssocID="{843D081F-D1BD-44A6-B094-7B5C96D5C796}" presName="parentTextArrow" presStyleLbl="node1" presStyleIdx="1" presStyleCnt="7"/>
      <dgm:spPr/>
      <dgm:t>
        <a:bodyPr/>
        <a:lstStyle/>
        <a:p>
          <a:endParaRPr kumimoji="1" lang="ja-JP" altLang="en-US"/>
        </a:p>
      </dgm:t>
    </dgm:pt>
    <dgm:pt modelId="{1C12EB93-726B-4BF7-8744-03F5301E0960}" type="pres">
      <dgm:prSet presAssocID="{269D0E97-51F9-408F-9C65-2E953374E21F}" presName="sp" presStyleCnt="0"/>
      <dgm:spPr/>
    </dgm:pt>
    <dgm:pt modelId="{A973A75D-D25C-41CC-9FF5-73C3820F1307}" type="pres">
      <dgm:prSet presAssocID="{A10CAA99-1357-4E69-B9D7-FC68E49F5786}" presName="arrowAndChildren" presStyleCnt="0"/>
      <dgm:spPr/>
    </dgm:pt>
    <dgm:pt modelId="{A8F9469E-EB46-4366-9AEA-5AFB2BBC6186}" type="pres">
      <dgm:prSet presAssocID="{A10CAA99-1357-4E69-B9D7-FC68E49F5786}" presName="parentTextArrow" presStyleLbl="node1" presStyleIdx="2" presStyleCnt="7"/>
      <dgm:spPr/>
      <dgm:t>
        <a:bodyPr/>
        <a:lstStyle/>
        <a:p>
          <a:endParaRPr kumimoji="1" lang="ja-JP" altLang="en-US"/>
        </a:p>
      </dgm:t>
    </dgm:pt>
    <dgm:pt modelId="{1E4C2E9A-A5C1-4316-B8A1-731F034579FC}" type="pres">
      <dgm:prSet presAssocID="{C891107F-27C5-472E-88D9-9AD4550BCFFB}" presName="sp" presStyleCnt="0"/>
      <dgm:spPr/>
    </dgm:pt>
    <dgm:pt modelId="{215A4BB5-3E23-446B-82B4-83EFA9833125}" type="pres">
      <dgm:prSet presAssocID="{96BA5077-B956-497D-B6D2-D8B0209FE050}" presName="arrowAndChildren" presStyleCnt="0"/>
      <dgm:spPr/>
    </dgm:pt>
    <dgm:pt modelId="{CC97CC15-2781-41CE-86E5-55CDA28FD8E3}" type="pres">
      <dgm:prSet presAssocID="{96BA5077-B956-497D-B6D2-D8B0209FE050}" presName="parentTextArrow" presStyleLbl="node1" presStyleIdx="3" presStyleCnt="7"/>
      <dgm:spPr/>
      <dgm:t>
        <a:bodyPr/>
        <a:lstStyle/>
        <a:p>
          <a:endParaRPr kumimoji="1" lang="ja-JP" altLang="en-US"/>
        </a:p>
      </dgm:t>
    </dgm:pt>
    <dgm:pt modelId="{12A15BA3-57FB-4224-82D8-78F144EF4025}" type="pres">
      <dgm:prSet presAssocID="{A7BD96E4-7E7C-48E4-A53A-87BA6238D612}" presName="sp" presStyleCnt="0"/>
      <dgm:spPr/>
    </dgm:pt>
    <dgm:pt modelId="{811D3F67-E864-4103-8F6F-04B77A7989B6}" type="pres">
      <dgm:prSet presAssocID="{F3507867-C472-4AB0-811E-B48AF7CBCE7B}" presName="arrowAndChildren" presStyleCnt="0"/>
      <dgm:spPr/>
    </dgm:pt>
    <dgm:pt modelId="{C8288B75-CAAE-4167-A935-51A6EE8CBE80}" type="pres">
      <dgm:prSet presAssocID="{F3507867-C472-4AB0-811E-B48AF7CBCE7B}" presName="parentTextArrow" presStyleLbl="node1" presStyleIdx="4" presStyleCnt="7"/>
      <dgm:spPr/>
      <dgm:t>
        <a:bodyPr/>
        <a:lstStyle/>
        <a:p>
          <a:endParaRPr kumimoji="1" lang="ja-JP" altLang="en-US"/>
        </a:p>
      </dgm:t>
    </dgm:pt>
    <dgm:pt modelId="{7C813ACE-7CFE-404C-9AAA-ED42C45CACCB}" type="pres">
      <dgm:prSet presAssocID="{0C39EAAF-B517-4727-A228-200FB1F8F963}" presName="sp" presStyleCnt="0"/>
      <dgm:spPr/>
    </dgm:pt>
    <dgm:pt modelId="{023D3583-07C7-471C-A2AE-CD71072CDF86}" type="pres">
      <dgm:prSet presAssocID="{596215D3-2A93-4301-8574-88254257CFAE}" presName="arrowAndChildren" presStyleCnt="0"/>
      <dgm:spPr/>
    </dgm:pt>
    <dgm:pt modelId="{F458E824-259F-444A-B101-821D471CCB69}" type="pres">
      <dgm:prSet presAssocID="{596215D3-2A93-4301-8574-88254257CFAE}" presName="parentTextArrow" presStyleLbl="node1" presStyleIdx="5" presStyleCnt="7"/>
      <dgm:spPr/>
      <dgm:t>
        <a:bodyPr/>
        <a:lstStyle/>
        <a:p>
          <a:endParaRPr kumimoji="1" lang="ja-JP" altLang="en-US"/>
        </a:p>
      </dgm:t>
    </dgm:pt>
    <dgm:pt modelId="{A06F4F92-57E6-4E42-82D8-C0BE1559E6B6}" type="pres">
      <dgm:prSet presAssocID="{6D46F40B-068F-4C21-AA85-7E908CC8C07A}" presName="sp" presStyleCnt="0"/>
      <dgm:spPr/>
    </dgm:pt>
    <dgm:pt modelId="{858ED64B-9D20-42B1-ABB0-C7960C6CE4FC}" type="pres">
      <dgm:prSet presAssocID="{067DAB0D-26C5-47F5-A63F-0D848B5EB716}" presName="arrowAndChildren" presStyleCnt="0"/>
      <dgm:spPr/>
    </dgm:pt>
    <dgm:pt modelId="{A2ED6CA0-0B64-44FA-BE37-6D35172F50D8}" type="pres">
      <dgm:prSet presAssocID="{067DAB0D-26C5-47F5-A63F-0D848B5EB716}" presName="parentTextArrow" presStyleLbl="node1" presStyleIdx="6" presStyleCnt="7" custLinFactNeighborX="1927" custLinFactNeighborY="-61123"/>
      <dgm:spPr/>
      <dgm:t>
        <a:bodyPr/>
        <a:lstStyle/>
        <a:p>
          <a:endParaRPr kumimoji="1" lang="ja-JP" altLang="en-US"/>
        </a:p>
      </dgm:t>
    </dgm:pt>
  </dgm:ptLst>
  <dgm:cxnLst>
    <dgm:cxn modelId="{4FBA3D35-1F5E-480E-B20D-E5F6BA1470F2}" type="presOf" srcId="{067DAB0D-26C5-47F5-A63F-0D848B5EB716}" destId="{A2ED6CA0-0B64-44FA-BE37-6D35172F50D8}" srcOrd="0" destOrd="0" presId="urn:microsoft.com/office/officeart/2005/8/layout/process4"/>
    <dgm:cxn modelId="{BF456378-F8A2-4C4C-AE22-B416AFC70666}" type="presOf" srcId="{596215D3-2A93-4301-8574-88254257CFAE}" destId="{F458E824-259F-444A-B101-821D471CCB69}" srcOrd="0" destOrd="0" presId="urn:microsoft.com/office/officeart/2005/8/layout/process4"/>
    <dgm:cxn modelId="{53A3B6AD-96D7-48C8-9D72-778543D22B6D}" srcId="{DFF591F7-E46A-43E2-AEF1-F2FA0AB643A6}" destId="{96BA5077-B956-497D-B6D2-D8B0209FE050}" srcOrd="3" destOrd="0" parTransId="{C14FFEF3-142E-4855-8251-1BD0F6F5E9D8}" sibTransId="{C891107F-27C5-472E-88D9-9AD4550BCFFB}"/>
    <dgm:cxn modelId="{2115B379-CC9F-4B23-A834-571C13D613C9}" type="presOf" srcId="{1829F5A6-9C2F-4593-9D96-37594D390047}" destId="{9B579DB8-ECD3-41E2-98A4-FFC8F4F81320}" srcOrd="0" destOrd="0" presId="urn:microsoft.com/office/officeart/2005/8/layout/process4"/>
    <dgm:cxn modelId="{54DA08DB-2E4C-4A58-8DE8-AF1AA3EBDA87}" type="presOf" srcId="{F3507867-C472-4AB0-811E-B48AF7CBCE7B}" destId="{C8288B75-CAAE-4167-A935-51A6EE8CBE80}" srcOrd="0" destOrd="0" presId="urn:microsoft.com/office/officeart/2005/8/layout/process4"/>
    <dgm:cxn modelId="{EA8C9C08-D704-4DB7-90B6-25CA5EF6B8EF}" type="presOf" srcId="{96BA5077-B956-497D-B6D2-D8B0209FE050}" destId="{CC97CC15-2781-41CE-86E5-55CDA28FD8E3}" srcOrd="0" destOrd="0" presId="urn:microsoft.com/office/officeart/2005/8/layout/process4"/>
    <dgm:cxn modelId="{BBE55FBB-ABBE-49A9-8BE8-E1BD8F2A87B2}" type="presOf" srcId="{843D081F-D1BD-44A6-B094-7B5C96D5C796}" destId="{100E88F4-481D-4F06-957B-E41FF766C9AB}" srcOrd="0" destOrd="0" presId="urn:microsoft.com/office/officeart/2005/8/layout/process4"/>
    <dgm:cxn modelId="{8F22B5B9-CB88-485A-9979-961BEF1204E7}" type="presOf" srcId="{DFF591F7-E46A-43E2-AEF1-F2FA0AB643A6}" destId="{1213C9D5-35E0-4DA6-BB1E-98CF12AA8006}" srcOrd="0" destOrd="0" presId="urn:microsoft.com/office/officeart/2005/8/layout/process4"/>
    <dgm:cxn modelId="{0A744959-AB28-4432-9A24-75687A85663D}" srcId="{DFF591F7-E46A-43E2-AEF1-F2FA0AB643A6}" destId="{A10CAA99-1357-4E69-B9D7-FC68E49F5786}" srcOrd="4" destOrd="0" parTransId="{81F2FA5A-E9D7-4754-961A-C4ED429EAFA4}" sibTransId="{269D0E97-51F9-408F-9C65-2E953374E21F}"/>
    <dgm:cxn modelId="{01BF073C-97AB-4C09-851E-AF6798962D5B}" srcId="{DFF591F7-E46A-43E2-AEF1-F2FA0AB643A6}" destId="{596215D3-2A93-4301-8574-88254257CFAE}" srcOrd="1" destOrd="0" parTransId="{42E7F7AB-F76D-4FD4-9D17-6DE35067299A}" sibTransId="{0C39EAAF-B517-4727-A228-200FB1F8F963}"/>
    <dgm:cxn modelId="{3CA86AE0-F715-4A0B-A795-EA03A352E38D}" srcId="{DFF591F7-E46A-43E2-AEF1-F2FA0AB643A6}" destId="{067DAB0D-26C5-47F5-A63F-0D848B5EB716}" srcOrd="0" destOrd="0" parTransId="{685E1AF2-6CB7-4BF8-BEEB-B065A6986E07}" sibTransId="{6D46F40B-068F-4C21-AA85-7E908CC8C07A}"/>
    <dgm:cxn modelId="{19BBB10F-2E67-479D-A09B-DA279E56B2C1}" srcId="{DFF591F7-E46A-43E2-AEF1-F2FA0AB643A6}" destId="{F3507867-C472-4AB0-811E-B48AF7CBCE7B}" srcOrd="2" destOrd="0" parTransId="{D218DE89-F2B9-4CDD-B248-6324B9140182}" sibTransId="{A7BD96E4-7E7C-48E4-A53A-87BA6238D612}"/>
    <dgm:cxn modelId="{D0569973-8DB4-480D-ACF1-2EA50F20AE82}" type="presOf" srcId="{A10CAA99-1357-4E69-B9D7-FC68E49F5786}" destId="{A8F9469E-EB46-4366-9AEA-5AFB2BBC6186}" srcOrd="0" destOrd="0" presId="urn:microsoft.com/office/officeart/2005/8/layout/process4"/>
    <dgm:cxn modelId="{518BABD6-1FA4-4388-9DA0-7FEF2BF2899E}" srcId="{DFF591F7-E46A-43E2-AEF1-F2FA0AB643A6}" destId="{1829F5A6-9C2F-4593-9D96-37594D390047}" srcOrd="6" destOrd="0" parTransId="{0B48D649-00EA-4B3B-9B23-CA30430990C9}" sibTransId="{0F61D3EA-D2C8-4E23-A7BE-B30999A53C13}"/>
    <dgm:cxn modelId="{971D6D10-A3B6-4B4F-B951-C6BFD082FDB6}" srcId="{DFF591F7-E46A-43E2-AEF1-F2FA0AB643A6}" destId="{843D081F-D1BD-44A6-B094-7B5C96D5C796}" srcOrd="5" destOrd="0" parTransId="{8F090F19-5944-4417-9CBB-6C09BE33253A}" sibTransId="{1D2DC3DD-96BB-4B1B-B4B2-A4EFED7324AB}"/>
    <dgm:cxn modelId="{39EE5249-3647-49A2-8890-1F7902536A76}" type="presParOf" srcId="{1213C9D5-35E0-4DA6-BB1E-98CF12AA8006}" destId="{763CB28B-5A29-4743-A34F-798222DC612B}" srcOrd="0" destOrd="0" presId="urn:microsoft.com/office/officeart/2005/8/layout/process4"/>
    <dgm:cxn modelId="{5E5A20A7-98D5-4BB6-B645-10294DC8EDAA}" type="presParOf" srcId="{763CB28B-5A29-4743-A34F-798222DC612B}" destId="{9B579DB8-ECD3-41E2-98A4-FFC8F4F81320}" srcOrd="0" destOrd="0" presId="urn:microsoft.com/office/officeart/2005/8/layout/process4"/>
    <dgm:cxn modelId="{6D8C48AE-A11B-4EC1-9D63-02D0616EB6FC}" type="presParOf" srcId="{1213C9D5-35E0-4DA6-BB1E-98CF12AA8006}" destId="{BF0D77AA-31FE-4F07-B0FB-00A6899632EE}" srcOrd="1" destOrd="0" presId="urn:microsoft.com/office/officeart/2005/8/layout/process4"/>
    <dgm:cxn modelId="{4553AF47-69DC-45AA-947F-056FF15F8BB3}" type="presParOf" srcId="{1213C9D5-35E0-4DA6-BB1E-98CF12AA8006}" destId="{B8D17051-8177-4757-9B4C-119EF871F90E}" srcOrd="2" destOrd="0" presId="urn:microsoft.com/office/officeart/2005/8/layout/process4"/>
    <dgm:cxn modelId="{BCA33D61-805C-4E5B-8A88-B44AC33FFC07}" type="presParOf" srcId="{B8D17051-8177-4757-9B4C-119EF871F90E}" destId="{100E88F4-481D-4F06-957B-E41FF766C9AB}" srcOrd="0" destOrd="0" presId="urn:microsoft.com/office/officeart/2005/8/layout/process4"/>
    <dgm:cxn modelId="{462D09D6-E368-420D-9DA0-EAFA7A9E8C03}" type="presParOf" srcId="{1213C9D5-35E0-4DA6-BB1E-98CF12AA8006}" destId="{1C12EB93-726B-4BF7-8744-03F5301E0960}" srcOrd="3" destOrd="0" presId="urn:microsoft.com/office/officeart/2005/8/layout/process4"/>
    <dgm:cxn modelId="{7977A744-A395-4112-8850-E61F5A431C3A}" type="presParOf" srcId="{1213C9D5-35E0-4DA6-BB1E-98CF12AA8006}" destId="{A973A75D-D25C-41CC-9FF5-73C3820F1307}" srcOrd="4" destOrd="0" presId="urn:microsoft.com/office/officeart/2005/8/layout/process4"/>
    <dgm:cxn modelId="{FAAEA796-9EB3-495F-B8F9-A567CDA0BC8C}" type="presParOf" srcId="{A973A75D-D25C-41CC-9FF5-73C3820F1307}" destId="{A8F9469E-EB46-4366-9AEA-5AFB2BBC6186}" srcOrd="0" destOrd="0" presId="urn:microsoft.com/office/officeart/2005/8/layout/process4"/>
    <dgm:cxn modelId="{A72B3BA5-F1E2-4829-A2F5-79D17059CFD5}" type="presParOf" srcId="{1213C9D5-35E0-4DA6-BB1E-98CF12AA8006}" destId="{1E4C2E9A-A5C1-4316-B8A1-731F034579FC}" srcOrd="5" destOrd="0" presId="urn:microsoft.com/office/officeart/2005/8/layout/process4"/>
    <dgm:cxn modelId="{AD8B7186-D9BB-4CC5-A006-658AD57A7C67}" type="presParOf" srcId="{1213C9D5-35E0-4DA6-BB1E-98CF12AA8006}" destId="{215A4BB5-3E23-446B-82B4-83EFA9833125}" srcOrd="6" destOrd="0" presId="urn:microsoft.com/office/officeart/2005/8/layout/process4"/>
    <dgm:cxn modelId="{4983DF90-DA7B-4B85-A40B-D59BA43FFCFE}" type="presParOf" srcId="{215A4BB5-3E23-446B-82B4-83EFA9833125}" destId="{CC97CC15-2781-41CE-86E5-55CDA28FD8E3}" srcOrd="0" destOrd="0" presId="urn:microsoft.com/office/officeart/2005/8/layout/process4"/>
    <dgm:cxn modelId="{231F745D-F7C0-42BB-BA63-66D40AB6CAE3}" type="presParOf" srcId="{1213C9D5-35E0-4DA6-BB1E-98CF12AA8006}" destId="{12A15BA3-57FB-4224-82D8-78F144EF4025}" srcOrd="7" destOrd="0" presId="urn:microsoft.com/office/officeart/2005/8/layout/process4"/>
    <dgm:cxn modelId="{2AA440C5-AC7C-4B4B-B382-2FCD40DAA68B}" type="presParOf" srcId="{1213C9D5-35E0-4DA6-BB1E-98CF12AA8006}" destId="{811D3F67-E864-4103-8F6F-04B77A7989B6}" srcOrd="8" destOrd="0" presId="urn:microsoft.com/office/officeart/2005/8/layout/process4"/>
    <dgm:cxn modelId="{C39EB794-8BC2-4441-8C39-42863E11A718}" type="presParOf" srcId="{811D3F67-E864-4103-8F6F-04B77A7989B6}" destId="{C8288B75-CAAE-4167-A935-51A6EE8CBE80}" srcOrd="0" destOrd="0" presId="urn:microsoft.com/office/officeart/2005/8/layout/process4"/>
    <dgm:cxn modelId="{4110D92F-91AE-45DF-B015-0B75CD801E66}" type="presParOf" srcId="{1213C9D5-35E0-4DA6-BB1E-98CF12AA8006}" destId="{7C813ACE-7CFE-404C-9AAA-ED42C45CACCB}" srcOrd="9" destOrd="0" presId="urn:microsoft.com/office/officeart/2005/8/layout/process4"/>
    <dgm:cxn modelId="{A2D67FA8-D0F3-485B-9BA3-0DA1E9874DCE}" type="presParOf" srcId="{1213C9D5-35E0-4DA6-BB1E-98CF12AA8006}" destId="{023D3583-07C7-471C-A2AE-CD71072CDF86}" srcOrd="10" destOrd="0" presId="urn:microsoft.com/office/officeart/2005/8/layout/process4"/>
    <dgm:cxn modelId="{42C7ECAD-EA20-4205-8C8D-E2A67C91E5FF}" type="presParOf" srcId="{023D3583-07C7-471C-A2AE-CD71072CDF86}" destId="{F458E824-259F-444A-B101-821D471CCB69}" srcOrd="0" destOrd="0" presId="urn:microsoft.com/office/officeart/2005/8/layout/process4"/>
    <dgm:cxn modelId="{18B10E20-F9F3-4E45-B855-64AF2ECF8BDA}" type="presParOf" srcId="{1213C9D5-35E0-4DA6-BB1E-98CF12AA8006}" destId="{A06F4F92-57E6-4E42-82D8-C0BE1559E6B6}" srcOrd="11" destOrd="0" presId="urn:microsoft.com/office/officeart/2005/8/layout/process4"/>
    <dgm:cxn modelId="{4D9099A2-F117-4DDA-A5A7-D4289C5AB16F}" type="presParOf" srcId="{1213C9D5-35E0-4DA6-BB1E-98CF12AA8006}" destId="{858ED64B-9D20-42B1-ABB0-C7960C6CE4FC}" srcOrd="12" destOrd="0" presId="urn:microsoft.com/office/officeart/2005/8/layout/process4"/>
    <dgm:cxn modelId="{69336C1F-1CDE-4462-BBC4-9189598A2DF4}" type="presParOf" srcId="{858ED64B-9D20-42B1-ABB0-C7960C6CE4FC}" destId="{A2ED6CA0-0B64-44FA-BE37-6D35172F50D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F591F7-E46A-43E2-AEF1-F2FA0AB643A6}" type="doc">
      <dgm:prSet loTypeId="urn:microsoft.com/office/officeart/2005/8/layout/process4" loCatId="process" qsTypeId="urn:microsoft.com/office/officeart/2005/8/quickstyle/simple1" qsCatId="simple" csTypeId="urn:microsoft.com/office/officeart/2005/8/colors/accent0_1" csCatId="mainScheme" phldr="1"/>
      <dgm:spPr/>
      <dgm:t>
        <a:bodyPr/>
        <a:lstStyle/>
        <a:p>
          <a:endParaRPr kumimoji="1" lang="ja-JP" altLang="en-US"/>
        </a:p>
      </dgm:t>
    </dgm:pt>
    <dgm:pt modelId="{E359F42A-00D4-45C9-A970-20C3018A8F4F}">
      <dgm:prSet phldrT="[テキスト]" custT="1"/>
      <dgm:spPr/>
      <dgm:t>
        <a:bodyPr/>
        <a:lstStyle/>
        <a:p>
          <a:pPr>
            <a:spcAft>
              <a:spcPts val="0"/>
            </a:spcAft>
          </a:pPr>
          <a:r>
            <a:rPr kumimoji="1" lang="ja-JP" altLang="en-US" sz="1600" dirty="0" smtClean="0"/>
            <a:t>赤色</a:t>
          </a:r>
          <a:r>
            <a:rPr kumimoji="1" lang="en-US" altLang="ja-JP" sz="1600" dirty="0" smtClean="0"/>
            <a:t>LED</a:t>
          </a:r>
        </a:p>
      </dgm:t>
    </dgm:pt>
    <dgm:pt modelId="{0EF7C2F8-21E2-4E4F-B86F-788B2145FB9C}" type="parTrans" cxnId="{3BC459D3-CF8C-45B5-9DE3-1400AAD9B240}">
      <dgm:prSet/>
      <dgm:spPr/>
      <dgm:t>
        <a:bodyPr/>
        <a:lstStyle/>
        <a:p>
          <a:endParaRPr kumimoji="1" lang="ja-JP" altLang="en-US" sz="1600"/>
        </a:p>
      </dgm:t>
    </dgm:pt>
    <dgm:pt modelId="{BCA2D86B-DC4B-438E-824C-7CC67522D785}" type="sibTrans" cxnId="{3BC459D3-CF8C-45B5-9DE3-1400AAD9B240}">
      <dgm:prSet/>
      <dgm:spPr/>
      <dgm:t>
        <a:bodyPr/>
        <a:lstStyle/>
        <a:p>
          <a:endParaRPr kumimoji="1" lang="ja-JP" altLang="en-US" sz="1600"/>
        </a:p>
      </dgm:t>
    </dgm:pt>
    <dgm:pt modelId="{4FAFC0A6-FF2D-42FE-BE52-90FF95BA290D}">
      <dgm:prSet phldrT="[テキスト]" custT="1"/>
      <dgm:spPr/>
      <dgm:t>
        <a:bodyPr/>
        <a:lstStyle/>
        <a:p>
          <a:pPr>
            <a:spcAft>
              <a:spcPts val="0"/>
            </a:spcAft>
          </a:pPr>
          <a:r>
            <a:rPr kumimoji="1" lang="ja-JP" altLang="en-US" sz="1600" dirty="0" smtClean="0"/>
            <a:t>半固定ボリューム</a:t>
          </a:r>
          <a:endParaRPr kumimoji="1" lang="ja-JP" altLang="en-US" sz="1600" dirty="0"/>
        </a:p>
      </dgm:t>
    </dgm:pt>
    <dgm:pt modelId="{782838B2-EF68-4844-92CD-A5661E2DB5A1}" type="parTrans" cxnId="{54F4A698-7051-400A-AA10-94A5C01D1417}">
      <dgm:prSet/>
      <dgm:spPr/>
      <dgm:t>
        <a:bodyPr/>
        <a:lstStyle/>
        <a:p>
          <a:endParaRPr kumimoji="1" lang="ja-JP" altLang="en-US" sz="1600"/>
        </a:p>
      </dgm:t>
    </dgm:pt>
    <dgm:pt modelId="{464C21F3-9509-4807-8481-3CEA4F7DC153}" type="sibTrans" cxnId="{54F4A698-7051-400A-AA10-94A5C01D1417}">
      <dgm:prSet/>
      <dgm:spPr/>
      <dgm:t>
        <a:bodyPr/>
        <a:lstStyle/>
        <a:p>
          <a:endParaRPr kumimoji="1" lang="ja-JP" altLang="en-US" sz="1600"/>
        </a:p>
      </dgm:t>
    </dgm:pt>
    <dgm:pt modelId="{004796F0-DFA8-4E33-B6E0-E451C561DB99}">
      <dgm:prSet phldrT="[テキスト]" custT="1"/>
      <dgm:spPr/>
      <dgm:t>
        <a:bodyPr/>
        <a:lstStyle/>
        <a:p>
          <a:pPr>
            <a:spcAft>
              <a:spcPts val="0"/>
            </a:spcAft>
          </a:pPr>
          <a:r>
            <a:rPr kumimoji="1" lang="en-US" altLang="ja-JP" sz="1600" dirty="0" smtClean="0"/>
            <a:t>USB</a:t>
          </a:r>
          <a:r>
            <a:rPr kumimoji="1" lang="ja-JP" altLang="en-US" sz="1600" dirty="0" smtClean="0"/>
            <a:t>シリアル変換</a:t>
          </a:r>
          <a:endParaRPr kumimoji="1" lang="en-US" altLang="ja-JP" sz="1600" dirty="0" smtClean="0"/>
        </a:p>
        <a:p>
          <a:pPr>
            <a:spcAft>
              <a:spcPts val="0"/>
            </a:spcAft>
          </a:pPr>
          <a:r>
            <a:rPr kumimoji="1" lang="ja-JP" altLang="en-US" sz="1600" dirty="0" smtClean="0"/>
            <a:t>モジュール</a:t>
          </a:r>
          <a:endParaRPr kumimoji="1" lang="ja-JP" altLang="en-US" sz="1600" dirty="0"/>
        </a:p>
      </dgm:t>
    </dgm:pt>
    <dgm:pt modelId="{790638D1-6A9F-4B11-8D4F-10C677264F31}" type="parTrans" cxnId="{3B808913-12E1-4080-96A4-2E03353A7672}">
      <dgm:prSet/>
      <dgm:spPr/>
      <dgm:t>
        <a:bodyPr/>
        <a:lstStyle/>
        <a:p>
          <a:endParaRPr kumimoji="1" lang="ja-JP" altLang="en-US"/>
        </a:p>
      </dgm:t>
    </dgm:pt>
    <dgm:pt modelId="{63A477FC-CB72-43EB-9298-CE9B62691CA7}" type="sibTrans" cxnId="{3B808913-12E1-4080-96A4-2E03353A7672}">
      <dgm:prSet/>
      <dgm:spPr/>
      <dgm:t>
        <a:bodyPr/>
        <a:lstStyle/>
        <a:p>
          <a:endParaRPr kumimoji="1" lang="ja-JP" altLang="en-US"/>
        </a:p>
      </dgm:t>
    </dgm:pt>
    <dgm:pt modelId="{8AD2A535-8DD1-436B-812D-10C00E34184C}">
      <dgm:prSet phldrT="[テキスト]" custT="1"/>
      <dgm:spPr/>
      <dgm:t>
        <a:bodyPr/>
        <a:lstStyle/>
        <a:p>
          <a:pPr>
            <a:spcAft>
              <a:spcPts val="0"/>
            </a:spcAft>
          </a:pPr>
          <a:r>
            <a:rPr kumimoji="1" lang="ja-JP" altLang="en-US" sz="1600" dirty="0" smtClean="0"/>
            <a:t>トランジスタ</a:t>
          </a:r>
          <a:endParaRPr kumimoji="1" lang="en-US" altLang="ja-JP" sz="1600" dirty="0" smtClean="0"/>
        </a:p>
      </dgm:t>
    </dgm:pt>
    <dgm:pt modelId="{E3F1CC66-0D36-4ADF-A488-62806EA2A90A}" type="parTrans" cxnId="{6B5F8483-79EF-4EBC-8F04-D6BB6A09AB8F}">
      <dgm:prSet/>
      <dgm:spPr/>
      <dgm:t>
        <a:bodyPr/>
        <a:lstStyle/>
        <a:p>
          <a:endParaRPr kumimoji="1" lang="ja-JP" altLang="en-US"/>
        </a:p>
      </dgm:t>
    </dgm:pt>
    <dgm:pt modelId="{2A00157C-5D93-4B86-8F19-3E02EB8F53F8}" type="sibTrans" cxnId="{6B5F8483-79EF-4EBC-8F04-D6BB6A09AB8F}">
      <dgm:prSet/>
      <dgm:spPr/>
      <dgm:t>
        <a:bodyPr/>
        <a:lstStyle/>
        <a:p>
          <a:endParaRPr kumimoji="1" lang="ja-JP" altLang="en-US"/>
        </a:p>
      </dgm:t>
    </dgm:pt>
    <dgm:pt modelId="{A5189A93-200E-462B-9A8D-7ABC59D46323}">
      <dgm:prSet phldrT="[テキスト]" custT="1"/>
      <dgm:spPr/>
      <dgm:t>
        <a:bodyPr/>
        <a:lstStyle/>
        <a:p>
          <a:pPr>
            <a:spcAft>
              <a:spcPts val="0"/>
            </a:spcAft>
          </a:pPr>
          <a:r>
            <a:rPr kumimoji="1" lang="ja-JP" altLang="en-US" sz="1600" dirty="0" smtClean="0"/>
            <a:t>ピンヘッダ</a:t>
          </a:r>
          <a:endParaRPr kumimoji="1" lang="en-US" altLang="ja-JP" sz="1600" dirty="0" smtClean="0"/>
        </a:p>
      </dgm:t>
    </dgm:pt>
    <dgm:pt modelId="{9BAD4B02-2A0B-4D39-AB41-518007AFE5C5}" type="parTrans" cxnId="{AECC61C3-EB3B-410D-88F6-421DB7412F30}">
      <dgm:prSet/>
      <dgm:spPr/>
      <dgm:t>
        <a:bodyPr/>
        <a:lstStyle/>
        <a:p>
          <a:endParaRPr kumimoji="1" lang="ja-JP" altLang="en-US"/>
        </a:p>
      </dgm:t>
    </dgm:pt>
    <dgm:pt modelId="{44F87A41-0A0B-4DDB-9F0E-FB61C7E7B238}" type="sibTrans" cxnId="{AECC61C3-EB3B-410D-88F6-421DB7412F30}">
      <dgm:prSet/>
      <dgm:spPr/>
      <dgm:t>
        <a:bodyPr/>
        <a:lstStyle/>
        <a:p>
          <a:endParaRPr kumimoji="1" lang="ja-JP" altLang="en-US"/>
        </a:p>
      </dgm:t>
    </dgm:pt>
    <dgm:pt modelId="{919DC568-2450-4C04-A27B-814DD2C5998B}">
      <dgm:prSet phldrT="[テキスト]" custT="1"/>
      <dgm:spPr/>
      <dgm:t>
        <a:bodyPr/>
        <a:lstStyle/>
        <a:p>
          <a:pPr>
            <a:spcAft>
              <a:spcPts val="0"/>
            </a:spcAft>
          </a:pPr>
          <a:r>
            <a:rPr kumimoji="1" lang="ja-JP" altLang="en-US" sz="1600" dirty="0" smtClean="0"/>
            <a:t>コンデンサ</a:t>
          </a:r>
          <a:r>
            <a:rPr kumimoji="1" lang="en-US" altLang="ja-JP" sz="1600" dirty="0" smtClean="0"/>
            <a:t>(47μF)</a:t>
          </a:r>
        </a:p>
      </dgm:t>
    </dgm:pt>
    <dgm:pt modelId="{52FCFC43-C0F8-48E7-B069-40695404AD3D}" type="parTrans" cxnId="{10BDBBDC-5388-4F46-AE47-4E69197C9702}">
      <dgm:prSet/>
      <dgm:spPr/>
      <dgm:t>
        <a:bodyPr/>
        <a:lstStyle/>
        <a:p>
          <a:endParaRPr kumimoji="1" lang="ja-JP" altLang="en-US"/>
        </a:p>
      </dgm:t>
    </dgm:pt>
    <dgm:pt modelId="{87DB88F5-9449-4386-B19A-CFB8E588106E}" type="sibTrans" cxnId="{10BDBBDC-5388-4F46-AE47-4E69197C9702}">
      <dgm:prSet/>
      <dgm:spPr/>
      <dgm:t>
        <a:bodyPr/>
        <a:lstStyle/>
        <a:p>
          <a:endParaRPr kumimoji="1" lang="ja-JP" altLang="en-US"/>
        </a:p>
      </dgm:t>
    </dgm:pt>
    <dgm:pt modelId="{41FEEF08-5572-4011-9CEC-FDB0BAF45229}">
      <dgm:prSet phldrT="[テキスト]" custT="1"/>
      <dgm:spPr/>
      <dgm:t>
        <a:bodyPr/>
        <a:lstStyle/>
        <a:p>
          <a:pPr>
            <a:spcAft>
              <a:spcPts val="0"/>
            </a:spcAft>
          </a:pPr>
          <a:r>
            <a:rPr kumimoji="1" lang="ja-JP" altLang="en-US" sz="1600" dirty="0" smtClean="0"/>
            <a:t>トグルスイッチ</a:t>
          </a:r>
          <a:endParaRPr kumimoji="1" lang="ja-JP" altLang="en-US" sz="1600" dirty="0"/>
        </a:p>
      </dgm:t>
    </dgm:pt>
    <dgm:pt modelId="{8C412FED-3604-4C3F-ACD7-4A287E424B58}" type="parTrans" cxnId="{2B412043-C4C5-44D9-97C4-CD4D62B6A040}">
      <dgm:prSet/>
      <dgm:spPr/>
      <dgm:t>
        <a:bodyPr/>
        <a:lstStyle/>
        <a:p>
          <a:endParaRPr kumimoji="1" lang="ja-JP" altLang="en-US"/>
        </a:p>
      </dgm:t>
    </dgm:pt>
    <dgm:pt modelId="{85A9E935-F5CB-4D91-A147-43272F5C05CD}" type="sibTrans" cxnId="{2B412043-C4C5-44D9-97C4-CD4D62B6A040}">
      <dgm:prSet/>
      <dgm:spPr/>
      <dgm:t>
        <a:bodyPr/>
        <a:lstStyle/>
        <a:p>
          <a:endParaRPr kumimoji="1" lang="ja-JP" altLang="en-US"/>
        </a:p>
      </dgm:t>
    </dgm:pt>
    <dgm:pt modelId="{1213C9D5-35E0-4DA6-BB1E-98CF12AA8006}" type="pres">
      <dgm:prSet presAssocID="{DFF591F7-E46A-43E2-AEF1-F2FA0AB643A6}" presName="Name0" presStyleCnt="0">
        <dgm:presLayoutVars>
          <dgm:dir/>
          <dgm:animLvl val="lvl"/>
          <dgm:resizeHandles val="exact"/>
        </dgm:presLayoutVars>
      </dgm:prSet>
      <dgm:spPr/>
      <dgm:t>
        <a:bodyPr/>
        <a:lstStyle/>
        <a:p>
          <a:endParaRPr kumimoji="1" lang="ja-JP" altLang="en-US"/>
        </a:p>
      </dgm:t>
    </dgm:pt>
    <dgm:pt modelId="{9EF73F0F-469F-4E0A-8904-7596B9CB063D}" type="pres">
      <dgm:prSet presAssocID="{41FEEF08-5572-4011-9CEC-FDB0BAF45229}" presName="boxAndChildren" presStyleCnt="0"/>
      <dgm:spPr/>
    </dgm:pt>
    <dgm:pt modelId="{F65344F3-035F-451A-84B7-8480A8CB9134}" type="pres">
      <dgm:prSet presAssocID="{41FEEF08-5572-4011-9CEC-FDB0BAF45229}" presName="parentTextBox" presStyleLbl="node1" presStyleIdx="0" presStyleCnt="7"/>
      <dgm:spPr/>
      <dgm:t>
        <a:bodyPr/>
        <a:lstStyle/>
        <a:p>
          <a:endParaRPr kumimoji="1" lang="ja-JP" altLang="en-US"/>
        </a:p>
      </dgm:t>
    </dgm:pt>
    <dgm:pt modelId="{31DD6B94-899A-4D8B-AD54-4C7D3F5A9354}" type="pres">
      <dgm:prSet presAssocID="{464C21F3-9509-4807-8481-3CEA4F7DC153}" presName="sp" presStyleCnt="0"/>
      <dgm:spPr/>
    </dgm:pt>
    <dgm:pt modelId="{67E61BE2-B7F3-4B2D-8FC8-45B9D56822BC}" type="pres">
      <dgm:prSet presAssocID="{4FAFC0A6-FF2D-42FE-BE52-90FF95BA290D}" presName="arrowAndChildren" presStyleCnt="0"/>
      <dgm:spPr/>
    </dgm:pt>
    <dgm:pt modelId="{1D1C414B-88B3-456F-BA09-1E82FDA1354D}" type="pres">
      <dgm:prSet presAssocID="{4FAFC0A6-FF2D-42FE-BE52-90FF95BA290D}" presName="parentTextArrow" presStyleLbl="node1" presStyleIdx="1" presStyleCnt="7"/>
      <dgm:spPr/>
      <dgm:t>
        <a:bodyPr/>
        <a:lstStyle/>
        <a:p>
          <a:endParaRPr kumimoji="1" lang="ja-JP" altLang="en-US"/>
        </a:p>
      </dgm:t>
    </dgm:pt>
    <dgm:pt modelId="{A0119970-80E1-411D-B7F9-436B398EADDB}" type="pres">
      <dgm:prSet presAssocID="{87DB88F5-9449-4386-B19A-CFB8E588106E}" presName="sp" presStyleCnt="0"/>
      <dgm:spPr/>
    </dgm:pt>
    <dgm:pt modelId="{C94FD27F-425E-4608-85C9-51F22F9BB54F}" type="pres">
      <dgm:prSet presAssocID="{919DC568-2450-4C04-A27B-814DD2C5998B}" presName="arrowAndChildren" presStyleCnt="0"/>
      <dgm:spPr/>
    </dgm:pt>
    <dgm:pt modelId="{551C3708-138E-4A72-B68A-87267CFA914C}" type="pres">
      <dgm:prSet presAssocID="{919DC568-2450-4C04-A27B-814DD2C5998B}" presName="parentTextArrow" presStyleLbl="node1" presStyleIdx="2" presStyleCnt="7"/>
      <dgm:spPr/>
      <dgm:t>
        <a:bodyPr/>
        <a:lstStyle/>
        <a:p>
          <a:endParaRPr kumimoji="1" lang="ja-JP" altLang="en-US"/>
        </a:p>
      </dgm:t>
    </dgm:pt>
    <dgm:pt modelId="{F770203B-75AF-4A15-BFF4-00D657C00FAE}" type="pres">
      <dgm:prSet presAssocID="{44F87A41-0A0B-4DDB-9F0E-FB61C7E7B238}" presName="sp" presStyleCnt="0"/>
      <dgm:spPr/>
    </dgm:pt>
    <dgm:pt modelId="{904C7CF4-C333-4B9B-9414-299D3B13CE71}" type="pres">
      <dgm:prSet presAssocID="{A5189A93-200E-462B-9A8D-7ABC59D46323}" presName="arrowAndChildren" presStyleCnt="0"/>
      <dgm:spPr/>
    </dgm:pt>
    <dgm:pt modelId="{BD1313FC-AEE8-4CF9-841F-109CDF201C20}" type="pres">
      <dgm:prSet presAssocID="{A5189A93-200E-462B-9A8D-7ABC59D46323}" presName="parentTextArrow" presStyleLbl="node1" presStyleIdx="3" presStyleCnt="7"/>
      <dgm:spPr/>
      <dgm:t>
        <a:bodyPr/>
        <a:lstStyle/>
        <a:p>
          <a:endParaRPr kumimoji="1" lang="ja-JP" altLang="en-US"/>
        </a:p>
      </dgm:t>
    </dgm:pt>
    <dgm:pt modelId="{4D5258A3-5609-4CDC-8A8E-052B6ECA3EDC}" type="pres">
      <dgm:prSet presAssocID="{2A00157C-5D93-4B86-8F19-3E02EB8F53F8}" presName="sp" presStyleCnt="0"/>
      <dgm:spPr/>
    </dgm:pt>
    <dgm:pt modelId="{57440FFD-BE6A-4FFD-9020-8174A0EB0815}" type="pres">
      <dgm:prSet presAssocID="{8AD2A535-8DD1-436B-812D-10C00E34184C}" presName="arrowAndChildren" presStyleCnt="0"/>
      <dgm:spPr/>
    </dgm:pt>
    <dgm:pt modelId="{8FA19B00-D37B-450A-8A22-C5B76EFE37D1}" type="pres">
      <dgm:prSet presAssocID="{8AD2A535-8DD1-436B-812D-10C00E34184C}" presName="parentTextArrow" presStyleLbl="node1" presStyleIdx="4" presStyleCnt="7"/>
      <dgm:spPr/>
      <dgm:t>
        <a:bodyPr/>
        <a:lstStyle/>
        <a:p>
          <a:endParaRPr kumimoji="1" lang="ja-JP" altLang="en-US"/>
        </a:p>
      </dgm:t>
    </dgm:pt>
    <dgm:pt modelId="{2C78E012-9668-4978-A75E-DBACFA3D89AC}" type="pres">
      <dgm:prSet presAssocID="{BCA2D86B-DC4B-438E-824C-7CC67522D785}" presName="sp" presStyleCnt="0"/>
      <dgm:spPr/>
    </dgm:pt>
    <dgm:pt modelId="{D2F50BAF-DFAD-4B11-A348-CA678DE9770C}" type="pres">
      <dgm:prSet presAssocID="{E359F42A-00D4-45C9-A970-20C3018A8F4F}" presName="arrowAndChildren" presStyleCnt="0"/>
      <dgm:spPr/>
    </dgm:pt>
    <dgm:pt modelId="{BA7EDB17-8C43-4620-81D3-6634A8731320}" type="pres">
      <dgm:prSet presAssocID="{E359F42A-00D4-45C9-A970-20C3018A8F4F}" presName="parentTextArrow" presStyleLbl="node1" presStyleIdx="5" presStyleCnt="7"/>
      <dgm:spPr/>
      <dgm:t>
        <a:bodyPr/>
        <a:lstStyle/>
        <a:p>
          <a:endParaRPr kumimoji="1" lang="ja-JP" altLang="en-US"/>
        </a:p>
      </dgm:t>
    </dgm:pt>
    <dgm:pt modelId="{9A71BCBA-6BA9-4CB9-AAE5-57433B994348}" type="pres">
      <dgm:prSet presAssocID="{63A477FC-CB72-43EB-9298-CE9B62691CA7}" presName="sp" presStyleCnt="0"/>
      <dgm:spPr/>
    </dgm:pt>
    <dgm:pt modelId="{C27F899F-3FFD-431D-BA7C-E41A20FB410E}" type="pres">
      <dgm:prSet presAssocID="{004796F0-DFA8-4E33-B6E0-E451C561DB99}" presName="arrowAndChildren" presStyleCnt="0"/>
      <dgm:spPr/>
    </dgm:pt>
    <dgm:pt modelId="{4D3CBCB8-6C80-4A7C-B4E5-4FC82E0D2A72}" type="pres">
      <dgm:prSet presAssocID="{004796F0-DFA8-4E33-B6E0-E451C561DB99}" presName="parentTextArrow" presStyleLbl="node1" presStyleIdx="6" presStyleCnt="7" custScaleY="174398"/>
      <dgm:spPr/>
      <dgm:t>
        <a:bodyPr/>
        <a:lstStyle/>
        <a:p>
          <a:endParaRPr kumimoji="1" lang="ja-JP" altLang="en-US"/>
        </a:p>
      </dgm:t>
    </dgm:pt>
  </dgm:ptLst>
  <dgm:cxnLst>
    <dgm:cxn modelId="{3B808913-12E1-4080-96A4-2E03353A7672}" srcId="{DFF591F7-E46A-43E2-AEF1-F2FA0AB643A6}" destId="{004796F0-DFA8-4E33-B6E0-E451C561DB99}" srcOrd="0" destOrd="0" parTransId="{790638D1-6A9F-4B11-8D4F-10C677264F31}" sibTransId="{63A477FC-CB72-43EB-9298-CE9B62691CA7}"/>
    <dgm:cxn modelId="{D0326FB5-A208-459B-9F8E-154EA9D206E6}" type="presOf" srcId="{919DC568-2450-4C04-A27B-814DD2C5998B}" destId="{551C3708-138E-4A72-B68A-87267CFA914C}" srcOrd="0" destOrd="0" presId="urn:microsoft.com/office/officeart/2005/8/layout/process4"/>
    <dgm:cxn modelId="{10BDBBDC-5388-4F46-AE47-4E69197C9702}" srcId="{DFF591F7-E46A-43E2-AEF1-F2FA0AB643A6}" destId="{919DC568-2450-4C04-A27B-814DD2C5998B}" srcOrd="4" destOrd="0" parTransId="{52FCFC43-C0F8-48E7-B069-40695404AD3D}" sibTransId="{87DB88F5-9449-4386-B19A-CFB8E588106E}"/>
    <dgm:cxn modelId="{3BC459D3-CF8C-45B5-9DE3-1400AAD9B240}" srcId="{DFF591F7-E46A-43E2-AEF1-F2FA0AB643A6}" destId="{E359F42A-00D4-45C9-A970-20C3018A8F4F}" srcOrd="1" destOrd="0" parTransId="{0EF7C2F8-21E2-4E4F-B86F-788B2145FB9C}" sibTransId="{BCA2D86B-DC4B-438E-824C-7CC67522D785}"/>
    <dgm:cxn modelId="{845D1BB7-DD57-48B3-BBC4-E67B2F87968D}" type="presOf" srcId="{4FAFC0A6-FF2D-42FE-BE52-90FF95BA290D}" destId="{1D1C414B-88B3-456F-BA09-1E82FDA1354D}" srcOrd="0" destOrd="0" presId="urn:microsoft.com/office/officeart/2005/8/layout/process4"/>
    <dgm:cxn modelId="{2B412043-C4C5-44D9-97C4-CD4D62B6A040}" srcId="{DFF591F7-E46A-43E2-AEF1-F2FA0AB643A6}" destId="{41FEEF08-5572-4011-9CEC-FDB0BAF45229}" srcOrd="6" destOrd="0" parTransId="{8C412FED-3604-4C3F-ACD7-4A287E424B58}" sibTransId="{85A9E935-F5CB-4D91-A147-43272F5C05CD}"/>
    <dgm:cxn modelId="{886BCC32-1E6D-4C79-B6BC-543093EB5B20}" type="presOf" srcId="{004796F0-DFA8-4E33-B6E0-E451C561DB99}" destId="{4D3CBCB8-6C80-4A7C-B4E5-4FC82E0D2A72}" srcOrd="0" destOrd="0" presId="urn:microsoft.com/office/officeart/2005/8/layout/process4"/>
    <dgm:cxn modelId="{9A6913DD-7AB9-4FD4-BAEB-7E72221657A3}" type="presOf" srcId="{8AD2A535-8DD1-436B-812D-10C00E34184C}" destId="{8FA19B00-D37B-450A-8A22-C5B76EFE37D1}" srcOrd="0" destOrd="0" presId="urn:microsoft.com/office/officeart/2005/8/layout/process4"/>
    <dgm:cxn modelId="{0D38E1DB-DBA8-4A66-BB53-58A76A604064}" type="presOf" srcId="{E359F42A-00D4-45C9-A970-20C3018A8F4F}" destId="{BA7EDB17-8C43-4620-81D3-6634A8731320}" srcOrd="0" destOrd="0" presId="urn:microsoft.com/office/officeart/2005/8/layout/process4"/>
    <dgm:cxn modelId="{AECC61C3-EB3B-410D-88F6-421DB7412F30}" srcId="{DFF591F7-E46A-43E2-AEF1-F2FA0AB643A6}" destId="{A5189A93-200E-462B-9A8D-7ABC59D46323}" srcOrd="3" destOrd="0" parTransId="{9BAD4B02-2A0B-4D39-AB41-518007AFE5C5}" sibTransId="{44F87A41-0A0B-4DDB-9F0E-FB61C7E7B238}"/>
    <dgm:cxn modelId="{3AF0ACDE-DC7E-48F0-B4FD-8FC39A852C81}" type="presOf" srcId="{A5189A93-200E-462B-9A8D-7ABC59D46323}" destId="{BD1313FC-AEE8-4CF9-841F-109CDF201C20}" srcOrd="0" destOrd="0" presId="urn:microsoft.com/office/officeart/2005/8/layout/process4"/>
    <dgm:cxn modelId="{56AEBDB9-EB47-44EC-9628-5FE8FB244830}" type="presOf" srcId="{DFF591F7-E46A-43E2-AEF1-F2FA0AB643A6}" destId="{1213C9D5-35E0-4DA6-BB1E-98CF12AA8006}" srcOrd="0" destOrd="0" presId="urn:microsoft.com/office/officeart/2005/8/layout/process4"/>
    <dgm:cxn modelId="{6B5F8483-79EF-4EBC-8F04-D6BB6A09AB8F}" srcId="{DFF591F7-E46A-43E2-AEF1-F2FA0AB643A6}" destId="{8AD2A535-8DD1-436B-812D-10C00E34184C}" srcOrd="2" destOrd="0" parTransId="{E3F1CC66-0D36-4ADF-A488-62806EA2A90A}" sibTransId="{2A00157C-5D93-4B86-8F19-3E02EB8F53F8}"/>
    <dgm:cxn modelId="{54F4A698-7051-400A-AA10-94A5C01D1417}" srcId="{DFF591F7-E46A-43E2-AEF1-F2FA0AB643A6}" destId="{4FAFC0A6-FF2D-42FE-BE52-90FF95BA290D}" srcOrd="5" destOrd="0" parTransId="{782838B2-EF68-4844-92CD-A5661E2DB5A1}" sibTransId="{464C21F3-9509-4807-8481-3CEA4F7DC153}"/>
    <dgm:cxn modelId="{12B9DDBB-1B8F-4651-8FBB-E0A052BB919C}" type="presOf" srcId="{41FEEF08-5572-4011-9CEC-FDB0BAF45229}" destId="{F65344F3-035F-451A-84B7-8480A8CB9134}" srcOrd="0" destOrd="0" presId="urn:microsoft.com/office/officeart/2005/8/layout/process4"/>
    <dgm:cxn modelId="{75DE564D-F2EB-4F6F-904F-E244D9C0630C}" type="presParOf" srcId="{1213C9D5-35E0-4DA6-BB1E-98CF12AA8006}" destId="{9EF73F0F-469F-4E0A-8904-7596B9CB063D}" srcOrd="0" destOrd="0" presId="urn:microsoft.com/office/officeart/2005/8/layout/process4"/>
    <dgm:cxn modelId="{9B38F2E1-2FAD-46BC-9843-425F38169982}" type="presParOf" srcId="{9EF73F0F-469F-4E0A-8904-7596B9CB063D}" destId="{F65344F3-035F-451A-84B7-8480A8CB9134}" srcOrd="0" destOrd="0" presId="urn:microsoft.com/office/officeart/2005/8/layout/process4"/>
    <dgm:cxn modelId="{A9510142-8CE0-4727-AF3E-38C458499E6F}" type="presParOf" srcId="{1213C9D5-35E0-4DA6-BB1E-98CF12AA8006}" destId="{31DD6B94-899A-4D8B-AD54-4C7D3F5A9354}" srcOrd="1" destOrd="0" presId="urn:microsoft.com/office/officeart/2005/8/layout/process4"/>
    <dgm:cxn modelId="{364AB29D-7478-49B7-A75E-99CC818B440C}" type="presParOf" srcId="{1213C9D5-35E0-4DA6-BB1E-98CF12AA8006}" destId="{67E61BE2-B7F3-4B2D-8FC8-45B9D56822BC}" srcOrd="2" destOrd="0" presId="urn:microsoft.com/office/officeart/2005/8/layout/process4"/>
    <dgm:cxn modelId="{2834C424-30EA-47AF-81B8-8EFE61FEC4F3}" type="presParOf" srcId="{67E61BE2-B7F3-4B2D-8FC8-45B9D56822BC}" destId="{1D1C414B-88B3-456F-BA09-1E82FDA1354D}" srcOrd="0" destOrd="0" presId="urn:microsoft.com/office/officeart/2005/8/layout/process4"/>
    <dgm:cxn modelId="{013BA1CE-D079-497F-951E-F67D107800D6}" type="presParOf" srcId="{1213C9D5-35E0-4DA6-BB1E-98CF12AA8006}" destId="{A0119970-80E1-411D-B7F9-436B398EADDB}" srcOrd="3" destOrd="0" presId="urn:microsoft.com/office/officeart/2005/8/layout/process4"/>
    <dgm:cxn modelId="{5A8834A6-DE17-4007-B37A-39130153CE03}" type="presParOf" srcId="{1213C9D5-35E0-4DA6-BB1E-98CF12AA8006}" destId="{C94FD27F-425E-4608-85C9-51F22F9BB54F}" srcOrd="4" destOrd="0" presId="urn:microsoft.com/office/officeart/2005/8/layout/process4"/>
    <dgm:cxn modelId="{F32C5064-85B9-4BAD-9A4C-9F7E72E0E4E4}" type="presParOf" srcId="{C94FD27F-425E-4608-85C9-51F22F9BB54F}" destId="{551C3708-138E-4A72-B68A-87267CFA914C}" srcOrd="0" destOrd="0" presId="urn:microsoft.com/office/officeart/2005/8/layout/process4"/>
    <dgm:cxn modelId="{45166C30-44E4-4927-93F7-5398CB886A45}" type="presParOf" srcId="{1213C9D5-35E0-4DA6-BB1E-98CF12AA8006}" destId="{F770203B-75AF-4A15-BFF4-00D657C00FAE}" srcOrd="5" destOrd="0" presId="urn:microsoft.com/office/officeart/2005/8/layout/process4"/>
    <dgm:cxn modelId="{27B5C574-E332-4ED1-9DCA-8F57E3F7A1EE}" type="presParOf" srcId="{1213C9D5-35E0-4DA6-BB1E-98CF12AA8006}" destId="{904C7CF4-C333-4B9B-9414-299D3B13CE71}" srcOrd="6" destOrd="0" presId="urn:microsoft.com/office/officeart/2005/8/layout/process4"/>
    <dgm:cxn modelId="{23C2A9D9-2D8A-4576-A0D3-66EC17175084}" type="presParOf" srcId="{904C7CF4-C333-4B9B-9414-299D3B13CE71}" destId="{BD1313FC-AEE8-4CF9-841F-109CDF201C20}" srcOrd="0" destOrd="0" presId="urn:microsoft.com/office/officeart/2005/8/layout/process4"/>
    <dgm:cxn modelId="{E0B3F335-073F-4D40-BCD0-16B6A79EE237}" type="presParOf" srcId="{1213C9D5-35E0-4DA6-BB1E-98CF12AA8006}" destId="{4D5258A3-5609-4CDC-8A8E-052B6ECA3EDC}" srcOrd="7" destOrd="0" presId="urn:microsoft.com/office/officeart/2005/8/layout/process4"/>
    <dgm:cxn modelId="{DDE0D47B-A634-4E07-91A9-6A575C6BCFA4}" type="presParOf" srcId="{1213C9D5-35E0-4DA6-BB1E-98CF12AA8006}" destId="{57440FFD-BE6A-4FFD-9020-8174A0EB0815}" srcOrd="8" destOrd="0" presId="urn:microsoft.com/office/officeart/2005/8/layout/process4"/>
    <dgm:cxn modelId="{6104FE6B-8841-494B-979E-9A7958B146F4}" type="presParOf" srcId="{57440FFD-BE6A-4FFD-9020-8174A0EB0815}" destId="{8FA19B00-D37B-450A-8A22-C5B76EFE37D1}" srcOrd="0" destOrd="0" presId="urn:microsoft.com/office/officeart/2005/8/layout/process4"/>
    <dgm:cxn modelId="{CDB32BDD-A86B-405D-94B6-3DEF28B6B3C6}" type="presParOf" srcId="{1213C9D5-35E0-4DA6-BB1E-98CF12AA8006}" destId="{2C78E012-9668-4978-A75E-DBACFA3D89AC}" srcOrd="9" destOrd="0" presId="urn:microsoft.com/office/officeart/2005/8/layout/process4"/>
    <dgm:cxn modelId="{E71E29A4-5249-4213-8EA8-3B0D66625BBD}" type="presParOf" srcId="{1213C9D5-35E0-4DA6-BB1E-98CF12AA8006}" destId="{D2F50BAF-DFAD-4B11-A348-CA678DE9770C}" srcOrd="10" destOrd="0" presId="urn:microsoft.com/office/officeart/2005/8/layout/process4"/>
    <dgm:cxn modelId="{09A5B84C-427B-40E8-996A-DB1DC7A90943}" type="presParOf" srcId="{D2F50BAF-DFAD-4B11-A348-CA678DE9770C}" destId="{BA7EDB17-8C43-4620-81D3-6634A8731320}" srcOrd="0" destOrd="0" presId="urn:microsoft.com/office/officeart/2005/8/layout/process4"/>
    <dgm:cxn modelId="{B2B487CA-F338-44CA-814E-8A008AB0F1E0}" type="presParOf" srcId="{1213C9D5-35E0-4DA6-BB1E-98CF12AA8006}" destId="{9A71BCBA-6BA9-4CB9-AAE5-57433B994348}" srcOrd="11" destOrd="0" presId="urn:microsoft.com/office/officeart/2005/8/layout/process4"/>
    <dgm:cxn modelId="{D8F87D45-21A1-420D-8AFE-C45842967F30}" type="presParOf" srcId="{1213C9D5-35E0-4DA6-BB1E-98CF12AA8006}" destId="{C27F899F-3FFD-431D-BA7C-E41A20FB410E}" srcOrd="12" destOrd="0" presId="urn:microsoft.com/office/officeart/2005/8/layout/process4"/>
    <dgm:cxn modelId="{1990EB97-0123-4F5E-8AD9-06F72754A579}" type="presParOf" srcId="{C27F899F-3FFD-431D-BA7C-E41A20FB410E}" destId="{4D3CBCB8-6C80-4A7C-B4E5-4FC82E0D2A7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D91FD-4E6B-4EE2-A51C-94261ED83187}">
      <dsp:nvSpPr>
        <dsp:cNvPr id="0" name=""/>
        <dsp:cNvSpPr/>
      </dsp:nvSpPr>
      <dsp:spPr>
        <a:xfrm>
          <a:off x="0" y="7279410"/>
          <a:ext cx="2453062" cy="3253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⑭トグルスイッチ</a:t>
          </a:r>
          <a:endParaRPr kumimoji="1" lang="en-US" altLang="ja-JP" sz="1600" kern="1200" dirty="0" smtClean="0"/>
        </a:p>
      </dsp:txBody>
      <dsp:txXfrm>
        <a:off x="0" y="7279410"/>
        <a:ext cx="2453062" cy="325376"/>
      </dsp:txXfrm>
    </dsp:sp>
    <dsp:sp modelId="{90095571-4C2A-44ED-977B-8207D3459CD5}">
      <dsp:nvSpPr>
        <dsp:cNvPr id="0" name=""/>
        <dsp:cNvSpPr/>
      </dsp:nvSpPr>
      <dsp:spPr>
        <a:xfrm rot="10800000">
          <a:off x="0" y="6783861"/>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⑬半固定ボリューム</a:t>
          </a:r>
          <a:endParaRPr kumimoji="1" lang="en-US" altLang="ja-JP" sz="1600" kern="1200" dirty="0" smtClean="0"/>
        </a:p>
      </dsp:txBody>
      <dsp:txXfrm rot="10800000">
        <a:off x="0" y="6783861"/>
        <a:ext cx="2453062" cy="325164"/>
      </dsp:txXfrm>
    </dsp:sp>
    <dsp:sp modelId="{DA478539-FF0D-4EA8-9798-0B5E35BFCC4D}">
      <dsp:nvSpPr>
        <dsp:cNvPr id="0" name=""/>
        <dsp:cNvSpPr/>
      </dsp:nvSpPr>
      <dsp:spPr>
        <a:xfrm rot="10800000">
          <a:off x="0" y="6288312"/>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⑫コンデンサ（</a:t>
          </a:r>
          <a:r>
            <a:rPr kumimoji="1" lang="en-US" altLang="ja-JP" sz="1600" kern="1200" dirty="0" smtClean="0"/>
            <a:t>47μF</a:t>
          </a:r>
          <a:r>
            <a:rPr kumimoji="1" lang="ja-JP" altLang="en-US" sz="1600" kern="1200" dirty="0" smtClean="0"/>
            <a:t>）</a:t>
          </a:r>
          <a:endParaRPr kumimoji="1" lang="en-US" altLang="ja-JP" sz="1600" kern="1200" dirty="0" smtClean="0"/>
        </a:p>
      </dsp:txBody>
      <dsp:txXfrm rot="10800000">
        <a:off x="0" y="6288312"/>
        <a:ext cx="2453062" cy="325164"/>
      </dsp:txXfrm>
    </dsp:sp>
    <dsp:sp modelId="{FD22DA7C-7505-4D3F-9B03-BD15BFBB9BE1}">
      <dsp:nvSpPr>
        <dsp:cNvPr id="0" name=""/>
        <dsp:cNvSpPr/>
      </dsp:nvSpPr>
      <dsp:spPr>
        <a:xfrm rot="10800000">
          <a:off x="0" y="5792763"/>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⑪ピンヘッダ</a:t>
          </a:r>
          <a:endParaRPr kumimoji="1" lang="en-US" altLang="ja-JP" sz="1600" kern="1200" dirty="0" smtClean="0"/>
        </a:p>
      </dsp:txBody>
      <dsp:txXfrm rot="10800000">
        <a:off x="0" y="5792763"/>
        <a:ext cx="2453062" cy="325164"/>
      </dsp:txXfrm>
    </dsp:sp>
    <dsp:sp modelId="{9AA594C8-E8F6-49F6-8146-859D9E21BF11}">
      <dsp:nvSpPr>
        <dsp:cNvPr id="0" name=""/>
        <dsp:cNvSpPr/>
      </dsp:nvSpPr>
      <dsp:spPr>
        <a:xfrm rot="10800000">
          <a:off x="0" y="5297214"/>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⑩トランジスタ</a:t>
          </a:r>
          <a:endParaRPr kumimoji="1" lang="en-US" altLang="ja-JP" sz="1600" kern="1200" dirty="0" smtClean="0"/>
        </a:p>
      </dsp:txBody>
      <dsp:txXfrm rot="10800000">
        <a:off x="0" y="5297214"/>
        <a:ext cx="2453062" cy="325164"/>
      </dsp:txXfrm>
    </dsp:sp>
    <dsp:sp modelId="{A46D00D1-8203-4781-93FD-EC37F36991CB}">
      <dsp:nvSpPr>
        <dsp:cNvPr id="0" name=""/>
        <dsp:cNvSpPr/>
      </dsp:nvSpPr>
      <dsp:spPr>
        <a:xfrm rot="10800000">
          <a:off x="0" y="4801665"/>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⑨赤色</a:t>
          </a:r>
          <a:r>
            <a:rPr kumimoji="1" lang="en-US" altLang="ja-JP" sz="1600" kern="1200" dirty="0" smtClean="0"/>
            <a:t>LED</a:t>
          </a:r>
          <a:endParaRPr kumimoji="1" lang="en-US" altLang="ja-JP" sz="1600" kern="1200" dirty="0" smtClean="0"/>
        </a:p>
      </dsp:txBody>
      <dsp:txXfrm rot="10800000">
        <a:off x="0" y="4801665"/>
        <a:ext cx="2453062" cy="325164"/>
      </dsp:txXfrm>
    </dsp:sp>
    <dsp:sp modelId="{0B89604E-CCB6-4BB5-BF38-EF466CCC05AE}">
      <dsp:nvSpPr>
        <dsp:cNvPr id="0" name=""/>
        <dsp:cNvSpPr/>
      </dsp:nvSpPr>
      <dsp:spPr>
        <a:xfrm rot="10800000">
          <a:off x="0" y="3874716"/>
          <a:ext cx="2453062" cy="9318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⑧</a:t>
          </a:r>
          <a:r>
            <a:rPr kumimoji="1" lang="en-US" altLang="ja-JP" sz="1600" kern="1200" dirty="0" smtClean="0"/>
            <a:t>USB</a:t>
          </a:r>
          <a:r>
            <a:rPr kumimoji="1" lang="ja-JP" altLang="en-US" sz="1600" kern="1200" dirty="0" smtClean="0"/>
            <a:t>シリアル変換</a:t>
          </a:r>
          <a:endParaRPr kumimoji="1" lang="en-US" altLang="ja-JP" sz="1600" kern="1200" dirty="0" smtClean="0"/>
        </a:p>
        <a:p>
          <a:pPr lvl="0" algn="l" defTabSz="711200">
            <a:lnSpc>
              <a:spcPct val="90000"/>
            </a:lnSpc>
            <a:spcBef>
              <a:spcPct val="0"/>
            </a:spcBef>
            <a:spcAft>
              <a:spcPts val="0"/>
            </a:spcAft>
          </a:pPr>
          <a:r>
            <a:rPr kumimoji="1" lang="ja-JP" altLang="en-US" sz="1600" kern="1200" dirty="0" smtClean="0"/>
            <a:t>　モジュール</a:t>
          </a:r>
          <a:endParaRPr kumimoji="1" lang="en-US" altLang="ja-JP" sz="1600" kern="1200" dirty="0" smtClean="0"/>
        </a:p>
      </dsp:txBody>
      <dsp:txXfrm rot="10800000">
        <a:off x="0" y="3874716"/>
        <a:ext cx="2453062" cy="605475"/>
      </dsp:txXfrm>
    </dsp:sp>
    <dsp:sp modelId="{CBC080F4-2A3A-4B63-98C9-9202F2E42CE9}">
      <dsp:nvSpPr>
        <dsp:cNvPr id="0" name=""/>
        <dsp:cNvSpPr/>
      </dsp:nvSpPr>
      <dsp:spPr>
        <a:xfrm rot="10800000">
          <a:off x="0" y="2973319"/>
          <a:ext cx="2453062" cy="906277"/>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⑦</a:t>
          </a:r>
          <a:r>
            <a:rPr kumimoji="1" lang="en-US" altLang="ja-JP" sz="1600" kern="1200" dirty="0" smtClean="0"/>
            <a:t>3.5mm</a:t>
          </a:r>
          <a:r>
            <a:rPr kumimoji="1" lang="ja-JP" altLang="en-US" sz="1600" kern="1200" dirty="0" smtClean="0"/>
            <a:t>ステレオ</a:t>
          </a:r>
          <a:endParaRPr kumimoji="1" lang="en-US" altLang="ja-JP" sz="1600" kern="1200" dirty="0" smtClean="0"/>
        </a:p>
        <a:p>
          <a:pPr lvl="0" algn="l" defTabSz="711200">
            <a:lnSpc>
              <a:spcPct val="90000"/>
            </a:lnSpc>
            <a:spcBef>
              <a:spcPct val="0"/>
            </a:spcBef>
            <a:spcAft>
              <a:spcPts val="0"/>
            </a:spcAft>
          </a:pPr>
          <a:r>
            <a:rPr kumimoji="1" lang="ja-JP" altLang="en-US" sz="1600" kern="1200" dirty="0" smtClean="0"/>
            <a:t>　ミニジャック</a:t>
          </a:r>
          <a:endParaRPr kumimoji="1" lang="en-US" altLang="ja-JP" sz="1600" kern="1200" dirty="0" smtClean="0"/>
        </a:p>
      </dsp:txBody>
      <dsp:txXfrm rot="10800000">
        <a:off x="0" y="2973319"/>
        <a:ext cx="2453062" cy="588872"/>
      </dsp:txXfrm>
    </dsp:sp>
    <dsp:sp modelId="{100E88F4-481D-4F06-957B-E41FF766C9AB}">
      <dsp:nvSpPr>
        <dsp:cNvPr id="0" name=""/>
        <dsp:cNvSpPr/>
      </dsp:nvSpPr>
      <dsp:spPr>
        <a:xfrm rot="10800000">
          <a:off x="0" y="2477770"/>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⑥積層</a:t>
          </a:r>
          <a:r>
            <a:rPr kumimoji="1" lang="ja-JP" altLang="en-US" sz="1600" kern="1200" dirty="0" smtClean="0"/>
            <a:t>セラコン</a:t>
          </a:r>
          <a:r>
            <a:rPr kumimoji="1" lang="en-US" altLang="ja-JP" sz="1600" kern="1200" dirty="0" smtClean="0"/>
            <a:t>(0.1μF)</a:t>
          </a:r>
        </a:p>
      </dsp:txBody>
      <dsp:txXfrm rot="10800000">
        <a:off x="0" y="2477770"/>
        <a:ext cx="2453062" cy="325164"/>
      </dsp:txXfrm>
    </dsp:sp>
    <dsp:sp modelId="{A8F9469E-EB46-4366-9AEA-5AFB2BBC6186}">
      <dsp:nvSpPr>
        <dsp:cNvPr id="0" name=""/>
        <dsp:cNvSpPr/>
      </dsp:nvSpPr>
      <dsp:spPr>
        <a:xfrm rot="10800000">
          <a:off x="0" y="1982221"/>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⑤</a:t>
          </a:r>
          <a:r>
            <a:rPr kumimoji="1" lang="en-US" altLang="ja-JP" sz="1600" kern="1200" dirty="0" smtClean="0"/>
            <a:t>IC</a:t>
          </a:r>
          <a:r>
            <a:rPr kumimoji="1" lang="ja-JP" altLang="en-US" sz="1600" kern="1200" dirty="0" smtClean="0"/>
            <a:t>ソケット</a:t>
          </a:r>
          <a:endParaRPr kumimoji="1" lang="en-US" altLang="ja-JP" sz="1600" kern="1200" dirty="0" smtClean="0"/>
        </a:p>
      </dsp:txBody>
      <dsp:txXfrm rot="10800000">
        <a:off x="0" y="1982221"/>
        <a:ext cx="2453062" cy="325164"/>
      </dsp:txXfrm>
    </dsp:sp>
    <dsp:sp modelId="{CC97CC15-2781-41CE-86E5-55CDA28FD8E3}">
      <dsp:nvSpPr>
        <dsp:cNvPr id="0" name=""/>
        <dsp:cNvSpPr/>
      </dsp:nvSpPr>
      <dsp:spPr>
        <a:xfrm rot="10800000">
          <a:off x="0" y="1486672"/>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④三</a:t>
          </a:r>
          <a:r>
            <a:rPr kumimoji="1" lang="ja-JP" altLang="en-US" sz="1600" kern="1200" dirty="0" smtClean="0"/>
            <a:t>端子レギュレータ</a:t>
          </a:r>
          <a:endParaRPr kumimoji="1" lang="en-US" altLang="ja-JP" sz="1600" kern="1200" dirty="0" smtClean="0"/>
        </a:p>
      </dsp:txBody>
      <dsp:txXfrm rot="10800000">
        <a:off x="0" y="1486672"/>
        <a:ext cx="2453062" cy="325164"/>
      </dsp:txXfrm>
    </dsp:sp>
    <dsp:sp modelId="{C8288B75-CAAE-4167-A935-51A6EE8CBE80}">
      <dsp:nvSpPr>
        <dsp:cNvPr id="0" name=""/>
        <dsp:cNvSpPr/>
      </dsp:nvSpPr>
      <dsp:spPr>
        <a:xfrm rot="10800000">
          <a:off x="0" y="991123"/>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③</a:t>
          </a:r>
          <a:r>
            <a:rPr kumimoji="1" lang="en-US" altLang="ja-JP" sz="1600" kern="1200" dirty="0" smtClean="0"/>
            <a:t>CDS</a:t>
          </a:r>
          <a:r>
            <a:rPr kumimoji="1" lang="ja-JP" altLang="en-US" sz="1600" kern="1200" dirty="0" smtClean="0"/>
            <a:t>セル</a:t>
          </a:r>
          <a:endParaRPr kumimoji="1" lang="ja-JP" altLang="en-US" sz="1600" kern="1200" dirty="0"/>
        </a:p>
      </dsp:txBody>
      <dsp:txXfrm rot="10800000">
        <a:off x="0" y="991123"/>
        <a:ext cx="2453062" cy="325164"/>
      </dsp:txXfrm>
    </dsp:sp>
    <dsp:sp modelId="{F458E824-259F-444A-B101-821D471CCB69}">
      <dsp:nvSpPr>
        <dsp:cNvPr id="0" name=""/>
        <dsp:cNvSpPr/>
      </dsp:nvSpPr>
      <dsp:spPr>
        <a:xfrm rot="10800000">
          <a:off x="0" y="495574"/>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②抵抗</a:t>
          </a:r>
          <a:r>
            <a:rPr kumimoji="1" lang="en-US" altLang="ja-JP" sz="1600" kern="1200" dirty="0" smtClean="0"/>
            <a:t>(0Ω)</a:t>
          </a:r>
          <a:endParaRPr kumimoji="1" lang="ja-JP" altLang="en-US" sz="1600" kern="1200" dirty="0"/>
        </a:p>
      </dsp:txBody>
      <dsp:txXfrm rot="10800000">
        <a:off x="0" y="495574"/>
        <a:ext cx="2453062" cy="325164"/>
      </dsp:txXfrm>
    </dsp:sp>
    <dsp:sp modelId="{A2ED6CA0-0B64-44FA-BE37-6D35172F50D8}">
      <dsp:nvSpPr>
        <dsp:cNvPr id="0" name=""/>
        <dsp:cNvSpPr/>
      </dsp:nvSpPr>
      <dsp:spPr>
        <a:xfrm rot="10800000">
          <a:off x="0" y="0"/>
          <a:ext cx="2453062" cy="500429"/>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ts val="0"/>
            </a:spcAft>
          </a:pPr>
          <a:r>
            <a:rPr kumimoji="1" lang="ja-JP" altLang="en-US" sz="1600" kern="1200" dirty="0" smtClean="0"/>
            <a:t>①抵抗</a:t>
          </a:r>
          <a:r>
            <a:rPr kumimoji="1" lang="en-US" altLang="ja-JP" sz="1600" kern="1200" dirty="0" smtClean="0"/>
            <a:t>(4.7kΩ)</a:t>
          </a:r>
          <a:endParaRPr kumimoji="1" lang="ja-JP" altLang="en-US" sz="1600" kern="1200" dirty="0"/>
        </a:p>
      </dsp:txBody>
      <dsp:txXfrm rot="10800000">
        <a:off x="0" y="0"/>
        <a:ext cx="2453062" cy="325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79DB8-ECD3-41E2-98A4-FFC8F4F81320}">
      <dsp:nvSpPr>
        <dsp:cNvPr id="0" name=""/>
        <dsp:cNvSpPr/>
      </dsp:nvSpPr>
      <dsp:spPr>
        <a:xfrm>
          <a:off x="0" y="2406844"/>
          <a:ext cx="2258391" cy="45905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en-US" altLang="ja-JP" sz="1600" kern="1200" dirty="0" smtClean="0"/>
            <a:t>3.5mm</a:t>
          </a:r>
          <a:r>
            <a:rPr kumimoji="1" lang="ja-JP" altLang="en-US" sz="1600" kern="1200" dirty="0" smtClean="0"/>
            <a:t>ステレオミニジャック</a:t>
          </a:r>
          <a:endParaRPr kumimoji="1" lang="en-US" altLang="ja-JP" sz="1600" kern="1200" dirty="0" smtClean="0"/>
        </a:p>
      </dsp:txBody>
      <dsp:txXfrm>
        <a:off x="0" y="2406844"/>
        <a:ext cx="2258391" cy="459052"/>
      </dsp:txXfrm>
    </dsp:sp>
    <dsp:sp modelId="{100E88F4-481D-4F06-957B-E41FF766C9AB}">
      <dsp:nvSpPr>
        <dsp:cNvPr id="0" name=""/>
        <dsp:cNvSpPr/>
      </dsp:nvSpPr>
      <dsp:spPr>
        <a:xfrm rot="10800000">
          <a:off x="0" y="2005958"/>
          <a:ext cx="2258391" cy="40483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積層セラコン</a:t>
          </a:r>
          <a:r>
            <a:rPr kumimoji="1" lang="en-US" altLang="ja-JP" sz="1600" kern="1200" dirty="0" smtClean="0"/>
            <a:t>(0.1μF)</a:t>
          </a:r>
        </a:p>
      </dsp:txBody>
      <dsp:txXfrm rot="10800000">
        <a:off x="0" y="2005958"/>
        <a:ext cx="2258391" cy="263048"/>
      </dsp:txXfrm>
    </dsp:sp>
    <dsp:sp modelId="{A8F9469E-EB46-4366-9AEA-5AFB2BBC6186}">
      <dsp:nvSpPr>
        <dsp:cNvPr id="0" name=""/>
        <dsp:cNvSpPr/>
      </dsp:nvSpPr>
      <dsp:spPr>
        <a:xfrm rot="10800000">
          <a:off x="0" y="1605073"/>
          <a:ext cx="2258391" cy="40483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en-US" altLang="ja-JP" sz="1600" kern="1200" dirty="0" smtClean="0"/>
            <a:t>IC</a:t>
          </a:r>
          <a:r>
            <a:rPr kumimoji="1" lang="ja-JP" altLang="en-US" sz="1600" kern="1200" dirty="0" smtClean="0"/>
            <a:t>ソケット</a:t>
          </a:r>
          <a:endParaRPr kumimoji="1" lang="en-US" altLang="ja-JP" sz="1600" kern="1200" dirty="0" smtClean="0"/>
        </a:p>
      </dsp:txBody>
      <dsp:txXfrm rot="10800000">
        <a:off x="0" y="1605073"/>
        <a:ext cx="2258391" cy="263048"/>
      </dsp:txXfrm>
    </dsp:sp>
    <dsp:sp modelId="{CC97CC15-2781-41CE-86E5-55CDA28FD8E3}">
      <dsp:nvSpPr>
        <dsp:cNvPr id="0" name=""/>
        <dsp:cNvSpPr/>
      </dsp:nvSpPr>
      <dsp:spPr>
        <a:xfrm rot="10800000">
          <a:off x="0" y="1204187"/>
          <a:ext cx="2258391" cy="40483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三端子レギュレータ</a:t>
          </a:r>
          <a:endParaRPr kumimoji="1" lang="en-US" altLang="ja-JP" sz="1600" kern="1200" dirty="0" smtClean="0"/>
        </a:p>
      </dsp:txBody>
      <dsp:txXfrm rot="10800000">
        <a:off x="0" y="1204187"/>
        <a:ext cx="2258391" cy="263048"/>
      </dsp:txXfrm>
    </dsp:sp>
    <dsp:sp modelId="{C8288B75-CAAE-4167-A935-51A6EE8CBE80}">
      <dsp:nvSpPr>
        <dsp:cNvPr id="0" name=""/>
        <dsp:cNvSpPr/>
      </dsp:nvSpPr>
      <dsp:spPr>
        <a:xfrm rot="10800000">
          <a:off x="0" y="803302"/>
          <a:ext cx="2258391" cy="40483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en-US" altLang="ja-JP" sz="1600" kern="1200" dirty="0" smtClean="0"/>
            <a:t>CDS</a:t>
          </a:r>
          <a:r>
            <a:rPr kumimoji="1" lang="ja-JP" altLang="en-US" sz="1600" kern="1200" dirty="0" smtClean="0"/>
            <a:t>セル</a:t>
          </a:r>
          <a:endParaRPr kumimoji="1" lang="ja-JP" altLang="en-US" sz="1600" kern="1200" dirty="0"/>
        </a:p>
      </dsp:txBody>
      <dsp:txXfrm rot="10800000">
        <a:off x="0" y="803302"/>
        <a:ext cx="2258391" cy="263048"/>
      </dsp:txXfrm>
    </dsp:sp>
    <dsp:sp modelId="{F458E824-259F-444A-B101-821D471CCB69}">
      <dsp:nvSpPr>
        <dsp:cNvPr id="0" name=""/>
        <dsp:cNvSpPr/>
      </dsp:nvSpPr>
      <dsp:spPr>
        <a:xfrm rot="10800000">
          <a:off x="0" y="402417"/>
          <a:ext cx="2258391" cy="40483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抵抗</a:t>
          </a:r>
          <a:r>
            <a:rPr kumimoji="1" lang="en-US" altLang="ja-JP" sz="1600" kern="1200" dirty="0" smtClean="0"/>
            <a:t>(0Ω)</a:t>
          </a:r>
          <a:endParaRPr kumimoji="1" lang="ja-JP" altLang="en-US" sz="1600" kern="1200" dirty="0"/>
        </a:p>
      </dsp:txBody>
      <dsp:txXfrm rot="10800000">
        <a:off x="0" y="402417"/>
        <a:ext cx="2258391" cy="263048"/>
      </dsp:txXfrm>
    </dsp:sp>
    <dsp:sp modelId="{A2ED6CA0-0B64-44FA-BE37-6D35172F50D8}">
      <dsp:nvSpPr>
        <dsp:cNvPr id="0" name=""/>
        <dsp:cNvSpPr/>
      </dsp:nvSpPr>
      <dsp:spPr>
        <a:xfrm rot="10800000">
          <a:off x="0" y="0"/>
          <a:ext cx="2258391" cy="40483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抵抗</a:t>
          </a:r>
          <a:r>
            <a:rPr kumimoji="1" lang="en-US" altLang="ja-JP" sz="1600" kern="1200" dirty="0" smtClean="0"/>
            <a:t>(4.7kΩ)</a:t>
          </a:r>
          <a:endParaRPr kumimoji="1" lang="ja-JP" altLang="en-US" sz="1600" kern="1200" dirty="0"/>
        </a:p>
      </dsp:txBody>
      <dsp:txXfrm rot="10800000">
        <a:off x="0" y="0"/>
        <a:ext cx="2258391" cy="263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344F3-035F-451A-84B7-8480A8CB9134}">
      <dsp:nvSpPr>
        <dsp:cNvPr id="0" name=""/>
        <dsp:cNvSpPr/>
      </dsp:nvSpPr>
      <dsp:spPr>
        <a:xfrm>
          <a:off x="0" y="3252602"/>
          <a:ext cx="2258391" cy="31630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トグルスイッチ</a:t>
          </a:r>
          <a:endParaRPr kumimoji="1" lang="ja-JP" altLang="en-US" sz="1600" kern="1200" dirty="0"/>
        </a:p>
      </dsp:txBody>
      <dsp:txXfrm>
        <a:off x="0" y="3252602"/>
        <a:ext cx="2258391" cy="316308"/>
      </dsp:txXfrm>
    </dsp:sp>
    <dsp:sp modelId="{1D1C414B-88B3-456F-BA09-1E82FDA1354D}">
      <dsp:nvSpPr>
        <dsp:cNvPr id="0" name=""/>
        <dsp:cNvSpPr/>
      </dsp:nvSpPr>
      <dsp:spPr>
        <a:xfrm rot="10800000">
          <a:off x="0" y="2770864"/>
          <a:ext cx="2258391" cy="48648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半固定ボリューム</a:t>
          </a:r>
          <a:endParaRPr kumimoji="1" lang="ja-JP" altLang="en-US" sz="1600" kern="1200" dirty="0"/>
        </a:p>
      </dsp:txBody>
      <dsp:txXfrm rot="10800000">
        <a:off x="0" y="2770864"/>
        <a:ext cx="2258391" cy="316102"/>
      </dsp:txXfrm>
    </dsp:sp>
    <dsp:sp modelId="{551C3708-138E-4A72-B68A-87267CFA914C}">
      <dsp:nvSpPr>
        <dsp:cNvPr id="0" name=""/>
        <dsp:cNvSpPr/>
      </dsp:nvSpPr>
      <dsp:spPr>
        <a:xfrm rot="10800000">
          <a:off x="0" y="2289125"/>
          <a:ext cx="2258391" cy="48648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コンデンサ</a:t>
          </a:r>
          <a:r>
            <a:rPr kumimoji="1" lang="en-US" altLang="ja-JP" sz="1600" kern="1200" dirty="0" smtClean="0"/>
            <a:t>(47μF)</a:t>
          </a:r>
        </a:p>
      </dsp:txBody>
      <dsp:txXfrm rot="10800000">
        <a:off x="0" y="2289125"/>
        <a:ext cx="2258391" cy="316102"/>
      </dsp:txXfrm>
    </dsp:sp>
    <dsp:sp modelId="{BD1313FC-AEE8-4CF9-841F-109CDF201C20}">
      <dsp:nvSpPr>
        <dsp:cNvPr id="0" name=""/>
        <dsp:cNvSpPr/>
      </dsp:nvSpPr>
      <dsp:spPr>
        <a:xfrm rot="10800000">
          <a:off x="0" y="1807387"/>
          <a:ext cx="2258391" cy="48648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ピンヘッダ</a:t>
          </a:r>
          <a:endParaRPr kumimoji="1" lang="en-US" altLang="ja-JP" sz="1600" kern="1200" dirty="0" smtClean="0"/>
        </a:p>
      </dsp:txBody>
      <dsp:txXfrm rot="10800000">
        <a:off x="0" y="1807387"/>
        <a:ext cx="2258391" cy="316102"/>
      </dsp:txXfrm>
    </dsp:sp>
    <dsp:sp modelId="{8FA19B00-D37B-450A-8A22-C5B76EFE37D1}">
      <dsp:nvSpPr>
        <dsp:cNvPr id="0" name=""/>
        <dsp:cNvSpPr/>
      </dsp:nvSpPr>
      <dsp:spPr>
        <a:xfrm rot="10800000">
          <a:off x="0" y="1325648"/>
          <a:ext cx="2258391" cy="48648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トランジスタ</a:t>
          </a:r>
          <a:endParaRPr kumimoji="1" lang="en-US" altLang="ja-JP" sz="1600" kern="1200" dirty="0" smtClean="0"/>
        </a:p>
      </dsp:txBody>
      <dsp:txXfrm rot="10800000">
        <a:off x="0" y="1325648"/>
        <a:ext cx="2258391" cy="316102"/>
      </dsp:txXfrm>
    </dsp:sp>
    <dsp:sp modelId="{BA7EDB17-8C43-4620-81D3-6634A8731320}">
      <dsp:nvSpPr>
        <dsp:cNvPr id="0" name=""/>
        <dsp:cNvSpPr/>
      </dsp:nvSpPr>
      <dsp:spPr>
        <a:xfrm rot="10800000">
          <a:off x="0" y="843910"/>
          <a:ext cx="2258391" cy="486483"/>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ja-JP" altLang="en-US" sz="1600" kern="1200" dirty="0" smtClean="0"/>
            <a:t>赤色</a:t>
          </a:r>
          <a:r>
            <a:rPr kumimoji="1" lang="en-US" altLang="ja-JP" sz="1600" kern="1200" dirty="0" smtClean="0"/>
            <a:t>LED</a:t>
          </a:r>
        </a:p>
      </dsp:txBody>
      <dsp:txXfrm rot="10800000">
        <a:off x="0" y="843910"/>
        <a:ext cx="2258391" cy="316102"/>
      </dsp:txXfrm>
    </dsp:sp>
    <dsp:sp modelId="{4D3CBCB8-6C80-4A7C-B4E5-4FC82E0D2A72}">
      <dsp:nvSpPr>
        <dsp:cNvPr id="0" name=""/>
        <dsp:cNvSpPr/>
      </dsp:nvSpPr>
      <dsp:spPr>
        <a:xfrm rot="10800000">
          <a:off x="0" y="238"/>
          <a:ext cx="2258391" cy="848416"/>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ts val="0"/>
            </a:spcAft>
          </a:pPr>
          <a:r>
            <a:rPr kumimoji="1" lang="en-US" altLang="ja-JP" sz="1600" kern="1200" dirty="0" smtClean="0"/>
            <a:t>USB</a:t>
          </a:r>
          <a:r>
            <a:rPr kumimoji="1" lang="ja-JP" altLang="en-US" sz="1600" kern="1200" dirty="0" smtClean="0"/>
            <a:t>シリアル変換</a:t>
          </a:r>
          <a:endParaRPr kumimoji="1" lang="en-US" altLang="ja-JP" sz="1600" kern="1200" dirty="0" smtClean="0"/>
        </a:p>
        <a:p>
          <a:pPr lvl="0" algn="ctr" defTabSz="711200">
            <a:lnSpc>
              <a:spcPct val="90000"/>
            </a:lnSpc>
            <a:spcBef>
              <a:spcPct val="0"/>
            </a:spcBef>
            <a:spcAft>
              <a:spcPts val="0"/>
            </a:spcAft>
          </a:pPr>
          <a:r>
            <a:rPr kumimoji="1" lang="ja-JP" altLang="en-US" sz="1600" kern="1200" dirty="0" smtClean="0"/>
            <a:t>モジュール</a:t>
          </a:r>
          <a:endParaRPr kumimoji="1" lang="ja-JP" altLang="en-US" sz="1600" kern="1200" dirty="0"/>
        </a:p>
      </dsp:txBody>
      <dsp:txXfrm rot="10800000">
        <a:off x="0" y="238"/>
        <a:ext cx="2258391" cy="551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84870" cy="502836"/>
          </a:xfrm>
          <a:prstGeom prst="rect">
            <a:avLst/>
          </a:prstGeom>
        </p:spPr>
        <p:txBody>
          <a:bodyPr vert="horz" lIns="93130" tIns="46564" rIns="93130" bIns="46564"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901699" y="1"/>
            <a:ext cx="2984870" cy="502836"/>
          </a:xfrm>
          <a:prstGeom prst="rect">
            <a:avLst/>
          </a:prstGeom>
        </p:spPr>
        <p:txBody>
          <a:bodyPr vert="horz" lIns="93130" tIns="46564" rIns="93130" bIns="46564" rtlCol="0"/>
          <a:lstStyle>
            <a:lvl1pPr algn="r">
              <a:defRPr sz="1200"/>
            </a:lvl1pPr>
          </a:lstStyle>
          <a:p>
            <a:fld id="{D9066C4A-9553-4875-A636-A5B886941421}" type="datetimeFigureOut">
              <a:rPr kumimoji="1" lang="ja-JP" altLang="en-US" smtClean="0"/>
              <a:pPr/>
              <a:t>2016/6/13</a:t>
            </a:fld>
            <a:endParaRPr kumimoji="1" lang="ja-JP" altLang="en-US" dirty="0"/>
          </a:p>
        </p:txBody>
      </p:sp>
      <p:sp>
        <p:nvSpPr>
          <p:cNvPr id="4" name="フッター プレースホルダー 3"/>
          <p:cNvSpPr>
            <a:spLocks noGrp="1"/>
          </p:cNvSpPr>
          <p:nvPr>
            <p:ph type="ftr" sz="quarter" idx="2"/>
          </p:nvPr>
        </p:nvSpPr>
        <p:spPr>
          <a:xfrm>
            <a:off x="1" y="9519056"/>
            <a:ext cx="2984870" cy="502835"/>
          </a:xfrm>
          <a:prstGeom prst="rect">
            <a:avLst/>
          </a:prstGeom>
        </p:spPr>
        <p:txBody>
          <a:bodyPr vert="horz" lIns="93130" tIns="46564" rIns="93130" bIns="46564"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901699" y="9519056"/>
            <a:ext cx="2984870" cy="502835"/>
          </a:xfrm>
          <a:prstGeom prst="rect">
            <a:avLst/>
          </a:prstGeom>
        </p:spPr>
        <p:txBody>
          <a:bodyPr vert="horz" lIns="93130" tIns="46564" rIns="93130" bIns="46564" rtlCol="0" anchor="b"/>
          <a:lstStyle>
            <a:lvl1pPr algn="r">
              <a:defRPr sz="1200"/>
            </a:lvl1pPr>
          </a:lstStyle>
          <a:p>
            <a:fld id="{CE6A1705-D80B-4636-9825-F2B25E6A6BE4}" type="slidenum">
              <a:rPr kumimoji="1" lang="ja-JP" altLang="en-US" smtClean="0"/>
              <a:pPr/>
              <a:t>‹#›</a:t>
            </a:fld>
            <a:endParaRPr kumimoji="1" lang="ja-JP" altLang="en-US" dirty="0"/>
          </a:p>
        </p:txBody>
      </p:sp>
    </p:spTree>
    <p:extLst>
      <p:ext uri="{BB962C8B-B14F-4D97-AF65-F5344CB8AC3E}">
        <p14:creationId xmlns:p14="http://schemas.microsoft.com/office/powerpoint/2010/main" val="3899414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2"/>
            <a:ext cx="2984605" cy="502765"/>
          </a:xfrm>
          <a:prstGeom prst="rect">
            <a:avLst/>
          </a:prstGeom>
        </p:spPr>
        <p:txBody>
          <a:bodyPr vert="horz" lIns="91650" tIns="45824" rIns="91650" bIns="45824"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901968" y="2"/>
            <a:ext cx="2984605" cy="502765"/>
          </a:xfrm>
          <a:prstGeom prst="rect">
            <a:avLst/>
          </a:prstGeom>
        </p:spPr>
        <p:txBody>
          <a:bodyPr vert="horz" lIns="91650" tIns="45824" rIns="91650" bIns="45824" rtlCol="0"/>
          <a:lstStyle>
            <a:lvl1pPr algn="r">
              <a:defRPr sz="1200"/>
            </a:lvl1pPr>
          </a:lstStyle>
          <a:p>
            <a:fld id="{2F80D045-DCE3-4F9B-8057-FB65F19AB2CA}" type="datetimeFigureOut">
              <a:rPr kumimoji="1" lang="ja-JP" altLang="en-US" smtClean="0"/>
              <a:pPr/>
              <a:t>2016/6/13</a:t>
            </a:fld>
            <a:endParaRPr kumimoji="1" lang="ja-JP" altLang="en-US" dirty="0"/>
          </a:p>
        </p:txBody>
      </p:sp>
      <p:sp>
        <p:nvSpPr>
          <p:cNvPr id="4" name="スライド イメージ プレースホルダー 3"/>
          <p:cNvSpPr>
            <a:spLocks noGrp="1" noRot="1" noChangeAspect="1"/>
          </p:cNvSpPr>
          <p:nvPr>
            <p:ph type="sldImg" idx="2"/>
          </p:nvPr>
        </p:nvSpPr>
        <p:spPr>
          <a:xfrm>
            <a:off x="2273300" y="1252538"/>
            <a:ext cx="2343150" cy="3382962"/>
          </a:xfrm>
          <a:prstGeom prst="rect">
            <a:avLst/>
          </a:prstGeom>
          <a:noFill/>
          <a:ln w="12700">
            <a:solidFill>
              <a:prstClr val="black"/>
            </a:solidFill>
          </a:ln>
        </p:spPr>
        <p:txBody>
          <a:bodyPr vert="horz" lIns="91650" tIns="45824" rIns="91650" bIns="45824" rtlCol="0" anchor="ctr"/>
          <a:lstStyle/>
          <a:p>
            <a:endParaRPr lang="ja-JP" altLang="en-US" dirty="0"/>
          </a:p>
        </p:txBody>
      </p:sp>
      <p:sp>
        <p:nvSpPr>
          <p:cNvPr id="5" name="ノート プレースホルダー 4"/>
          <p:cNvSpPr>
            <a:spLocks noGrp="1"/>
          </p:cNvSpPr>
          <p:nvPr>
            <p:ph type="body" sz="quarter" idx="3"/>
          </p:nvPr>
        </p:nvSpPr>
        <p:spPr>
          <a:xfrm>
            <a:off x="689613" y="4822410"/>
            <a:ext cx="5510530" cy="3947341"/>
          </a:xfrm>
          <a:prstGeom prst="rect">
            <a:avLst/>
          </a:prstGeom>
        </p:spPr>
        <p:txBody>
          <a:bodyPr vert="horz" lIns="91650" tIns="45824" rIns="91650" bIns="458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3" y="9519123"/>
            <a:ext cx="2984605" cy="502765"/>
          </a:xfrm>
          <a:prstGeom prst="rect">
            <a:avLst/>
          </a:prstGeom>
        </p:spPr>
        <p:txBody>
          <a:bodyPr vert="horz" lIns="91650" tIns="45824" rIns="91650" bIns="45824"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901968" y="9519123"/>
            <a:ext cx="2984605" cy="502765"/>
          </a:xfrm>
          <a:prstGeom prst="rect">
            <a:avLst/>
          </a:prstGeom>
        </p:spPr>
        <p:txBody>
          <a:bodyPr vert="horz" lIns="91650" tIns="45824" rIns="91650" bIns="45824" rtlCol="0" anchor="b"/>
          <a:lstStyle>
            <a:lvl1pPr algn="r">
              <a:defRPr sz="1200"/>
            </a:lvl1pPr>
          </a:lstStyle>
          <a:p>
            <a:fld id="{BA8198D9-8529-43D7-8BEC-C9E536403466}" type="slidenum">
              <a:rPr kumimoji="1" lang="ja-JP" altLang="en-US" smtClean="0"/>
              <a:pPr/>
              <a:t>‹#›</a:t>
            </a:fld>
            <a:endParaRPr kumimoji="1" lang="ja-JP" altLang="en-US" dirty="0"/>
          </a:p>
        </p:txBody>
      </p:sp>
    </p:spTree>
    <p:extLst>
      <p:ext uri="{BB962C8B-B14F-4D97-AF65-F5344CB8AC3E}">
        <p14:creationId xmlns:p14="http://schemas.microsoft.com/office/powerpoint/2010/main" val="40944135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A8198D9-8529-43D7-8BEC-C9E536403466}" type="slidenum">
              <a:rPr kumimoji="1" lang="ja-JP" altLang="en-US" smtClean="0"/>
              <a:pPr/>
              <a:t>1</a:t>
            </a:fld>
            <a:endParaRPr kumimoji="1" lang="ja-JP" altLang="en-US" dirty="0"/>
          </a:p>
        </p:txBody>
      </p:sp>
    </p:spTree>
    <p:extLst>
      <p:ext uri="{BB962C8B-B14F-4D97-AF65-F5344CB8AC3E}">
        <p14:creationId xmlns:p14="http://schemas.microsoft.com/office/powerpoint/2010/main" val="415389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8198D9-8529-43D7-8BEC-C9E536403466}" type="slidenum">
              <a:rPr kumimoji="1" lang="ja-JP" altLang="en-US" smtClean="0"/>
              <a:pPr/>
              <a:t>5</a:t>
            </a:fld>
            <a:endParaRPr kumimoji="1" lang="ja-JP" altLang="en-US" dirty="0"/>
          </a:p>
        </p:txBody>
      </p:sp>
    </p:spTree>
    <p:extLst>
      <p:ext uri="{BB962C8B-B14F-4D97-AF65-F5344CB8AC3E}">
        <p14:creationId xmlns:p14="http://schemas.microsoft.com/office/powerpoint/2010/main" val="27022718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514350" y="1945591"/>
            <a:ext cx="5829300" cy="116542"/>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4350" y="6186214"/>
            <a:ext cx="5829300" cy="116542"/>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14350" y="2144681"/>
            <a:ext cx="5829300" cy="39624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5426085" y="5932367"/>
            <a:ext cx="685800" cy="878741"/>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grayscl/>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591502" y="2068767"/>
            <a:ext cx="5694998" cy="4385056"/>
          </a:xfrm>
        </p:spPr>
        <p:txBody>
          <a:bodyPr anchor="ctr">
            <a:noAutofit/>
          </a:bodyPr>
          <a:lstStyle>
            <a:lvl1pPr algn="l">
              <a:lnSpc>
                <a:spcPct val="80000"/>
              </a:lnSpc>
              <a:defRPr sz="4800" b="0" cap="all" baseline="0">
                <a:blipFill dpi="0" rotWithShape="1">
                  <a:blip r:embed="rId4"/>
                  <a:srcRect/>
                  <a:tile tx="6350" ty="-127000" sx="65000" sy="64000" flip="none" algn="tl"/>
                </a:blip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01789" y="6339840"/>
            <a:ext cx="4438841" cy="1545336"/>
          </a:xfrm>
        </p:spPr>
        <p:txBody>
          <a:bodyPr>
            <a:normAutofit/>
          </a:bodyPr>
          <a:lstStyle>
            <a:lvl1pPr marL="0" indent="0" algn="l">
              <a:buNone/>
              <a:defRPr sz="1350" b="0">
                <a:solidFill>
                  <a:schemeClr val="tx1"/>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CE65BE9-CC40-4B5F-BA71-8D4E44902C32}" type="datetime1">
              <a:rPr kumimoji="1" lang="ja-JP" altLang="en-US" smtClean="0"/>
              <a:pPr/>
              <a:t>2016/6/13</a:t>
            </a:fld>
            <a:endParaRPr kumimoji="1" lang="ja-JP" altLang="en-US" dirty="0"/>
          </a:p>
        </p:txBody>
      </p:sp>
      <p:sp>
        <p:nvSpPr>
          <p:cNvPr id="5" name="Footer Placeholder 4"/>
          <p:cNvSpPr>
            <a:spLocks noGrp="1"/>
          </p:cNvSpPr>
          <p:nvPr>
            <p:ph type="ftr" sz="quarter" idx="11"/>
          </p:nvPr>
        </p:nvSpPr>
        <p:spPr>
          <a:xfrm>
            <a:off x="609604" y="9060690"/>
            <a:ext cx="3559302" cy="527403"/>
          </a:xfrm>
        </p:spPr>
        <p:txBody>
          <a:bodyPr/>
          <a:lstStyle/>
          <a:p>
            <a:endParaRPr kumimoji="1" lang="ja-JP" altLang="en-US" dirty="0"/>
          </a:p>
        </p:txBody>
      </p:sp>
      <p:sp>
        <p:nvSpPr>
          <p:cNvPr id="6" name="Slide Number Placeholder 5"/>
          <p:cNvSpPr>
            <a:spLocks noGrp="1"/>
          </p:cNvSpPr>
          <p:nvPr>
            <p:ph type="sldNum" sz="quarter" idx="12"/>
          </p:nvPr>
        </p:nvSpPr>
        <p:spPr>
          <a:xfrm>
            <a:off x="5433210" y="5906656"/>
            <a:ext cx="671551" cy="924560"/>
          </a:xfrm>
        </p:spPr>
        <p:txBody>
          <a:bodyPr/>
          <a:lstStyle>
            <a:lvl1pPr>
              <a:defRPr sz="2100" b="1"/>
            </a:lvl1pPr>
          </a:lstStyle>
          <a:p>
            <a:endParaRPr kumimoji="1" lang="ja-JP" altLang="en-US" dirty="0"/>
          </a:p>
        </p:txBody>
      </p:sp>
    </p:spTree>
    <p:extLst>
      <p:ext uri="{BB962C8B-B14F-4D97-AF65-F5344CB8AC3E}">
        <p14:creationId xmlns:p14="http://schemas.microsoft.com/office/powerpoint/2010/main" val="13344249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1131EC8-8948-4E5B-BA22-CB6F3CBC55CB}" type="datetime1">
              <a:rPr kumimoji="1" lang="ja-JP" altLang="en-US" smtClean="0"/>
              <a:pPr/>
              <a:t>2016/6/13</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Tree>
    <p:extLst>
      <p:ext uri="{BB962C8B-B14F-4D97-AF65-F5344CB8AC3E}">
        <p14:creationId xmlns:p14="http://schemas.microsoft.com/office/powerpoint/2010/main" val="237940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770467"/>
            <a:ext cx="1435894" cy="8144933"/>
          </a:xfrm>
        </p:spPr>
        <p:txBody>
          <a:bodyPr vert="eaVert"/>
          <a:lstStyle>
            <a:lvl1pPr>
              <a:defRPr b="0"/>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0076" y="770467"/>
            <a:ext cx="4221956" cy="814493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EA7F44D-35A1-49A5-ADE7-00C488F8FD90}" type="datetime1">
              <a:rPr kumimoji="1" lang="ja-JP" altLang="en-US" smtClean="0"/>
              <a:pPr/>
              <a:t>2016/6/13</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Tree>
    <p:extLst>
      <p:ext uri="{BB962C8B-B14F-4D97-AF65-F5344CB8AC3E}">
        <p14:creationId xmlns:p14="http://schemas.microsoft.com/office/powerpoint/2010/main" val="97184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974035"/>
            <a:ext cx="5829300" cy="7941365"/>
          </a:xfrm>
        </p:spPr>
        <p:txBody>
          <a:bodyPr>
            <a:normAutofit/>
          </a:bodyPr>
          <a:lstStyle>
            <a:lvl1pPr>
              <a:defRPr sz="1200"/>
            </a:lvl1pPr>
            <a:lvl2pPr>
              <a:defRPr sz="1200"/>
            </a:lvl2pPr>
            <a:lvl3pPr>
              <a:defRPr sz="1200"/>
            </a:lvl3pPr>
            <a:lvl4pPr>
              <a:defRPr sz="1200"/>
            </a:lvl4pPr>
            <a:lvl5pPr>
              <a:defRPr sz="12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Date Placeholder 6"/>
          <p:cNvSpPr>
            <a:spLocks noGrp="1"/>
          </p:cNvSpPr>
          <p:nvPr>
            <p:ph type="dt" sz="half" idx="10"/>
          </p:nvPr>
        </p:nvSpPr>
        <p:spPr/>
        <p:txBody>
          <a:bodyPr/>
          <a:lstStyle/>
          <a:p>
            <a:fld id="{C01E6711-8F99-487D-8005-FE6EF0D07C7E}" type="datetime1">
              <a:rPr kumimoji="1" lang="ja-JP" altLang="en-US" smtClean="0"/>
              <a:pPr/>
              <a:t>2016/6/13</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
        <p:nvSpPr>
          <p:cNvPr id="10" name="Title 1"/>
          <p:cNvSpPr>
            <a:spLocks noGrp="1"/>
          </p:cNvSpPr>
          <p:nvPr>
            <p:ph type="title"/>
          </p:nvPr>
        </p:nvSpPr>
        <p:spPr>
          <a:xfrm>
            <a:off x="514350" y="437277"/>
            <a:ext cx="5829300" cy="437368"/>
          </a:xfrm>
        </p:spPr>
        <p:txBody>
          <a:bodyPr>
            <a:normAutofit/>
          </a:bodyPr>
          <a:lstStyle>
            <a:lvl1pPr>
              <a:defRPr sz="2000"/>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29514037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7103762"/>
            <a:ext cx="6858000" cy="2802237"/>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19009" y="1769872"/>
            <a:ext cx="5220653" cy="5085080"/>
          </a:xfrm>
        </p:spPr>
        <p:txBody>
          <a:bodyPr anchor="ctr">
            <a:normAutofit/>
          </a:bodyPr>
          <a:lstStyle>
            <a:lvl1pPr>
              <a:lnSpc>
                <a:spcPct val="80000"/>
              </a:lnSpc>
              <a:defRPr sz="48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18248" y="7251192"/>
            <a:ext cx="5092065" cy="1540933"/>
          </a:xfrm>
        </p:spPr>
        <p:txBody>
          <a:bodyPr anchor="t">
            <a:normAutofit/>
          </a:bodyPr>
          <a:lstStyle>
            <a:lvl1pPr marL="0" indent="0">
              <a:buNone/>
              <a:defRPr sz="1350" b="0">
                <a:solidFill>
                  <a:schemeClr val="accent1">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4833938" y="9060690"/>
            <a:ext cx="1487424" cy="527403"/>
          </a:xfrm>
        </p:spPr>
        <p:txBody>
          <a:bodyPr/>
          <a:lstStyle>
            <a:lvl1pPr>
              <a:defRPr>
                <a:solidFill>
                  <a:schemeClr val="accent1">
                    <a:lumMod val="50000"/>
                  </a:schemeClr>
                </a:solidFill>
              </a:defRPr>
            </a:lvl1pPr>
          </a:lstStyle>
          <a:p>
            <a:fld id="{C5894C40-AA44-4863-B3C8-EB67052C6901}" type="datetime1">
              <a:rPr kumimoji="1" lang="ja-JP" altLang="en-US" smtClean="0"/>
              <a:pPr/>
              <a:t>2016/6/13</a:t>
            </a:fld>
            <a:endParaRPr kumimoji="1" lang="ja-JP" altLang="en-US" dirty="0"/>
          </a:p>
        </p:txBody>
      </p:sp>
      <p:sp>
        <p:nvSpPr>
          <p:cNvPr id="5" name="Footer Placeholder 4"/>
          <p:cNvSpPr>
            <a:spLocks noGrp="1"/>
          </p:cNvSpPr>
          <p:nvPr>
            <p:ph type="ftr" sz="quarter" idx="11"/>
          </p:nvPr>
        </p:nvSpPr>
        <p:spPr>
          <a:xfrm>
            <a:off x="1227074" y="9060689"/>
            <a:ext cx="3559302" cy="527403"/>
          </a:xfrm>
        </p:spPr>
        <p:txBody>
          <a:bodyPr/>
          <a:lstStyle>
            <a:lvl1pPr>
              <a:defRPr>
                <a:solidFill>
                  <a:schemeClr val="accent1">
                    <a:lumMod val="50000"/>
                  </a:schemeClr>
                </a:solidFill>
              </a:defRPr>
            </a:lvl1pPr>
          </a:lstStyle>
          <a:p>
            <a:endParaRPr kumimoji="1" lang="ja-JP" altLang="en-US" dirty="0"/>
          </a:p>
        </p:txBody>
      </p:sp>
      <p:grpSp>
        <p:nvGrpSpPr>
          <p:cNvPr id="8" name="Group 7"/>
          <p:cNvGrpSpPr>
            <a:grpSpLocks noChangeAspect="1"/>
          </p:cNvGrpSpPr>
          <p:nvPr/>
        </p:nvGrpSpPr>
        <p:grpSpPr>
          <a:xfrm>
            <a:off x="475397" y="3510900"/>
            <a:ext cx="685800" cy="1320800"/>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484088" y="3623543"/>
            <a:ext cx="668418" cy="1040480"/>
          </a:xfrm>
        </p:spPr>
        <p:txBody>
          <a:bodyPr/>
          <a:lstStyle>
            <a:lvl1pPr>
              <a:defRPr sz="2100"/>
            </a:lvl1pPr>
          </a:lstStyle>
          <a:p>
            <a:fld id="{93133940-1C9A-4530-88D2-E440F3F2F3CD}" type="slidenum">
              <a:rPr kumimoji="1" lang="ja-JP" altLang="en-US" smtClean="0"/>
              <a:pPr/>
              <a:t>‹#›</a:t>
            </a:fld>
            <a:endParaRPr kumimoji="1" lang="ja-JP" altLang="en-US" dirty="0"/>
          </a:p>
        </p:txBody>
      </p:sp>
    </p:spTree>
    <p:extLst>
      <p:ext uri="{BB962C8B-B14F-4D97-AF65-F5344CB8AC3E}">
        <p14:creationId xmlns:p14="http://schemas.microsoft.com/office/powerpoint/2010/main" val="24235331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50" y="1013791"/>
            <a:ext cx="2743200" cy="7901609"/>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Content Placeholder 3"/>
          <p:cNvSpPr>
            <a:spLocks noGrp="1"/>
          </p:cNvSpPr>
          <p:nvPr>
            <p:ph sz="half" idx="2"/>
          </p:nvPr>
        </p:nvSpPr>
        <p:spPr>
          <a:xfrm>
            <a:off x="3594164" y="1013791"/>
            <a:ext cx="2743200" cy="7901609"/>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A585076-3F0E-4BA6-B9F6-5CCEE0C2E188}" type="datetime1">
              <a:rPr kumimoji="1" lang="ja-JP" altLang="en-US" smtClean="0"/>
              <a:pPr/>
              <a:t>2016/6/13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
        <p:nvSpPr>
          <p:cNvPr id="9" name="Title 1"/>
          <p:cNvSpPr>
            <a:spLocks noGrp="1"/>
          </p:cNvSpPr>
          <p:nvPr>
            <p:ph type="title"/>
          </p:nvPr>
        </p:nvSpPr>
        <p:spPr>
          <a:xfrm>
            <a:off x="514350" y="437277"/>
            <a:ext cx="5829300" cy="437368"/>
          </a:xfrm>
        </p:spPr>
        <p:txBody>
          <a:bodyPr>
            <a:normAutofit/>
          </a:bodyPr>
          <a:lstStyle>
            <a:lvl1pPr>
              <a:defRPr sz="2000"/>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1560701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50" y="964395"/>
            <a:ext cx="2743200" cy="357510"/>
          </a:xfrm>
        </p:spPr>
        <p:txBody>
          <a:bodyPr anchor="ctr">
            <a:normAutofit/>
          </a:bodyPr>
          <a:lstStyle>
            <a:lvl1pPr marL="0" indent="0">
              <a:buNone/>
              <a:defRPr sz="12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dirty="0" smtClean="0"/>
              <a:t>マスター テキストの書式設定</a:t>
            </a:r>
          </a:p>
        </p:txBody>
      </p:sp>
      <p:sp>
        <p:nvSpPr>
          <p:cNvPr id="4" name="Content Placeholder 3"/>
          <p:cNvSpPr>
            <a:spLocks noGrp="1"/>
          </p:cNvSpPr>
          <p:nvPr>
            <p:ph sz="half" idx="2"/>
          </p:nvPr>
        </p:nvSpPr>
        <p:spPr>
          <a:xfrm>
            <a:off x="514350" y="1441175"/>
            <a:ext cx="2743200" cy="7276106"/>
          </a:xfrm>
        </p:spPr>
        <p:txBody>
          <a:bodyPr>
            <a:normAutofit/>
          </a:bodyPr>
          <a:lstStyle>
            <a:lvl1pPr>
              <a:defRPr sz="1200"/>
            </a:lvl1pPr>
            <a:lvl2pPr>
              <a:defRPr sz="1100"/>
            </a:lvl2pPr>
            <a:lvl3pPr>
              <a:defRPr sz="1050"/>
            </a:lvl3pPr>
            <a:lvl4pPr>
              <a:defRPr sz="1050"/>
            </a:lvl4pPr>
            <a:lvl5pPr>
              <a:defRPr sz="1050"/>
            </a:lvl5pPr>
            <a:lvl6pPr>
              <a:defRPr sz="1200"/>
            </a:lvl6pPr>
            <a:lvl7pPr>
              <a:defRPr sz="1200"/>
            </a:lvl7pPr>
            <a:lvl8pPr>
              <a:defRPr sz="1200"/>
            </a:lvl8pPr>
            <a:lvl9pPr>
              <a:defRPr sz="12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Text Placeholder 4"/>
          <p:cNvSpPr>
            <a:spLocks noGrp="1"/>
          </p:cNvSpPr>
          <p:nvPr>
            <p:ph type="body" sz="quarter" idx="3"/>
          </p:nvPr>
        </p:nvSpPr>
        <p:spPr>
          <a:xfrm>
            <a:off x="3615595" y="964395"/>
            <a:ext cx="2743200" cy="357510"/>
          </a:xfrm>
        </p:spPr>
        <p:txBody>
          <a:bodyPr anchor="ctr">
            <a:normAutofit/>
          </a:bodyPr>
          <a:lstStyle>
            <a:lvl1pPr marL="0" indent="0">
              <a:buNone/>
              <a:defRPr sz="12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615595" y="1441175"/>
            <a:ext cx="2743200" cy="7276106"/>
          </a:xfrm>
        </p:spPr>
        <p:txBody>
          <a:bodyPr>
            <a:normAutofit/>
          </a:bodyPr>
          <a:lstStyle>
            <a:lvl1pPr>
              <a:defRPr sz="1200"/>
            </a:lvl1pPr>
            <a:lvl2pPr>
              <a:defRPr sz="1100"/>
            </a:lvl2pPr>
            <a:lvl3pPr>
              <a:defRPr sz="1050"/>
            </a:lvl3pPr>
            <a:lvl4pPr>
              <a:defRPr sz="1050"/>
            </a:lvl4pPr>
            <a:lvl5pPr>
              <a:defRPr sz="105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5CB6AE4-D4CC-4AC9-9D15-FA4FF4587367}" type="datetime1">
              <a:rPr kumimoji="1" lang="ja-JP" altLang="en-US" smtClean="0"/>
              <a:pPr/>
              <a:t>2016/6/13</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
        <p:nvSpPr>
          <p:cNvPr id="11" name="Title 1"/>
          <p:cNvSpPr>
            <a:spLocks noGrp="1"/>
          </p:cNvSpPr>
          <p:nvPr>
            <p:ph type="title"/>
          </p:nvPr>
        </p:nvSpPr>
        <p:spPr>
          <a:xfrm>
            <a:off x="514350" y="437277"/>
            <a:ext cx="5829300" cy="437368"/>
          </a:xfrm>
        </p:spPr>
        <p:txBody>
          <a:bodyPr>
            <a:normAutofit/>
          </a:bodyPr>
          <a:lstStyle>
            <a:lvl1pPr>
              <a:defRPr sz="2000"/>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23734925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6E892D2-3336-42E1-BA41-980AC6F64DD4}" type="datetime1">
              <a:rPr kumimoji="1" lang="ja-JP" altLang="en-US" smtClean="0"/>
              <a:pPr/>
              <a:t>2016/6/13</a:t>
            </a:fld>
            <a:endParaRPr kumimoji="1" lang="ja-JP" alt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kumimoji="1" lang="ja-JP" altLang="en-US" dirty="0"/>
          </a:p>
        </p:txBody>
      </p:sp>
      <p:sp>
        <p:nvSpPr>
          <p:cNvPr id="5" name="Slide Number Placeholder 4"/>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
        <p:nvSpPr>
          <p:cNvPr id="7" name="Title 1"/>
          <p:cNvSpPr>
            <a:spLocks noGrp="1"/>
          </p:cNvSpPr>
          <p:nvPr>
            <p:ph type="title"/>
          </p:nvPr>
        </p:nvSpPr>
        <p:spPr>
          <a:xfrm>
            <a:off x="514350" y="606240"/>
            <a:ext cx="5829300" cy="835699"/>
          </a:xfrm>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786206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8267B-3C8E-459D-9727-99A344169DA2}" type="datetime1">
              <a:rPr kumimoji="1" lang="ja-JP" altLang="en-US" smtClean="0"/>
              <a:pPr/>
              <a:t>2016/6/13</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Tree>
    <p:extLst>
      <p:ext uri="{BB962C8B-B14F-4D97-AF65-F5344CB8AC3E}">
        <p14:creationId xmlns:p14="http://schemas.microsoft.com/office/powerpoint/2010/main" val="362796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4670854" y="2"/>
            <a:ext cx="2187146" cy="9905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9173" y="990600"/>
            <a:ext cx="1800225" cy="2509520"/>
          </a:xfrm>
        </p:spPr>
        <p:txBody>
          <a:bodyPr anchor="b">
            <a:normAutofit/>
          </a:bodyPr>
          <a:lstStyle>
            <a:lvl1pPr>
              <a:defRPr sz="21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1488" y="990600"/>
            <a:ext cx="3775329" cy="725119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809173" y="3500120"/>
            <a:ext cx="1800225" cy="4754880"/>
          </a:xfrm>
        </p:spPr>
        <p:txBody>
          <a:bodyPr>
            <a:normAutofit/>
          </a:bodyPr>
          <a:lstStyle>
            <a:lvl1pPr marL="0" indent="0">
              <a:lnSpc>
                <a:spcPct val="100000"/>
              </a:lnSpc>
              <a:spcBef>
                <a:spcPts val="750"/>
              </a:spcBef>
              <a:buNone/>
              <a:defRPr sz="1013">
                <a:solidFill>
                  <a:schemeClr val="accent1">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grpSp>
        <p:nvGrpSpPr>
          <p:cNvPr id="12" name="Group 11"/>
          <p:cNvGrpSpPr/>
          <p:nvPr/>
        </p:nvGrpSpPr>
        <p:grpSpPr>
          <a:xfrm>
            <a:off x="6391998" y="9035373"/>
            <a:ext cx="294894" cy="567944"/>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941F39E-74D5-4E9F-BD8E-E1A9FCE2F891}" type="datetime1">
              <a:rPr kumimoji="1" lang="ja-JP" altLang="en-US" smtClean="0"/>
              <a:pPr/>
              <a:t>2016/6/13</a:t>
            </a:fld>
            <a:endParaRPr kumimoji="1" lang="ja-JP" altLang="en-US" dirty="0"/>
          </a:p>
        </p:txBody>
      </p:sp>
      <p:sp>
        <p:nvSpPr>
          <p:cNvPr id="10" name="Footer Placeholder 9"/>
          <p:cNvSpPr>
            <a:spLocks noGrp="1"/>
          </p:cNvSpPr>
          <p:nvPr>
            <p:ph type="ftr" sz="quarter" idx="11"/>
          </p:nvPr>
        </p:nvSpPr>
        <p:spPr/>
        <p:txBody>
          <a:bodyPr/>
          <a:lstStyle/>
          <a:p>
            <a:endParaRPr kumimoji="1" lang="ja-JP" altLang="en-US" dirty="0"/>
          </a:p>
        </p:txBody>
      </p:sp>
      <p:sp>
        <p:nvSpPr>
          <p:cNvPr id="11" name="Slide Number Placeholder 10"/>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Tree>
    <p:extLst>
      <p:ext uri="{BB962C8B-B14F-4D97-AF65-F5344CB8AC3E}">
        <p14:creationId xmlns:p14="http://schemas.microsoft.com/office/powerpoint/2010/main" val="315262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4670854" y="2"/>
            <a:ext cx="2187146" cy="9905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9173" y="990600"/>
            <a:ext cx="1800225" cy="2509520"/>
          </a:xfrm>
        </p:spPr>
        <p:txBody>
          <a:bodyPr anchor="b">
            <a:normAutofit/>
          </a:bodyPr>
          <a:lstStyle>
            <a:lvl1pPr>
              <a:defRPr sz="21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0"/>
            <a:ext cx="4670854" cy="99060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smtClean="0"/>
              <a:t>図を追加</a:t>
            </a:r>
            <a:endParaRPr lang="en-US" dirty="0"/>
          </a:p>
        </p:txBody>
      </p:sp>
      <p:sp>
        <p:nvSpPr>
          <p:cNvPr id="4" name="Text Placeholder 3"/>
          <p:cNvSpPr>
            <a:spLocks noGrp="1"/>
          </p:cNvSpPr>
          <p:nvPr>
            <p:ph type="body" sz="half" idx="2"/>
          </p:nvPr>
        </p:nvSpPr>
        <p:spPr>
          <a:xfrm>
            <a:off x="4809173" y="3500120"/>
            <a:ext cx="1800225" cy="4754880"/>
          </a:xfrm>
        </p:spPr>
        <p:txBody>
          <a:bodyPr>
            <a:normAutofit/>
          </a:bodyPr>
          <a:lstStyle>
            <a:lvl1pPr marL="0" indent="0">
              <a:lnSpc>
                <a:spcPct val="100000"/>
              </a:lnSpc>
              <a:spcBef>
                <a:spcPts val="750"/>
              </a:spcBef>
              <a:buNone/>
              <a:defRPr sz="1013">
                <a:solidFill>
                  <a:schemeClr val="accent1">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grpSp>
        <p:nvGrpSpPr>
          <p:cNvPr id="12" name="Group 11"/>
          <p:cNvGrpSpPr/>
          <p:nvPr/>
        </p:nvGrpSpPr>
        <p:grpSpPr>
          <a:xfrm>
            <a:off x="6391998" y="9035373"/>
            <a:ext cx="294894" cy="567944"/>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D320590-A5DF-4B05-BBED-6EA1004F0DF5}" type="datetime1">
              <a:rPr kumimoji="1" lang="ja-JP" altLang="en-US" smtClean="0"/>
              <a:pPr/>
              <a:t>2016/6/13</a:t>
            </a:fld>
            <a:endParaRPr kumimoji="1" lang="ja-JP" altLang="en-US" dirty="0"/>
          </a:p>
        </p:txBody>
      </p:sp>
      <p:sp>
        <p:nvSpPr>
          <p:cNvPr id="10" name="Slide Number Placeholder 9"/>
          <p:cNvSpPr>
            <a:spLocks noGrp="1"/>
          </p:cNvSpPr>
          <p:nvPr>
            <p:ph type="sldNum" sz="quarter" idx="12"/>
          </p:nvPr>
        </p:nvSpPr>
        <p:spPr/>
        <p:txBody>
          <a:bodyPr/>
          <a:lstStyle/>
          <a:p>
            <a:fld id="{93133940-1C9A-4530-88D2-E440F3F2F3CD}" type="slidenum">
              <a:rPr kumimoji="1" lang="ja-JP" altLang="en-US" smtClean="0"/>
              <a:pPr/>
              <a:t>‹#›</a:t>
            </a:fld>
            <a:endParaRPr kumimoji="1" lang="ja-JP" altLang="en-US" dirty="0"/>
          </a:p>
        </p:txBody>
      </p:sp>
    </p:spTree>
    <p:extLst>
      <p:ext uri="{BB962C8B-B14F-4D97-AF65-F5344CB8AC3E}">
        <p14:creationId xmlns:p14="http://schemas.microsoft.com/office/powerpoint/2010/main" val="252747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6391998" y="9145415"/>
            <a:ext cx="294894" cy="383733"/>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cstate="print">
                <a:grayscl/>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514350" y="700024"/>
            <a:ext cx="5829300" cy="232460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4350" y="3064256"/>
            <a:ext cx="5829300" cy="585114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494276" y="9060690"/>
            <a:ext cx="1841373" cy="527403"/>
          </a:xfrm>
          <a:prstGeom prst="rect">
            <a:avLst/>
          </a:prstGeom>
        </p:spPr>
        <p:txBody>
          <a:bodyPr vert="horz" lIns="91440" tIns="45720" rIns="91440" bIns="45720" rtlCol="0" anchor="ctr"/>
          <a:lstStyle>
            <a:lvl1pPr algn="r">
              <a:defRPr sz="750">
                <a:solidFill>
                  <a:schemeClr val="accent1">
                    <a:lumMod val="50000"/>
                  </a:schemeClr>
                </a:solidFill>
              </a:defRPr>
            </a:lvl1pPr>
          </a:lstStyle>
          <a:p>
            <a:fld id="{96FEBB75-4A4C-459D-9DBD-946B99F91766}" type="datetime1">
              <a:rPr kumimoji="1" lang="ja-JP" altLang="en-US" smtClean="0"/>
              <a:pPr/>
              <a:t>2016/6/13</a:t>
            </a:fld>
            <a:endParaRPr kumimoji="1" lang="ja-JP" altLang="en-US" dirty="0"/>
          </a:p>
        </p:txBody>
      </p:sp>
      <p:sp>
        <p:nvSpPr>
          <p:cNvPr id="5" name="Footer Placeholder 4"/>
          <p:cNvSpPr>
            <a:spLocks noGrp="1"/>
          </p:cNvSpPr>
          <p:nvPr>
            <p:ph type="ftr" sz="quarter" idx="3"/>
          </p:nvPr>
        </p:nvSpPr>
        <p:spPr>
          <a:xfrm>
            <a:off x="514350" y="9060690"/>
            <a:ext cx="3559302" cy="527403"/>
          </a:xfrm>
          <a:prstGeom prst="rect">
            <a:avLst/>
          </a:prstGeom>
        </p:spPr>
        <p:txBody>
          <a:bodyPr vert="horz" lIns="91440" tIns="45720" rIns="91440" bIns="45720" rtlCol="0" anchor="ctr"/>
          <a:lstStyle>
            <a:lvl1pPr algn="l">
              <a:defRPr sz="750">
                <a:solidFill>
                  <a:schemeClr val="accent1">
                    <a:lumMod val="50000"/>
                  </a:schemeClr>
                </a:solidFill>
              </a:defRPr>
            </a:lvl1pPr>
          </a:lstStyle>
          <a:p>
            <a:endParaRPr kumimoji="1" lang="ja-JP" altLang="en-US" dirty="0"/>
          </a:p>
        </p:txBody>
      </p:sp>
      <p:sp>
        <p:nvSpPr>
          <p:cNvPr id="6" name="Slide Number Placeholder 5"/>
          <p:cNvSpPr>
            <a:spLocks noGrp="1"/>
          </p:cNvSpPr>
          <p:nvPr>
            <p:ph type="sldNum" sz="quarter" idx="4"/>
          </p:nvPr>
        </p:nvSpPr>
        <p:spPr>
          <a:xfrm>
            <a:off x="6362510" y="9139292"/>
            <a:ext cx="360045" cy="379376"/>
          </a:xfrm>
          <a:prstGeom prst="rect">
            <a:avLst/>
          </a:prstGeom>
        </p:spPr>
        <p:txBody>
          <a:bodyPr vert="horz" lIns="91440" tIns="45720" rIns="91440" bIns="45720" rtlCol="0" anchor="ctr"/>
          <a:lstStyle>
            <a:lvl1pPr algn="ctr">
              <a:defRPr sz="825" b="1" spc="-53" baseline="0">
                <a:solidFill>
                  <a:srgbClr val="FFFFFF"/>
                </a:solidFill>
                <a:latin typeface="+mn-lt"/>
              </a:defRPr>
            </a:lvl1pPr>
          </a:lstStyle>
          <a:p>
            <a:fld id="{93133940-1C9A-4530-88D2-E440F3F2F3CD}" type="slidenum">
              <a:rPr kumimoji="1" lang="ja-JP" altLang="en-US" smtClean="0"/>
              <a:pPr/>
              <a:t>‹#›</a:t>
            </a:fld>
            <a:endParaRPr kumimoji="1" lang="ja-JP" altLang="en-US" dirty="0"/>
          </a:p>
        </p:txBody>
      </p:sp>
    </p:spTree>
    <p:extLst>
      <p:ext uri="{BB962C8B-B14F-4D97-AF65-F5344CB8AC3E}">
        <p14:creationId xmlns:p14="http://schemas.microsoft.com/office/powerpoint/2010/main" val="22339370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sz="315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kumimoji="1"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noAutofit/>
          </a:bodyPr>
          <a:lstStyle/>
          <a:p>
            <a:pPr algn="ctr"/>
            <a:r>
              <a:rPr lang="ja-JP" altLang="en-US" sz="4400" dirty="0" smtClean="0"/>
              <a:t>音声合成回路</a:t>
            </a:r>
            <a:r>
              <a:rPr lang="en-US" altLang="ja-JP" sz="4400" dirty="0" smtClean="0"/>
              <a:t/>
            </a:r>
            <a:br>
              <a:rPr lang="en-US" altLang="ja-JP" sz="4400" dirty="0" smtClean="0"/>
            </a:br>
            <a:r>
              <a:rPr lang="ja-JP" altLang="en-US" sz="4400" dirty="0"/>
              <a:t>製作</a:t>
            </a:r>
            <a:r>
              <a:rPr lang="ja-JP" altLang="en-US" sz="4400" dirty="0" smtClean="0"/>
              <a:t>手順書</a:t>
            </a:r>
            <a:endParaRPr lang="ja-JP" altLang="en-US" sz="4400" dirty="0"/>
          </a:p>
        </p:txBody>
      </p:sp>
      <p:sp>
        <p:nvSpPr>
          <p:cNvPr id="6" name="サブタイトル 5"/>
          <p:cNvSpPr>
            <a:spLocks noGrp="1"/>
          </p:cNvSpPr>
          <p:nvPr>
            <p:ph type="subTitle" idx="1"/>
          </p:nvPr>
        </p:nvSpPr>
        <p:spPr/>
        <p:txBody>
          <a:bodyPr/>
          <a:lstStyle/>
          <a:p>
            <a:r>
              <a:rPr lang="ja-JP" altLang="en-US" dirty="0" smtClean="0"/>
              <a:t>最終編集日　</a:t>
            </a:r>
            <a:r>
              <a:rPr lang="en-US" altLang="ja-JP" dirty="0" smtClean="0"/>
              <a:t>2016/05/06</a:t>
            </a:r>
          </a:p>
          <a:p>
            <a:r>
              <a:rPr lang="en-US" altLang="ja-JP" dirty="0" smtClean="0"/>
              <a:t>Editor     :</a:t>
            </a:r>
            <a:r>
              <a:rPr kumimoji="1" lang="en-US" altLang="ja-JP" dirty="0" smtClean="0"/>
              <a:t> Daisuke Yamane</a:t>
            </a:r>
          </a:p>
          <a:p>
            <a:r>
              <a:rPr lang="en-US" altLang="ja-JP" dirty="0" smtClean="0"/>
              <a:t>Director : Norio </a:t>
            </a:r>
            <a:r>
              <a:rPr lang="en-US" altLang="ja-JP" dirty="0" err="1" smtClean="0"/>
              <a:t>Ishikura</a:t>
            </a:r>
            <a:endParaRPr kumimoji="1" lang="ja-JP" altLang="en-US" dirty="0"/>
          </a:p>
        </p:txBody>
      </p:sp>
    </p:spTree>
    <p:extLst>
      <p:ext uri="{BB962C8B-B14F-4D97-AF65-F5344CB8AC3E}">
        <p14:creationId xmlns:p14="http://schemas.microsoft.com/office/powerpoint/2010/main" val="2295617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171028" y="5008198"/>
            <a:ext cx="6551525" cy="12738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角丸四角形 23"/>
          <p:cNvSpPr/>
          <p:nvPr/>
        </p:nvSpPr>
        <p:spPr>
          <a:xfrm>
            <a:off x="171029" y="507615"/>
            <a:ext cx="6551525" cy="40530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93133940-1C9A-4530-88D2-E440F3F2F3CD}" type="slidenum">
              <a:rPr kumimoji="1" lang="ja-JP" altLang="en-US" smtClean="0"/>
              <a:pPr/>
              <a:t>10</a:t>
            </a:fld>
            <a:endParaRPr kumimoji="1" lang="ja-JP" altLang="en-US" dirty="0"/>
          </a:p>
        </p:txBody>
      </p:sp>
      <p:sp>
        <p:nvSpPr>
          <p:cNvPr id="5" name="角丸四角形 4"/>
          <p:cNvSpPr/>
          <p:nvPr/>
        </p:nvSpPr>
        <p:spPr>
          <a:xfrm>
            <a:off x="1584365" y="233888"/>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コントローラの使い方</a:t>
            </a:r>
            <a:endParaRPr kumimoji="1" lang="ja-JP" altLang="en-US" sz="2000" dirty="0"/>
          </a:p>
        </p:txBody>
      </p:sp>
      <p:sp>
        <p:nvSpPr>
          <p:cNvPr id="6" name="角丸四角形 5"/>
          <p:cNvSpPr/>
          <p:nvPr/>
        </p:nvSpPr>
        <p:spPr>
          <a:xfrm>
            <a:off x="4837611" y="948294"/>
            <a:ext cx="1269970" cy="9252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7" name="グループ化 6"/>
          <p:cNvGrpSpPr/>
          <p:nvPr/>
        </p:nvGrpSpPr>
        <p:grpSpPr>
          <a:xfrm>
            <a:off x="4961599" y="1026415"/>
            <a:ext cx="961675" cy="816109"/>
            <a:chOff x="2493597" y="4763930"/>
            <a:chExt cx="1546497" cy="926495"/>
          </a:xfrm>
        </p:grpSpPr>
        <p:sp>
          <p:nvSpPr>
            <p:cNvPr id="8" name="正方形/長方形 7"/>
            <p:cNvSpPr/>
            <p:nvPr/>
          </p:nvSpPr>
          <p:spPr>
            <a:xfrm>
              <a:off x="2537460" y="4782684"/>
              <a:ext cx="1502634" cy="804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正方形/長方形 8"/>
            <p:cNvSpPr/>
            <p:nvPr/>
          </p:nvSpPr>
          <p:spPr>
            <a:xfrm>
              <a:off x="262890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297311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331732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 name="正方形/長方形 11"/>
            <p:cNvSpPr/>
            <p:nvPr/>
          </p:nvSpPr>
          <p:spPr>
            <a:xfrm>
              <a:off x="3701557"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2493597" y="4763930"/>
              <a:ext cx="461948"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ON</a:t>
              </a:r>
              <a:endParaRPr lang="en-US" altLang="ja-JP" sz="800" dirty="0">
                <a:latin typeface="ＭＳ 明朝" panose="02020609040205080304" pitchFamily="17" charset="-128"/>
                <a:ea typeface="ＭＳ 明朝" panose="02020609040205080304" pitchFamily="17" charset="-128"/>
              </a:endParaRPr>
            </a:p>
          </p:txBody>
        </p:sp>
        <p:sp>
          <p:nvSpPr>
            <p:cNvPr id="14" name="正方形/長方形 13"/>
            <p:cNvSpPr/>
            <p:nvPr/>
          </p:nvSpPr>
          <p:spPr>
            <a:xfrm>
              <a:off x="2549969" y="5341391"/>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1</a:t>
              </a:r>
            </a:p>
          </p:txBody>
        </p:sp>
        <p:sp>
          <p:nvSpPr>
            <p:cNvPr id="15" name="正方形/長方形 14"/>
            <p:cNvSpPr/>
            <p:nvPr/>
          </p:nvSpPr>
          <p:spPr>
            <a:xfrm>
              <a:off x="2886575" y="5343965"/>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2</a:t>
              </a:r>
            </a:p>
          </p:txBody>
        </p:sp>
        <p:sp>
          <p:nvSpPr>
            <p:cNvPr id="16" name="正方形/長方形 15"/>
            <p:cNvSpPr/>
            <p:nvPr/>
          </p:nvSpPr>
          <p:spPr>
            <a:xfrm>
              <a:off x="3235591" y="5341398"/>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3</a:t>
              </a:r>
            </a:p>
          </p:txBody>
        </p:sp>
        <p:sp>
          <p:nvSpPr>
            <p:cNvPr id="17" name="正方形/長方形 16"/>
            <p:cNvSpPr/>
            <p:nvPr/>
          </p:nvSpPr>
          <p:spPr>
            <a:xfrm>
              <a:off x="3614681" y="5336934"/>
              <a:ext cx="379456"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4</a:t>
              </a:r>
            </a:p>
          </p:txBody>
        </p:sp>
        <p:sp>
          <p:nvSpPr>
            <p:cNvPr id="18" name="正方形/長方形 17"/>
            <p:cNvSpPr/>
            <p:nvPr/>
          </p:nvSpPr>
          <p:spPr>
            <a:xfrm>
              <a:off x="3710330" y="5171633"/>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9" name="正方形/長方形 18"/>
            <p:cNvSpPr/>
            <p:nvPr/>
          </p:nvSpPr>
          <p:spPr>
            <a:xfrm>
              <a:off x="3325535" y="5171632"/>
              <a:ext cx="186138"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p:cNvSpPr/>
            <p:nvPr/>
          </p:nvSpPr>
          <p:spPr>
            <a:xfrm>
              <a:off x="2981997" y="5171632"/>
              <a:ext cx="186138"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1" name="正方形/長方形 20"/>
            <p:cNvSpPr/>
            <p:nvPr/>
          </p:nvSpPr>
          <p:spPr>
            <a:xfrm>
              <a:off x="2643536" y="5175170"/>
              <a:ext cx="186138"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22" name="正方形/長方形 21"/>
          <p:cNvSpPr/>
          <p:nvPr/>
        </p:nvSpPr>
        <p:spPr>
          <a:xfrm>
            <a:off x="4301067" y="1873534"/>
            <a:ext cx="2461511" cy="253916"/>
          </a:xfrm>
          <a:prstGeom prst="rect">
            <a:avLst/>
          </a:prstGeom>
        </p:spPr>
        <p:txBody>
          <a:bodyPr wrap="square">
            <a:spAutoFit/>
          </a:bodyPr>
          <a:lstStyle/>
          <a:p>
            <a:r>
              <a:rPr lang="en-US" altLang="ja-JP" sz="1050" dirty="0" smtClean="0">
                <a:latin typeface="ＭＳ 明朝" panose="02020609040205080304" pitchFamily="17" charset="-128"/>
                <a:ea typeface="ＭＳ 明朝" panose="02020609040205080304" pitchFamily="17" charset="-128"/>
              </a:rPr>
              <a:t>※DIP</a:t>
            </a:r>
            <a:r>
              <a:rPr lang="ja-JP" altLang="en-US" sz="1050" dirty="0" smtClean="0">
                <a:latin typeface="ＭＳ 明朝" panose="02020609040205080304" pitchFamily="17" charset="-128"/>
                <a:ea typeface="ＭＳ 明朝" panose="02020609040205080304" pitchFamily="17" charset="-128"/>
              </a:rPr>
              <a:t>スイッチは上が</a:t>
            </a:r>
            <a:r>
              <a:rPr lang="en-US" altLang="ja-JP" sz="1050" dirty="0" smtClean="0">
                <a:latin typeface="ＭＳ 明朝" panose="02020609040205080304" pitchFamily="17" charset="-128"/>
                <a:ea typeface="ＭＳ 明朝" panose="02020609040205080304" pitchFamily="17" charset="-128"/>
              </a:rPr>
              <a:t>ON</a:t>
            </a:r>
            <a:r>
              <a:rPr lang="ja-JP" altLang="en-US" sz="1050" dirty="0" smtClean="0">
                <a:latin typeface="ＭＳ 明朝" panose="02020609040205080304" pitchFamily="17" charset="-128"/>
                <a:ea typeface="ＭＳ 明朝" panose="02020609040205080304" pitchFamily="17" charset="-128"/>
              </a:rPr>
              <a:t>で下が</a:t>
            </a:r>
            <a:r>
              <a:rPr lang="en-US" altLang="ja-JP" sz="1050" dirty="0" smtClean="0">
                <a:latin typeface="ＭＳ 明朝" panose="02020609040205080304" pitchFamily="17" charset="-128"/>
                <a:ea typeface="ＭＳ 明朝" panose="02020609040205080304" pitchFamily="17" charset="-128"/>
              </a:rPr>
              <a:t>OFF</a:t>
            </a:r>
            <a:r>
              <a:rPr lang="ja-JP" altLang="en-US" sz="1050" dirty="0" smtClean="0">
                <a:latin typeface="ＭＳ 明朝" panose="02020609040205080304" pitchFamily="17" charset="-128"/>
                <a:ea typeface="ＭＳ 明朝" panose="02020609040205080304" pitchFamily="17" charset="-128"/>
              </a:rPr>
              <a:t>です。</a:t>
            </a:r>
            <a:endParaRPr lang="ja-JP" altLang="en-US" sz="1050" dirty="0">
              <a:latin typeface="ＭＳ 明朝" panose="02020609040205080304" pitchFamily="17" charset="-128"/>
              <a:ea typeface="ＭＳ 明朝" panose="02020609040205080304" pitchFamily="17" charset="-128"/>
            </a:endParaRPr>
          </a:p>
        </p:txBody>
      </p:sp>
      <p:sp>
        <p:nvSpPr>
          <p:cNvPr id="23" name="正方形/長方形 22"/>
          <p:cNvSpPr/>
          <p:nvPr/>
        </p:nvSpPr>
        <p:spPr>
          <a:xfrm>
            <a:off x="308474" y="1008403"/>
            <a:ext cx="4084244" cy="3323987"/>
          </a:xfrm>
          <a:prstGeom prst="rect">
            <a:avLst/>
          </a:prstGeom>
        </p:spPr>
        <p:txBody>
          <a:bodyPr wrap="square">
            <a:spAutoFit/>
          </a:bodyPr>
          <a:lstStyle/>
          <a:p>
            <a:r>
              <a:rPr lang="en-US" altLang="ja-JP" sz="1400" dirty="0" smtClean="0">
                <a:latin typeface="ＭＳ 明朝" panose="02020609040205080304" pitchFamily="17" charset="-128"/>
                <a:ea typeface="ＭＳ 明朝" panose="02020609040205080304" pitchFamily="17" charset="-128"/>
              </a:rPr>
              <a:t>1.</a:t>
            </a:r>
            <a:r>
              <a:rPr lang="ja-JP" altLang="en-US" sz="1400" dirty="0" smtClean="0">
                <a:latin typeface="ＭＳ 明朝" panose="02020609040205080304" pitchFamily="17" charset="-128"/>
                <a:ea typeface="ＭＳ 明朝" panose="02020609040205080304" pitchFamily="17" charset="-128"/>
              </a:rPr>
              <a:t>モードを設定する</a:t>
            </a:r>
            <a:endParaRPr lang="en-US" altLang="ja-JP" sz="14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DIP</a:t>
            </a:r>
            <a:r>
              <a:rPr lang="ja-JP" altLang="en-US" sz="1200" dirty="0" smtClean="0">
                <a:latin typeface="ＭＳ 明朝" panose="02020609040205080304" pitchFamily="17" charset="-128"/>
                <a:ea typeface="ＭＳ 明朝" panose="02020609040205080304" pitchFamily="17" charset="-128"/>
              </a:rPr>
              <a:t>スイッチの</a:t>
            </a:r>
            <a:r>
              <a:rPr lang="en-US" altLang="ja-JP" sz="1200" dirty="0" smtClean="0">
                <a:latin typeface="ＭＳ 明朝" panose="02020609040205080304" pitchFamily="17" charset="-128"/>
                <a:ea typeface="ＭＳ 明朝" panose="02020609040205080304" pitchFamily="17" charset="-128"/>
              </a:rPr>
              <a:t>S3,S4</a:t>
            </a:r>
            <a:r>
              <a:rPr lang="ja-JP" altLang="en-US" sz="1200" dirty="0" smtClean="0">
                <a:latin typeface="ＭＳ 明朝" panose="02020609040205080304" pitchFamily="17" charset="-128"/>
                <a:ea typeface="ＭＳ 明朝" panose="02020609040205080304" pitchFamily="17" charset="-128"/>
              </a:rPr>
              <a:t>を設定し、モードを切り替えてください。</a:t>
            </a:r>
            <a:r>
              <a:rPr lang="en-US" altLang="ja-JP" sz="1200" dirty="0" smtClean="0">
                <a:latin typeface="ＭＳ 明朝" panose="02020609040205080304" pitchFamily="17" charset="-128"/>
                <a:ea typeface="ＭＳ 明朝" panose="02020609040205080304" pitchFamily="17" charset="-128"/>
              </a:rPr>
              <a:t>※</a:t>
            </a:r>
            <a:r>
              <a:rPr lang="ja-JP" altLang="en-US" sz="1200" dirty="0" smtClean="0">
                <a:latin typeface="ＭＳ 明朝" panose="02020609040205080304" pitchFamily="17" charset="-128"/>
                <a:ea typeface="ＭＳ 明朝" panose="02020609040205080304" pitchFamily="17" charset="-128"/>
              </a:rPr>
              <a:t>必ず電源を投入する前に行ってください。</a:t>
            </a:r>
            <a:endParaRPr lang="en-US" altLang="ja-JP" sz="1200" dirty="0" smtClean="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S3:OFF,S4:OFF … </a:t>
            </a:r>
            <a:r>
              <a:rPr lang="ja-JP" altLang="en-US" sz="1200" dirty="0" smtClean="0">
                <a:latin typeface="ＭＳ 明朝" panose="02020609040205080304" pitchFamily="17" charset="-128"/>
                <a:ea typeface="ＭＳ 明朝" panose="02020609040205080304" pitchFamily="17" charset="-128"/>
              </a:rPr>
              <a:t>トランスミットモード</a:t>
            </a:r>
            <a:endParaRPr lang="en-US" altLang="ja-JP" sz="1200" dirty="0" smtClean="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S3:OFF,S4:ON  … </a:t>
            </a:r>
            <a:r>
              <a:rPr lang="ja-JP" altLang="en-US" sz="1200" dirty="0" smtClean="0">
                <a:latin typeface="ＭＳ 明朝" panose="02020609040205080304" pitchFamily="17" charset="-128"/>
                <a:ea typeface="ＭＳ 明朝" panose="02020609040205080304" pitchFamily="17" charset="-128"/>
              </a:rPr>
              <a:t>レシーバモード</a:t>
            </a:r>
            <a:endParaRPr lang="en-US" altLang="ja-JP" sz="1200" dirty="0" smtClean="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S3:ON</a:t>
            </a:r>
            <a:r>
              <a:rPr lang="ja-JP" altLang="en-US" sz="1200" dirty="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,S4:ON</a:t>
            </a:r>
            <a:r>
              <a:rPr lang="ja-JP" altLang="en-US" sz="1200" dirty="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フライトモード</a:t>
            </a:r>
            <a:endParaRPr lang="en-US" altLang="ja-JP" sz="12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　フライトモード時は別途バンド設定</a:t>
            </a:r>
            <a:r>
              <a:rPr lang="en-US" altLang="ja-JP" sz="1200" dirty="0" smtClean="0">
                <a:latin typeface="ＭＳ 明朝" panose="02020609040205080304" pitchFamily="17" charset="-128"/>
                <a:ea typeface="ＭＳ 明朝" panose="02020609040205080304" pitchFamily="17" charset="-128"/>
              </a:rPr>
              <a:t>(S1,S2)</a:t>
            </a:r>
            <a:r>
              <a:rPr lang="ja-JP" altLang="en-US" sz="1200" dirty="0" smtClean="0">
                <a:latin typeface="ＭＳ 明朝" panose="02020609040205080304" pitchFamily="17" charset="-128"/>
                <a:ea typeface="ＭＳ 明朝" panose="02020609040205080304" pitchFamily="17" charset="-128"/>
              </a:rPr>
              <a:t>が必要です。バンド設定により、三機同時飛行が可能です。</a:t>
            </a:r>
            <a:endParaRPr lang="en-US" altLang="ja-JP" sz="1200" dirty="0" smtClean="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S1:OFF,S2:ON  … </a:t>
            </a:r>
            <a:r>
              <a:rPr lang="ja-JP" altLang="en-US" sz="1200" dirty="0" smtClean="0">
                <a:latin typeface="ＭＳ 明朝" panose="02020609040205080304" pitchFamily="17" charset="-128"/>
                <a:ea typeface="ＭＳ 明朝" panose="02020609040205080304" pitchFamily="17" charset="-128"/>
              </a:rPr>
              <a:t>バンド</a:t>
            </a:r>
            <a:r>
              <a:rPr lang="en-US" altLang="ja-JP" sz="1200" dirty="0" smtClean="0">
                <a:latin typeface="ＭＳ 明朝" panose="02020609040205080304" pitchFamily="17" charset="-128"/>
                <a:ea typeface="ＭＳ 明朝" panose="02020609040205080304" pitchFamily="17" charset="-128"/>
              </a:rPr>
              <a:t>1</a:t>
            </a:r>
            <a:endParaRPr lang="en-US" altLang="ja-JP" sz="1200" dirty="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S1:ON ,S2:OFF … </a:t>
            </a:r>
            <a:r>
              <a:rPr lang="ja-JP" altLang="en-US" sz="1200" dirty="0" smtClean="0">
                <a:latin typeface="ＭＳ 明朝" panose="02020609040205080304" pitchFamily="17" charset="-128"/>
                <a:ea typeface="ＭＳ 明朝" panose="02020609040205080304" pitchFamily="17" charset="-128"/>
              </a:rPr>
              <a:t>バンド</a:t>
            </a:r>
            <a:r>
              <a:rPr lang="en-US" altLang="ja-JP" sz="1200" dirty="0" smtClean="0">
                <a:latin typeface="ＭＳ 明朝" panose="02020609040205080304" pitchFamily="17" charset="-128"/>
                <a:ea typeface="ＭＳ 明朝" panose="02020609040205080304" pitchFamily="17" charset="-128"/>
              </a:rPr>
              <a:t>2</a:t>
            </a:r>
            <a:endParaRPr lang="en-US" altLang="ja-JP" sz="1200" dirty="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S1:ON</a:t>
            </a:r>
            <a:r>
              <a:rPr lang="ja-JP" altLang="en-US" sz="1200" dirty="0" smtClean="0">
                <a:latin typeface="ＭＳ 明朝" panose="02020609040205080304" pitchFamily="17" charset="-128"/>
                <a:ea typeface="ＭＳ 明朝" panose="02020609040205080304" pitchFamily="17" charset="-128"/>
              </a:rPr>
              <a:t> </a:t>
            </a:r>
            <a:r>
              <a:rPr lang="en-US" altLang="ja-JP" sz="1200" dirty="0">
                <a:latin typeface="ＭＳ 明朝" panose="02020609040205080304" pitchFamily="17" charset="-128"/>
                <a:ea typeface="ＭＳ 明朝" panose="02020609040205080304" pitchFamily="17" charset="-128"/>
              </a:rPr>
              <a:t>,</a:t>
            </a:r>
            <a:r>
              <a:rPr lang="en-US" altLang="ja-JP" sz="1200" dirty="0" smtClean="0">
                <a:latin typeface="ＭＳ 明朝" panose="02020609040205080304" pitchFamily="17" charset="-128"/>
                <a:ea typeface="ＭＳ 明朝" panose="02020609040205080304" pitchFamily="17" charset="-128"/>
              </a:rPr>
              <a:t>S2:ON</a:t>
            </a:r>
            <a:r>
              <a:rPr lang="ja-JP" altLang="en-US" sz="1200" dirty="0" smtClean="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バンド</a:t>
            </a:r>
            <a:r>
              <a:rPr lang="en-US" altLang="ja-JP" sz="1200" dirty="0" smtClean="0">
                <a:latin typeface="ＭＳ 明朝" panose="02020609040205080304" pitchFamily="17" charset="-128"/>
                <a:ea typeface="ＭＳ 明朝" panose="02020609040205080304" pitchFamily="17" charset="-128"/>
              </a:rPr>
              <a:t>3</a:t>
            </a:r>
          </a:p>
          <a:p>
            <a:endParaRPr lang="en-US" altLang="ja-JP" sz="1200" dirty="0" smtClean="0">
              <a:latin typeface="ＭＳ 明朝" panose="02020609040205080304" pitchFamily="17" charset="-128"/>
              <a:ea typeface="ＭＳ 明朝" panose="02020609040205080304" pitchFamily="17" charset="-128"/>
            </a:endParaRPr>
          </a:p>
          <a:p>
            <a:r>
              <a:rPr lang="en-US" altLang="ja-JP" sz="1400" dirty="0" smtClean="0">
                <a:latin typeface="ＭＳ 明朝" panose="02020609040205080304" pitchFamily="17" charset="-128"/>
                <a:ea typeface="ＭＳ 明朝" panose="02020609040205080304" pitchFamily="17" charset="-128"/>
              </a:rPr>
              <a:t>2.</a:t>
            </a:r>
            <a:r>
              <a:rPr lang="ja-JP" altLang="en-US" sz="1400" dirty="0">
                <a:latin typeface="ＭＳ 明朝" panose="02020609040205080304" pitchFamily="17" charset="-128"/>
                <a:ea typeface="ＭＳ 明朝" panose="02020609040205080304" pitchFamily="17" charset="-128"/>
              </a:rPr>
              <a:t>電源</a:t>
            </a:r>
            <a:r>
              <a:rPr lang="ja-JP" altLang="en-US" sz="1400" dirty="0" smtClean="0">
                <a:latin typeface="ＭＳ 明朝" panose="02020609040205080304" pitchFamily="17" charset="-128"/>
                <a:ea typeface="ＭＳ 明朝" panose="02020609040205080304" pitchFamily="17" charset="-128"/>
              </a:rPr>
              <a:t>を投入する</a:t>
            </a:r>
            <a:endParaRPr lang="en-US" altLang="ja-JP" sz="1400" dirty="0" smtClean="0">
              <a:latin typeface="ＭＳ 明朝" panose="02020609040205080304" pitchFamily="17" charset="-128"/>
              <a:ea typeface="ＭＳ 明朝" panose="02020609040205080304" pitchFamily="17" charset="-128"/>
            </a:endParaRPr>
          </a:p>
          <a:p>
            <a:r>
              <a:rPr lang="en-US" altLang="ja-JP" sz="1400" dirty="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電源導入後はモードにより操作方法が異なります。</a:t>
            </a:r>
            <a:endParaRPr lang="en-US" altLang="ja-JP" sz="12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トランスミットモード　→　 </a:t>
            </a:r>
            <a:r>
              <a:rPr lang="en-US" altLang="ja-JP" sz="1200" dirty="0" smtClean="0">
                <a:latin typeface="ＭＳ 明朝" panose="02020609040205080304" pitchFamily="17" charset="-128"/>
                <a:ea typeface="ＭＳ 明朝" panose="02020609040205080304" pitchFamily="17" charset="-128"/>
              </a:rPr>
              <a:t>9</a:t>
            </a:r>
            <a:r>
              <a:rPr lang="ja-JP" altLang="en-US" sz="1200" dirty="0" smtClean="0">
                <a:latin typeface="ＭＳ 明朝" panose="02020609040205080304" pitchFamily="17" charset="-128"/>
                <a:ea typeface="ＭＳ 明朝" panose="02020609040205080304" pitchFamily="17" charset="-128"/>
              </a:rPr>
              <a:t>ページ中段へ</a:t>
            </a:r>
            <a:endParaRPr lang="en-US" altLang="ja-JP" sz="12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レシーバモード</a:t>
            </a:r>
            <a:r>
              <a:rPr lang="ja-JP" altLang="en-US" sz="1200" dirty="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　　　→　</a:t>
            </a:r>
            <a:r>
              <a:rPr lang="ja-JP" altLang="en-US" sz="1200" dirty="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9</a:t>
            </a:r>
            <a:r>
              <a:rPr lang="ja-JP" altLang="en-US" sz="1200" dirty="0" smtClean="0">
                <a:latin typeface="ＭＳ 明朝" panose="02020609040205080304" pitchFamily="17" charset="-128"/>
                <a:ea typeface="ＭＳ 明朝" panose="02020609040205080304" pitchFamily="17" charset="-128"/>
              </a:rPr>
              <a:t>ページ下段へ</a:t>
            </a:r>
            <a:endParaRPr lang="en-US" altLang="ja-JP" sz="12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フライトモード　　　　→　</a:t>
            </a:r>
            <a:r>
              <a:rPr lang="en-US" altLang="ja-JP" sz="1200" dirty="0" smtClean="0">
                <a:latin typeface="ＭＳ 明朝" panose="02020609040205080304" pitchFamily="17" charset="-128"/>
                <a:ea typeface="ＭＳ 明朝" panose="02020609040205080304" pitchFamily="17" charset="-128"/>
              </a:rPr>
              <a:t>10</a:t>
            </a:r>
            <a:r>
              <a:rPr lang="ja-JP" altLang="en-US" sz="1200" dirty="0" smtClean="0">
                <a:latin typeface="ＭＳ 明朝" panose="02020609040205080304" pitchFamily="17" charset="-128"/>
                <a:ea typeface="ＭＳ 明朝" panose="02020609040205080304" pitchFamily="17" charset="-128"/>
              </a:rPr>
              <a:t>ページへ</a:t>
            </a:r>
            <a:endParaRPr lang="ja-JP" altLang="en-US" sz="1200" dirty="0">
              <a:latin typeface="ＭＳ 明朝" panose="02020609040205080304" pitchFamily="17" charset="-128"/>
              <a:ea typeface="ＭＳ 明朝" panose="02020609040205080304" pitchFamily="17" charset="-128"/>
            </a:endParaRPr>
          </a:p>
        </p:txBody>
      </p:sp>
      <p:sp>
        <p:nvSpPr>
          <p:cNvPr id="25" name="角丸四角形 24"/>
          <p:cNvSpPr/>
          <p:nvPr/>
        </p:nvSpPr>
        <p:spPr>
          <a:xfrm>
            <a:off x="1584365" y="4743723"/>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トランスミット</a:t>
            </a:r>
            <a:r>
              <a:rPr lang="ja-JP" altLang="en-US" sz="2000" dirty="0"/>
              <a:t>モード</a:t>
            </a:r>
            <a:endParaRPr kumimoji="1" lang="ja-JP" altLang="en-US" sz="2000" dirty="0"/>
          </a:p>
        </p:txBody>
      </p:sp>
      <p:grpSp>
        <p:nvGrpSpPr>
          <p:cNvPr id="27" name="グループ化 26"/>
          <p:cNvGrpSpPr/>
          <p:nvPr/>
        </p:nvGrpSpPr>
        <p:grpSpPr>
          <a:xfrm>
            <a:off x="7529955" y="6029664"/>
            <a:ext cx="961675" cy="816109"/>
            <a:chOff x="2493597" y="4763930"/>
            <a:chExt cx="1546497" cy="926495"/>
          </a:xfrm>
        </p:grpSpPr>
        <p:sp>
          <p:nvSpPr>
            <p:cNvPr id="28" name="正方形/長方形 27"/>
            <p:cNvSpPr/>
            <p:nvPr/>
          </p:nvSpPr>
          <p:spPr>
            <a:xfrm>
              <a:off x="2537460" y="4782684"/>
              <a:ext cx="1502634" cy="804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9" name="正方形/長方形 28"/>
            <p:cNvSpPr/>
            <p:nvPr/>
          </p:nvSpPr>
          <p:spPr>
            <a:xfrm>
              <a:off x="262890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0" name="正方形/長方形 29"/>
            <p:cNvSpPr/>
            <p:nvPr/>
          </p:nvSpPr>
          <p:spPr>
            <a:xfrm>
              <a:off x="297311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1" name="正方形/長方形 30"/>
            <p:cNvSpPr/>
            <p:nvPr/>
          </p:nvSpPr>
          <p:spPr>
            <a:xfrm>
              <a:off x="331732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2" name="正方形/長方形 31"/>
            <p:cNvSpPr/>
            <p:nvPr/>
          </p:nvSpPr>
          <p:spPr>
            <a:xfrm>
              <a:off x="3701557"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3" name="正方形/長方形 32"/>
            <p:cNvSpPr/>
            <p:nvPr/>
          </p:nvSpPr>
          <p:spPr>
            <a:xfrm>
              <a:off x="2493597" y="4763930"/>
              <a:ext cx="461948"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ON</a:t>
              </a:r>
              <a:endParaRPr lang="en-US" altLang="ja-JP" sz="800" dirty="0">
                <a:latin typeface="ＭＳ 明朝" panose="02020609040205080304" pitchFamily="17" charset="-128"/>
                <a:ea typeface="ＭＳ 明朝" panose="02020609040205080304" pitchFamily="17" charset="-128"/>
              </a:endParaRPr>
            </a:p>
          </p:txBody>
        </p:sp>
        <p:sp>
          <p:nvSpPr>
            <p:cNvPr id="34" name="正方形/長方形 33"/>
            <p:cNvSpPr/>
            <p:nvPr/>
          </p:nvSpPr>
          <p:spPr>
            <a:xfrm>
              <a:off x="2549969" y="5341391"/>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1</a:t>
              </a:r>
            </a:p>
          </p:txBody>
        </p:sp>
        <p:sp>
          <p:nvSpPr>
            <p:cNvPr id="35" name="正方形/長方形 34"/>
            <p:cNvSpPr/>
            <p:nvPr/>
          </p:nvSpPr>
          <p:spPr>
            <a:xfrm>
              <a:off x="2886575" y="5343965"/>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2</a:t>
              </a:r>
            </a:p>
          </p:txBody>
        </p:sp>
        <p:sp>
          <p:nvSpPr>
            <p:cNvPr id="36" name="正方形/長方形 35"/>
            <p:cNvSpPr/>
            <p:nvPr/>
          </p:nvSpPr>
          <p:spPr>
            <a:xfrm>
              <a:off x="3235591" y="5341398"/>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3</a:t>
              </a:r>
            </a:p>
          </p:txBody>
        </p:sp>
        <p:sp>
          <p:nvSpPr>
            <p:cNvPr id="37" name="正方形/長方形 36"/>
            <p:cNvSpPr/>
            <p:nvPr/>
          </p:nvSpPr>
          <p:spPr>
            <a:xfrm>
              <a:off x="3614681" y="5336934"/>
              <a:ext cx="379456"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4</a:t>
              </a:r>
            </a:p>
          </p:txBody>
        </p:sp>
        <p:sp>
          <p:nvSpPr>
            <p:cNvPr id="38" name="正方形/長方形 37"/>
            <p:cNvSpPr/>
            <p:nvPr/>
          </p:nvSpPr>
          <p:spPr>
            <a:xfrm>
              <a:off x="3710330" y="5171633"/>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9" name="正方形/長方形 38"/>
            <p:cNvSpPr/>
            <p:nvPr/>
          </p:nvSpPr>
          <p:spPr>
            <a:xfrm>
              <a:off x="3325535" y="5171632"/>
              <a:ext cx="186138"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0" name="正方形/長方形 39"/>
            <p:cNvSpPr/>
            <p:nvPr/>
          </p:nvSpPr>
          <p:spPr>
            <a:xfrm>
              <a:off x="2981997" y="5171632"/>
              <a:ext cx="186138" cy="1989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1" name="正方形/長方形 40"/>
            <p:cNvSpPr/>
            <p:nvPr/>
          </p:nvSpPr>
          <p:spPr>
            <a:xfrm>
              <a:off x="2643536" y="5175170"/>
              <a:ext cx="186138" cy="1989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42" name="正方形/長方形 41"/>
          <p:cNvSpPr/>
          <p:nvPr/>
        </p:nvSpPr>
        <p:spPr>
          <a:xfrm>
            <a:off x="441318" y="5404243"/>
            <a:ext cx="6052179" cy="738664"/>
          </a:xfrm>
          <a:prstGeom prst="rect">
            <a:avLst/>
          </a:prstGeom>
        </p:spPr>
        <p:txBody>
          <a:bodyPr wrap="square">
            <a:spAutoFit/>
          </a:bodyPr>
          <a:lstStyle/>
          <a:p>
            <a:r>
              <a:rPr lang="ja-JP" altLang="en-US" sz="1400" dirty="0" smtClean="0">
                <a:latin typeface="ＭＳ 明朝" panose="02020609040205080304" pitchFamily="17" charset="-128"/>
                <a:ea typeface="ＭＳ 明朝" panose="02020609040205080304" pitchFamily="17" charset="-128"/>
              </a:rPr>
              <a:t>　トランスミットモードでは、事前にコントローラに記憶させた赤外線信号を送信することが出来ます。タクトスイッチを押すと、そのボタンに対応した赤外信号が送信されます。</a:t>
            </a:r>
            <a:endParaRPr lang="ja-JP" altLang="en-US" sz="1200" dirty="0">
              <a:latin typeface="ＭＳ 明朝" panose="02020609040205080304" pitchFamily="17" charset="-128"/>
              <a:ea typeface="ＭＳ 明朝" panose="02020609040205080304" pitchFamily="17" charset="-128"/>
            </a:endParaRPr>
          </a:p>
        </p:txBody>
      </p:sp>
      <p:pic>
        <p:nvPicPr>
          <p:cNvPr id="43" name="図 42"/>
          <p:cNvPicPr>
            <a:picLocks noChangeAspect="1"/>
          </p:cNvPicPr>
          <p:nvPr/>
        </p:nvPicPr>
        <p:blipFill>
          <a:blip r:embed="rId2" cstate="print">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26363" y="6958331"/>
            <a:ext cx="1401455" cy="1051091"/>
          </a:xfrm>
          <a:prstGeom prst="rect">
            <a:avLst/>
          </a:prstGeom>
          <a:effectLst>
            <a:softEdge rad="63500"/>
          </a:effectLst>
        </p:spPr>
      </p:pic>
      <p:sp>
        <p:nvSpPr>
          <p:cNvPr id="45" name="角丸四角形 44"/>
          <p:cNvSpPr/>
          <p:nvPr/>
        </p:nvSpPr>
        <p:spPr>
          <a:xfrm>
            <a:off x="171028" y="6805032"/>
            <a:ext cx="6551525" cy="12738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角丸四角形 45"/>
          <p:cNvSpPr/>
          <p:nvPr/>
        </p:nvSpPr>
        <p:spPr>
          <a:xfrm>
            <a:off x="1584365" y="6540557"/>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レシーバモード</a:t>
            </a:r>
            <a:endParaRPr kumimoji="1" lang="ja-JP" altLang="en-US" sz="2000" dirty="0"/>
          </a:p>
        </p:txBody>
      </p:sp>
      <p:sp>
        <p:nvSpPr>
          <p:cNvPr id="47" name="正方形/長方形 46"/>
          <p:cNvSpPr/>
          <p:nvPr/>
        </p:nvSpPr>
        <p:spPr>
          <a:xfrm>
            <a:off x="441318" y="7201077"/>
            <a:ext cx="6052179" cy="523220"/>
          </a:xfrm>
          <a:prstGeom prst="rect">
            <a:avLst/>
          </a:prstGeom>
        </p:spPr>
        <p:txBody>
          <a:bodyPr wrap="square">
            <a:spAutoFit/>
          </a:bodyPr>
          <a:lstStyle/>
          <a:p>
            <a:r>
              <a:rPr lang="ja-JP" altLang="en-US" sz="1400" dirty="0" smtClean="0">
                <a:latin typeface="ＭＳ 明朝" panose="02020609040205080304" pitchFamily="17" charset="-128"/>
                <a:ea typeface="ＭＳ 明朝" panose="02020609040205080304" pitchFamily="17" charset="-128"/>
              </a:rPr>
              <a:t>　レシーバモードでは、コントローラに赤外線信号を記憶させることが出来ます。</a:t>
            </a:r>
            <a:endParaRPr lang="ja-JP" altLang="en-US" sz="1200"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371763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ー 7"/>
          <p:cNvGraphicFramePr>
            <a:graphicFrameLocks noGrp="1"/>
          </p:cNvGraphicFramePr>
          <p:nvPr>
            <p:ph sz="half" idx="2"/>
            <p:extLst>
              <p:ext uri="{D42A27DB-BD31-4B8C-83A1-F6EECF244321}">
                <p14:modId xmlns:p14="http://schemas.microsoft.com/office/powerpoint/2010/main" val="2728887512"/>
              </p:ext>
            </p:extLst>
          </p:nvPr>
        </p:nvGraphicFramePr>
        <p:xfrm>
          <a:off x="644785" y="1080291"/>
          <a:ext cx="5013065" cy="7911309"/>
        </p:xfrm>
        <a:graphic>
          <a:graphicData uri="http://schemas.openxmlformats.org/drawingml/2006/table">
            <a:tbl>
              <a:tblPr firstRow="1" bandRow="1">
                <a:tableStyleId>{5940675A-B579-460E-94D1-54222C63F5DA}</a:tableStyleId>
              </a:tblPr>
              <a:tblGrid>
                <a:gridCol w="442673"/>
                <a:gridCol w="3827442"/>
                <a:gridCol w="742950"/>
              </a:tblGrid>
              <a:tr h="441093">
                <a:tc>
                  <a:txBody>
                    <a:bodyPr/>
                    <a:lstStyle/>
                    <a:p>
                      <a:pPr algn="ctr" fontAlgn="ctr"/>
                      <a:r>
                        <a:rPr lang="ja-JP" altLang="en-US" sz="1800" b="0" i="0" u="none" strike="noStrike" dirty="0">
                          <a:solidFill>
                            <a:srgbClr val="000000"/>
                          </a:solidFill>
                          <a:effectLst/>
                          <a:latin typeface="Arial"/>
                        </a:rPr>
                        <a:t>　</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ja-JP" altLang="en-US" sz="1200" b="0" i="0" u="none" strike="noStrike">
                          <a:solidFill>
                            <a:srgbClr val="000000"/>
                          </a:solidFill>
                          <a:effectLst/>
                          <a:latin typeface="Arial"/>
                        </a:rPr>
                        <a:t>部品名</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ja-JP" altLang="en-US" sz="1200" b="0" i="0" u="none" strike="noStrike">
                          <a:solidFill>
                            <a:srgbClr val="000000"/>
                          </a:solidFill>
                          <a:effectLst/>
                          <a:latin typeface="Arial"/>
                        </a:rPr>
                        <a:t>個数</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69316">
                <a:tc>
                  <a:txBody>
                    <a:bodyPr/>
                    <a:lstStyle/>
                    <a:p>
                      <a:pPr algn="ctr" rtl="0" fontAlgn="ctr"/>
                      <a:r>
                        <a:rPr lang="en-US" altLang="ja-JP" sz="1200" b="0" i="0" u="none" strike="noStrike">
                          <a:solidFill>
                            <a:srgbClr val="000000"/>
                          </a:solidFill>
                          <a:effectLst/>
                          <a:latin typeface="Rockwell"/>
                        </a:rPr>
                        <a:t>0</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rtl="0" fontAlgn="ctr"/>
                      <a:r>
                        <a:rPr lang="ja-JP" altLang="en-US" sz="1200" b="0" i="0" u="none" strike="noStrike" dirty="0">
                          <a:solidFill>
                            <a:srgbClr val="000000"/>
                          </a:solidFill>
                          <a:effectLst/>
                          <a:latin typeface="Arial"/>
                        </a:rPr>
                        <a:t>基板</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257175">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rtl="0" fontAlgn="ctr"/>
                      <a:r>
                        <a:rPr lang="zh-CN" altLang="en-US" sz="1200" b="0" i="0" u="none" strike="noStrike" dirty="0">
                          <a:solidFill>
                            <a:srgbClr val="000000"/>
                          </a:solidFill>
                          <a:effectLst/>
                          <a:latin typeface="Arial"/>
                        </a:rPr>
                        <a:t>抵抗 </a:t>
                      </a:r>
                      <a:r>
                        <a:rPr lang="en-US" altLang="zh-CN" sz="1200" b="0" i="0" u="none" strike="noStrike" dirty="0">
                          <a:solidFill>
                            <a:srgbClr val="000000"/>
                          </a:solidFill>
                          <a:effectLst/>
                          <a:latin typeface="Rockwell"/>
                        </a:rPr>
                        <a:t>(4.7kΩ)</a:t>
                      </a:r>
                      <a:r>
                        <a:rPr lang="zh-CN" altLang="en-US" sz="1200" b="0" i="0" u="none" strike="noStrike" dirty="0">
                          <a:solidFill>
                            <a:srgbClr val="000000"/>
                          </a:solidFill>
                          <a:effectLst/>
                          <a:latin typeface="Arial"/>
                        </a:rPr>
                        <a:t>　（黄紫赤金）</a:t>
                      </a:r>
                    </a:p>
                  </a:txBody>
                  <a:tcPr marL="9525" marR="9525" marT="9525" marB="0" anchor="ctr"/>
                </a:tc>
                <a:tc>
                  <a:txBody>
                    <a:bodyPr/>
                    <a:lstStyle/>
                    <a:p>
                      <a:pPr algn="ctr" rtl="0" fontAlgn="ctr"/>
                      <a:r>
                        <a:rPr lang="en-US" altLang="ja-JP" sz="1200" b="0" i="0" u="none" strike="noStrike">
                          <a:solidFill>
                            <a:srgbClr val="000000"/>
                          </a:solidFill>
                          <a:effectLst/>
                          <a:latin typeface="Rockwell"/>
                        </a:rPr>
                        <a:t>5</a:t>
                      </a:r>
                    </a:p>
                  </a:txBody>
                  <a:tcPr marL="9525" marR="9525" marT="9525" marB="0" anchor="ctr">
                    <a:lnR w="28575" cap="flat" cmpd="sng" algn="ctr">
                      <a:solidFill>
                        <a:schemeClr val="tx1"/>
                      </a:solidFill>
                      <a:prstDash val="solid"/>
                      <a:round/>
                      <a:headEnd type="none" w="med" len="med"/>
                      <a:tailEnd type="none" w="med" len="med"/>
                    </a:lnR>
                  </a:tcPr>
                </a:tc>
              </a:tr>
              <a:tr h="247650">
                <a:tc>
                  <a:txBody>
                    <a:bodyPr/>
                    <a:lstStyle/>
                    <a:p>
                      <a:pPr algn="ctr" rtl="0" fontAlgn="ctr"/>
                      <a:r>
                        <a:rPr lang="en-US" altLang="ja-JP" sz="1200" b="0" i="0" u="none" strike="noStrike">
                          <a:solidFill>
                            <a:srgbClr val="000000"/>
                          </a:solidFill>
                          <a:effectLst/>
                          <a:latin typeface="Rockwell"/>
                        </a:rPr>
                        <a:t>2</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rtl="0" fontAlgn="ctr"/>
                      <a:r>
                        <a:rPr lang="ja-JP" altLang="en-US" sz="1200" b="0" i="0" u="none" strike="noStrike" dirty="0">
                          <a:solidFill>
                            <a:srgbClr val="000000"/>
                          </a:solidFill>
                          <a:effectLst/>
                          <a:latin typeface="Arial"/>
                        </a:rPr>
                        <a:t>抵抗 </a:t>
                      </a:r>
                      <a:r>
                        <a:rPr lang="en-US" altLang="ja-JP" sz="1200" b="0" i="0" u="none" strike="noStrike" dirty="0">
                          <a:solidFill>
                            <a:srgbClr val="000000"/>
                          </a:solidFill>
                          <a:effectLst/>
                          <a:latin typeface="Rockwell"/>
                        </a:rPr>
                        <a:t>(0</a:t>
                      </a:r>
                      <a:r>
                        <a:rPr lang="el-GR" sz="1200" b="0" i="0" u="none" strike="noStrike" dirty="0">
                          <a:solidFill>
                            <a:srgbClr val="000000"/>
                          </a:solidFill>
                          <a:effectLst/>
                          <a:latin typeface="Rockwell"/>
                        </a:rPr>
                        <a:t>Ω)</a:t>
                      </a:r>
                      <a:r>
                        <a:rPr lang="el-GR" sz="1200" b="0" i="0" u="none" strike="noStrike" dirty="0">
                          <a:solidFill>
                            <a:srgbClr val="000000"/>
                          </a:solidFill>
                          <a:effectLst/>
                          <a:latin typeface="Arial"/>
                        </a:rPr>
                        <a:t>　　（</a:t>
                      </a:r>
                      <a:r>
                        <a:rPr lang="ja-JP" altLang="en-US" sz="1200" b="0" i="0" u="none" strike="noStrike" dirty="0">
                          <a:solidFill>
                            <a:srgbClr val="000000"/>
                          </a:solidFill>
                          <a:effectLst/>
                          <a:latin typeface="Arial"/>
                        </a:rPr>
                        <a:t>黒）</a:t>
                      </a:r>
                    </a:p>
                  </a:txBody>
                  <a:tcPr marL="9525" marR="9525" marT="9525" marB="0" anchor="ctr"/>
                </a:tc>
                <a:tc>
                  <a:txBody>
                    <a:bodyPr/>
                    <a:lstStyle/>
                    <a:p>
                      <a:pPr algn="ctr" rtl="0" fontAlgn="ctr"/>
                      <a:r>
                        <a:rPr lang="en-US" altLang="ja-JP" sz="1200" b="0" i="0" u="none" strike="noStrike">
                          <a:solidFill>
                            <a:srgbClr val="000000"/>
                          </a:solidFill>
                          <a:effectLst/>
                          <a:latin typeface="Rockwell"/>
                        </a:rPr>
                        <a:t>3</a:t>
                      </a:r>
                    </a:p>
                  </a:txBody>
                  <a:tcPr marL="9525" marR="9525" marT="9525" marB="0" anchor="ctr">
                    <a:lnR w="28575" cap="flat" cmpd="sng" algn="ctr">
                      <a:solidFill>
                        <a:schemeClr val="tx1"/>
                      </a:solidFill>
                      <a:prstDash val="solid"/>
                      <a:round/>
                      <a:headEnd type="none" w="med" len="med"/>
                      <a:tailEnd type="none" w="med" len="med"/>
                    </a:lnR>
                  </a:tcPr>
                </a:tc>
              </a:tr>
              <a:tr h="495300">
                <a:tc>
                  <a:txBody>
                    <a:bodyPr/>
                    <a:lstStyle/>
                    <a:p>
                      <a:pPr algn="ctr" rtl="0" fontAlgn="ctr"/>
                      <a:r>
                        <a:rPr lang="en-US" altLang="ja-JP" sz="1200" b="0" i="0" u="none" strike="noStrike">
                          <a:solidFill>
                            <a:srgbClr val="000000"/>
                          </a:solidFill>
                          <a:effectLst/>
                          <a:latin typeface="Rockwell"/>
                        </a:rPr>
                        <a:t>3</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rtl="0" fontAlgn="ctr"/>
                      <a:r>
                        <a:rPr lang="en-US" sz="1200" b="0" i="0" u="none" strike="noStrike" dirty="0">
                          <a:solidFill>
                            <a:srgbClr val="000000"/>
                          </a:solidFill>
                          <a:effectLst/>
                          <a:latin typeface="Rockwell"/>
                        </a:rPr>
                        <a:t>CDS</a:t>
                      </a:r>
                      <a:r>
                        <a:rPr lang="ja-JP" altLang="en-US" sz="1200" b="0" i="0" u="none" strike="noStrike" dirty="0">
                          <a:solidFill>
                            <a:srgbClr val="000000"/>
                          </a:solidFill>
                          <a:effectLst/>
                          <a:latin typeface="Arial"/>
                        </a:rPr>
                        <a:t>セル</a:t>
                      </a:r>
                      <a:endParaRPr lang="ja-JP" altLang="en-US" sz="1200" b="0" i="0" u="none" strike="noStrike" dirty="0">
                        <a:solidFill>
                          <a:srgbClr val="000000"/>
                        </a:solidFill>
                        <a:effectLst/>
                        <a:latin typeface="Rockwell"/>
                      </a:endParaRPr>
                    </a:p>
                  </a:txBody>
                  <a:tcPr marL="9525" marR="9525" marT="9525" marB="0" anchor="ct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tcPr>
                </a:tc>
              </a:tr>
              <a:tr h="542925">
                <a:tc>
                  <a:txBody>
                    <a:bodyPr/>
                    <a:lstStyle/>
                    <a:p>
                      <a:pPr algn="ctr" rtl="0" fontAlgn="ctr"/>
                      <a:r>
                        <a:rPr lang="en-US" altLang="ja-JP" sz="1200" b="0" i="0" u="none" strike="noStrike">
                          <a:solidFill>
                            <a:srgbClr val="000000"/>
                          </a:solidFill>
                          <a:effectLst/>
                          <a:latin typeface="Rockwell"/>
                        </a:rPr>
                        <a:t>4</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l" rtl="0" fontAlgn="ctr"/>
                      <a:r>
                        <a:rPr lang="ja-JP" altLang="en-US" sz="1200" b="0" i="0" u="none" strike="noStrike" dirty="0" smtClean="0">
                          <a:solidFill>
                            <a:srgbClr val="000000"/>
                          </a:solidFill>
                          <a:effectLst/>
                          <a:latin typeface="Arial"/>
                        </a:rPr>
                        <a:t>        三</a:t>
                      </a:r>
                      <a:r>
                        <a:rPr lang="ja-JP" altLang="en-US" sz="1200" b="0" i="0" u="none" strike="noStrike" dirty="0">
                          <a:solidFill>
                            <a:srgbClr val="000000"/>
                          </a:solidFill>
                          <a:effectLst/>
                          <a:latin typeface="Arial"/>
                        </a:rPr>
                        <a:t>端子レギュレータ </a:t>
                      </a:r>
                      <a:r>
                        <a:rPr lang="en-US" altLang="ja-JP" sz="1200" b="0" i="0" u="none" strike="noStrike" dirty="0">
                          <a:solidFill>
                            <a:srgbClr val="000000"/>
                          </a:solidFill>
                          <a:effectLst/>
                          <a:latin typeface="Rockwell"/>
                        </a:rPr>
                        <a:t>(TA48033S)</a:t>
                      </a:r>
                      <a:endParaRPr lang="ja-JP" altLang="en-US" sz="1200" b="0" i="0" u="none" strike="noStrike" dirty="0">
                        <a:solidFill>
                          <a:srgbClr val="000000"/>
                        </a:solidFill>
                        <a:effectLst/>
                        <a:latin typeface="Arial"/>
                      </a:endParaRPr>
                    </a:p>
                  </a:txBody>
                  <a:tcPr marL="9525" marR="9525" marT="9525" marB="0" anchor="ct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tcPr>
                </a:tc>
              </a:tr>
              <a:tr h="457200">
                <a:tc>
                  <a:txBody>
                    <a:bodyPr/>
                    <a:lstStyle/>
                    <a:p>
                      <a:pPr algn="ctr" rtl="0" fontAlgn="ctr"/>
                      <a:r>
                        <a:rPr lang="en-US" altLang="ja-JP" sz="1200" b="0" i="0" u="none" strike="noStrike">
                          <a:solidFill>
                            <a:srgbClr val="000000"/>
                          </a:solidFill>
                          <a:effectLst/>
                          <a:latin typeface="Rockwell"/>
                        </a:rPr>
                        <a:t>5</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l" rtl="0" fontAlgn="ctr"/>
                      <a:r>
                        <a:rPr lang="ja-JP" altLang="en-US" sz="1200" b="0" i="0" u="none" strike="noStrike" dirty="0" smtClean="0">
                          <a:solidFill>
                            <a:srgbClr val="000000"/>
                          </a:solidFill>
                          <a:effectLst/>
                          <a:latin typeface="Rockwell"/>
                        </a:rPr>
                        <a:t>　　　</a:t>
                      </a:r>
                      <a:r>
                        <a:rPr lang="en-US" altLang="ja-JP" sz="1200" b="0" i="0" u="none" strike="noStrike" dirty="0" smtClean="0">
                          <a:solidFill>
                            <a:srgbClr val="000000"/>
                          </a:solidFill>
                          <a:effectLst/>
                          <a:latin typeface="Rockwell"/>
                        </a:rPr>
                        <a:t>IC</a:t>
                      </a:r>
                      <a:r>
                        <a:rPr lang="ja-JP" altLang="en-US" sz="1200" b="0" i="0" u="none" strike="noStrike" dirty="0">
                          <a:solidFill>
                            <a:srgbClr val="000000"/>
                          </a:solidFill>
                          <a:effectLst/>
                          <a:latin typeface="Arial"/>
                        </a:rPr>
                        <a:t>ソケット </a:t>
                      </a:r>
                      <a:r>
                        <a:rPr lang="en-US" altLang="ja-JP" sz="1200" b="0" i="0" u="none" strike="noStrike" dirty="0">
                          <a:solidFill>
                            <a:srgbClr val="000000"/>
                          </a:solidFill>
                          <a:effectLst/>
                          <a:latin typeface="Rockwell"/>
                        </a:rPr>
                        <a:t>(28pin</a:t>
                      </a:r>
                      <a:r>
                        <a:rPr lang="ja-JP" altLang="en-US" sz="1200" b="0" i="0" u="none" strike="noStrike" dirty="0">
                          <a:solidFill>
                            <a:srgbClr val="000000"/>
                          </a:solidFill>
                          <a:effectLst/>
                          <a:latin typeface="Arial"/>
                        </a:rPr>
                        <a:t>スリム</a:t>
                      </a:r>
                      <a:r>
                        <a:rPr lang="en-US" altLang="ja-JP" sz="1200" b="0" i="0" u="none" strike="noStrike" dirty="0">
                          <a:solidFill>
                            <a:srgbClr val="000000"/>
                          </a:solidFill>
                          <a:effectLst/>
                          <a:latin typeface="Rockwell"/>
                        </a:rPr>
                        <a:t>)</a:t>
                      </a:r>
                    </a:p>
                  </a:txBody>
                  <a:tcPr marL="9525" marR="9525" marT="9525" marB="0" anchor="ct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tcPr>
                </a:tc>
              </a:tr>
              <a:tr h="685800">
                <a:tc>
                  <a:txBody>
                    <a:bodyPr/>
                    <a:lstStyle/>
                    <a:p>
                      <a:pPr algn="ctr" rtl="0" fontAlgn="ctr"/>
                      <a:r>
                        <a:rPr lang="en-US" altLang="ja-JP" sz="1200" b="0" i="0" u="none" strike="noStrike">
                          <a:solidFill>
                            <a:srgbClr val="000000"/>
                          </a:solidFill>
                          <a:effectLst/>
                          <a:latin typeface="Rockwell"/>
                        </a:rPr>
                        <a:t>5</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l" rtl="0" fontAlgn="ctr"/>
                      <a:r>
                        <a:rPr lang="ja-JP" altLang="en-US" sz="1200" b="0" i="0" u="none" strike="noStrike" dirty="0" smtClean="0">
                          <a:solidFill>
                            <a:srgbClr val="000000"/>
                          </a:solidFill>
                          <a:effectLst/>
                          <a:latin typeface="Rockwell"/>
                        </a:rPr>
                        <a:t>　　　　</a:t>
                      </a:r>
                      <a:r>
                        <a:rPr lang="en-US" sz="1200" b="0" i="0" u="none" strike="noStrike" dirty="0" smtClean="0">
                          <a:solidFill>
                            <a:srgbClr val="000000"/>
                          </a:solidFill>
                          <a:effectLst/>
                          <a:latin typeface="Rockwell"/>
                        </a:rPr>
                        <a:t>IC</a:t>
                      </a:r>
                      <a:r>
                        <a:rPr lang="ja-JP" altLang="en-US" sz="1200" b="0" i="0" u="none" strike="noStrike" dirty="0">
                          <a:solidFill>
                            <a:srgbClr val="000000"/>
                          </a:solidFill>
                          <a:effectLst/>
                          <a:latin typeface="Arial"/>
                        </a:rPr>
                        <a:t>ソケット</a:t>
                      </a:r>
                      <a:r>
                        <a:rPr lang="en-US" altLang="ja-JP" sz="1200" b="0" i="0" u="none" strike="noStrike" dirty="0">
                          <a:solidFill>
                            <a:srgbClr val="000000"/>
                          </a:solidFill>
                          <a:effectLst/>
                          <a:latin typeface="Rockwell"/>
                        </a:rPr>
                        <a:t>(28</a:t>
                      </a:r>
                      <a:r>
                        <a:rPr lang="en-US" sz="1200" b="0" i="0" u="none" strike="noStrike" dirty="0">
                          <a:solidFill>
                            <a:srgbClr val="000000"/>
                          </a:solidFill>
                          <a:effectLst/>
                          <a:latin typeface="Rockwell"/>
                        </a:rPr>
                        <a:t>pin)</a:t>
                      </a:r>
                    </a:p>
                  </a:txBody>
                  <a:tcPr marL="9525" marR="9525" marT="9525" marB="0" anchor="ct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tcPr>
                </a:tc>
              </a:tr>
              <a:tr h="323850">
                <a:tc>
                  <a:txBody>
                    <a:bodyPr/>
                    <a:lstStyle/>
                    <a:p>
                      <a:pPr algn="ctr" rtl="0" fontAlgn="ctr"/>
                      <a:r>
                        <a:rPr lang="en-US" altLang="ja-JP" sz="1200" b="0" i="0" u="none" strike="noStrike">
                          <a:solidFill>
                            <a:srgbClr val="000000"/>
                          </a:solidFill>
                          <a:effectLst/>
                          <a:latin typeface="Rockwell"/>
                        </a:rPr>
                        <a:t>6</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rtl="0" fontAlgn="ctr"/>
                      <a:r>
                        <a:rPr lang="ja-JP" altLang="en-US" sz="1200" b="0" i="0" u="none" strike="noStrike" dirty="0">
                          <a:solidFill>
                            <a:srgbClr val="000000"/>
                          </a:solidFill>
                          <a:effectLst/>
                          <a:latin typeface="Arial"/>
                        </a:rPr>
                        <a:t>積層セラコン </a:t>
                      </a:r>
                      <a:r>
                        <a:rPr lang="en-US" altLang="ja-JP" sz="1200" b="0" i="0" u="none" strike="noStrike" dirty="0">
                          <a:solidFill>
                            <a:srgbClr val="000000"/>
                          </a:solidFill>
                          <a:effectLst/>
                          <a:latin typeface="Rockwell"/>
                        </a:rPr>
                        <a:t>(0.1μF)</a:t>
                      </a:r>
                      <a:endParaRPr lang="ja-JP" altLang="en-US" sz="1200" b="0" i="0" u="none" strike="noStrike" dirty="0">
                        <a:solidFill>
                          <a:srgbClr val="000000"/>
                        </a:solidFill>
                        <a:effectLst/>
                        <a:latin typeface="Arial"/>
                      </a:endParaRPr>
                    </a:p>
                  </a:txBody>
                  <a:tcPr marL="9525" marR="9525" marT="9525" marB="0" anchor="ctr"/>
                </a:tc>
                <a:tc>
                  <a:txBody>
                    <a:bodyPr/>
                    <a:lstStyle/>
                    <a:p>
                      <a:pPr algn="ctr" rtl="0" fontAlgn="ctr"/>
                      <a:r>
                        <a:rPr lang="en-US" altLang="ja-JP" sz="1200" b="0" i="0" u="none" strike="noStrike">
                          <a:solidFill>
                            <a:srgbClr val="000000"/>
                          </a:solidFill>
                          <a:effectLst/>
                          <a:latin typeface="Rockwell"/>
                        </a:rPr>
                        <a:t>3</a:t>
                      </a:r>
                    </a:p>
                  </a:txBody>
                  <a:tcPr marL="9525" marR="9525" marT="9525" marB="0" anchor="ctr">
                    <a:lnR w="28575" cap="flat" cmpd="sng" algn="ctr">
                      <a:solidFill>
                        <a:schemeClr val="tx1"/>
                      </a:solidFill>
                      <a:prstDash val="solid"/>
                      <a:round/>
                      <a:headEnd type="none" w="med" len="med"/>
                      <a:tailEnd type="none" w="med" len="med"/>
                    </a:lnR>
                  </a:tcPr>
                </a:tc>
              </a:tr>
              <a:tr h="333375">
                <a:tc>
                  <a:txBody>
                    <a:bodyPr/>
                    <a:lstStyle/>
                    <a:p>
                      <a:pPr algn="ctr" rtl="0" fontAlgn="ctr"/>
                      <a:r>
                        <a:rPr lang="en-US" altLang="ja-JP" sz="1200" b="0" i="0" u="none" strike="noStrike">
                          <a:solidFill>
                            <a:srgbClr val="000000"/>
                          </a:solidFill>
                          <a:effectLst/>
                          <a:latin typeface="Rockwell"/>
                        </a:rPr>
                        <a:t>7</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rtl="0" fontAlgn="ctr"/>
                      <a:r>
                        <a:rPr lang="en-US" altLang="ja-JP" sz="1200" b="0" i="0" u="none" strike="noStrike" dirty="0">
                          <a:solidFill>
                            <a:srgbClr val="000000"/>
                          </a:solidFill>
                          <a:effectLst/>
                          <a:latin typeface="Rockwell"/>
                        </a:rPr>
                        <a:t>3.5mm</a:t>
                      </a:r>
                      <a:r>
                        <a:rPr lang="ja-JP" altLang="en-US" sz="1200" b="0" i="0" u="none" strike="noStrike" dirty="0">
                          <a:solidFill>
                            <a:srgbClr val="000000"/>
                          </a:solidFill>
                          <a:effectLst/>
                          <a:latin typeface="Arial"/>
                        </a:rPr>
                        <a:t>ステレオミニジャック</a:t>
                      </a:r>
                      <a:endParaRPr lang="ja-JP" altLang="en-US" sz="1200" b="0" i="0" u="none" strike="noStrike" dirty="0">
                        <a:solidFill>
                          <a:srgbClr val="000000"/>
                        </a:solidFill>
                        <a:effectLst/>
                        <a:latin typeface="Rockwell"/>
                      </a:endParaRPr>
                    </a:p>
                  </a:txBody>
                  <a:tcPr marL="9525" marR="9525" marT="9525" marB="0" anchor="ct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tcPr>
                </a:tc>
              </a:tr>
              <a:tr h="609600">
                <a:tc>
                  <a:txBody>
                    <a:bodyPr/>
                    <a:lstStyle/>
                    <a:p>
                      <a:pPr algn="ctr" rtl="0" fontAlgn="ctr"/>
                      <a:r>
                        <a:rPr lang="en-US" altLang="ja-JP" sz="1200" b="0" i="0" u="none" strike="noStrike">
                          <a:solidFill>
                            <a:srgbClr val="000000"/>
                          </a:solidFill>
                          <a:effectLst/>
                          <a:latin typeface="Rockwell"/>
                        </a:rPr>
                        <a:t>8</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l" rtl="0" fontAlgn="ctr"/>
                      <a:r>
                        <a:rPr lang="ja-JP" altLang="en-US" sz="1200" b="0" i="0" u="none" strike="noStrike" dirty="0" smtClean="0">
                          <a:solidFill>
                            <a:srgbClr val="000000"/>
                          </a:solidFill>
                          <a:effectLst/>
                          <a:latin typeface="Rockwell"/>
                        </a:rPr>
                        <a:t>　</a:t>
                      </a:r>
                      <a:r>
                        <a:rPr lang="en-US" altLang="ja-JP" sz="1200" b="0" i="0" u="none" strike="noStrike" dirty="0" smtClean="0">
                          <a:solidFill>
                            <a:srgbClr val="000000"/>
                          </a:solidFill>
                          <a:effectLst/>
                          <a:latin typeface="Rockwell"/>
                        </a:rPr>
                        <a:t>USB</a:t>
                      </a:r>
                      <a:r>
                        <a:rPr lang="ja-JP" altLang="en-US" sz="1200" b="0" i="0" u="none" strike="noStrike" dirty="0">
                          <a:solidFill>
                            <a:srgbClr val="000000"/>
                          </a:solidFill>
                          <a:effectLst/>
                          <a:latin typeface="Arial"/>
                        </a:rPr>
                        <a:t>シリアル変換モジュール</a:t>
                      </a:r>
                      <a:r>
                        <a:rPr lang="en-US" altLang="ja-JP" sz="1200" b="0" i="0" u="none" strike="noStrike" dirty="0">
                          <a:solidFill>
                            <a:srgbClr val="000000"/>
                          </a:solidFill>
                          <a:effectLst/>
                          <a:latin typeface="Rockwell"/>
                        </a:rPr>
                        <a:t>(AE-FT234X)</a:t>
                      </a:r>
                    </a:p>
                  </a:txBody>
                  <a:tcPr marL="9525" marR="9525" marT="9525" marB="0" anchor="ctr"/>
                </a:tc>
                <a:tc>
                  <a:txBody>
                    <a:bodyPr/>
                    <a:lstStyle/>
                    <a:p>
                      <a:pPr algn="ctr" rtl="0" fontAlgn="ctr"/>
                      <a:r>
                        <a:rPr lang="en-US" altLang="ja-JP" sz="1200" b="0" i="0" u="none" strike="noStrike" dirty="0">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tcPr>
                </a:tc>
              </a:tr>
              <a:tr h="314325">
                <a:tc>
                  <a:txBody>
                    <a:bodyPr/>
                    <a:lstStyle/>
                    <a:p>
                      <a:pPr algn="ctr" rtl="0" fontAlgn="ctr"/>
                      <a:r>
                        <a:rPr lang="en-US" altLang="ja-JP" sz="1200" b="0" i="0" u="none" strike="noStrike">
                          <a:solidFill>
                            <a:srgbClr val="000000"/>
                          </a:solidFill>
                          <a:effectLst/>
                          <a:latin typeface="Rockwell"/>
                        </a:rPr>
                        <a:t>9</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rtl="0" fontAlgn="ctr"/>
                      <a:r>
                        <a:rPr lang="ja-JP" altLang="en-US" sz="1200" b="0" i="0" u="none" strike="noStrike" dirty="0">
                          <a:solidFill>
                            <a:srgbClr val="000000"/>
                          </a:solidFill>
                          <a:effectLst/>
                          <a:latin typeface="Arial"/>
                        </a:rPr>
                        <a:t>赤色</a:t>
                      </a:r>
                      <a:r>
                        <a:rPr lang="en-US" sz="1200" b="0" i="0" u="none" strike="noStrike" dirty="0">
                          <a:solidFill>
                            <a:srgbClr val="000000"/>
                          </a:solidFill>
                          <a:effectLst/>
                          <a:latin typeface="Rockwell"/>
                        </a:rPr>
                        <a:t>LED (3mm)</a:t>
                      </a:r>
                      <a:endParaRPr lang="en-US" sz="1200" b="0" i="0" u="none" strike="noStrike" dirty="0">
                        <a:solidFill>
                          <a:srgbClr val="000000"/>
                        </a:solidFill>
                        <a:effectLst/>
                        <a:latin typeface="Arial"/>
                      </a:endParaRPr>
                    </a:p>
                  </a:txBody>
                  <a:tcPr marL="9525" marR="9525" marT="9525" marB="0" anchor="ctr"/>
                </a:tc>
                <a:tc>
                  <a:txBody>
                    <a:bodyPr/>
                    <a:lstStyle/>
                    <a:p>
                      <a:pPr algn="ctr" rtl="0" fontAlgn="ctr"/>
                      <a:r>
                        <a:rPr lang="en-US" altLang="ja-JP" sz="1200" b="0" i="0" u="none" strike="noStrike">
                          <a:solidFill>
                            <a:srgbClr val="000000"/>
                          </a:solidFill>
                          <a:effectLst/>
                          <a:latin typeface="Rockwell"/>
                        </a:rPr>
                        <a:t>2</a:t>
                      </a:r>
                    </a:p>
                  </a:txBody>
                  <a:tcPr marL="9525" marR="9525" marT="9525" marB="0" anchor="ctr">
                    <a:lnR w="28575" cap="flat" cmpd="sng" algn="ctr">
                      <a:solidFill>
                        <a:schemeClr val="tx1"/>
                      </a:solidFill>
                      <a:prstDash val="solid"/>
                      <a:round/>
                      <a:headEnd type="none" w="med" len="med"/>
                      <a:tailEnd type="none" w="med" len="med"/>
                    </a:lnR>
                  </a:tcPr>
                </a:tc>
              </a:tr>
              <a:tr h="294322">
                <a:tc>
                  <a:txBody>
                    <a:bodyPr/>
                    <a:lstStyle/>
                    <a:p>
                      <a:pPr algn="ctr" rtl="0" fontAlgn="ctr"/>
                      <a:r>
                        <a:rPr lang="en-US" altLang="ja-JP" sz="1200" b="0" i="0" u="none" strike="noStrike">
                          <a:solidFill>
                            <a:srgbClr val="000000"/>
                          </a:solidFill>
                          <a:effectLst/>
                          <a:latin typeface="Rockwell"/>
                        </a:rPr>
                        <a:t>10</a:t>
                      </a:r>
                    </a:p>
                  </a:txBody>
                  <a:tcPr marL="9525" marR="9525" marT="9525" marB="0" anchor="ctr">
                    <a:lnL w="28575"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0" fontAlgn="ctr"/>
                      <a:r>
                        <a:rPr lang="ja-JP" altLang="en-US" sz="1200" b="0" i="0" u="none" strike="noStrike" dirty="0">
                          <a:solidFill>
                            <a:srgbClr val="000000"/>
                          </a:solidFill>
                          <a:effectLst/>
                          <a:latin typeface="Arial"/>
                        </a:rPr>
                        <a:t>トランジスタ </a:t>
                      </a:r>
                      <a:r>
                        <a:rPr lang="en-US" altLang="ja-JP" sz="1200" b="0" i="0" u="none" strike="noStrike" dirty="0">
                          <a:solidFill>
                            <a:srgbClr val="000000"/>
                          </a:solidFill>
                          <a:effectLst/>
                          <a:latin typeface="Rockwell"/>
                        </a:rPr>
                        <a:t>(2SC1815Y)</a:t>
                      </a:r>
                      <a:endParaRPr lang="ja-JP" altLang="en-US" sz="1200" b="0" i="0" u="none" strike="noStrike" dirty="0">
                        <a:solidFill>
                          <a:srgbClr val="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420053">
                <a:tc>
                  <a:txBody>
                    <a:bodyPr/>
                    <a:lstStyle/>
                    <a:p>
                      <a:pPr algn="ctr" rtl="0" fontAlgn="ctr"/>
                      <a:r>
                        <a:rPr lang="en-US" altLang="ja-JP" sz="1200" b="0" i="0" u="none" strike="noStrike">
                          <a:solidFill>
                            <a:srgbClr val="000000"/>
                          </a:solidFill>
                          <a:effectLst/>
                          <a:latin typeface="Rockwell"/>
                        </a:rPr>
                        <a:t>11</a:t>
                      </a:r>
                    </a:p>
                  </a:txBody>
                  <a:tcPr marL="9525" marR="9525" marT="9525" marB="0"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ctr"/>
                      <a:r>
                        <a:rPr lang="ja-JP" altLang="en-US" sz="1200" b="0" i="0" u="none" strike="noStrike" dirty="0">
                          <a:solidFill>
                            <a:srgbClr val="000000"/>
                          </a:solidFill>
                          <a:effectLst/>
                          <a:latin typeface="Arial"/>
                        </a:rPr>
                        <a:t>ピンヘッダ </a:t>
                      </a:r>
                      <a:r>
                        <a:rPr lang="en-US" altLang="ja-JP" sz="1200" b="0" i="0" u="none" strike="noStrike" dirty="0">
                          <a:solidFill>
                            <a:srgbClr val="000000"/>
                          </a:solidFill>
                          <a:effectLst/>
                          <a:latin typeface="Rockwell"/>
                        </a:rPr>
                        <a:t>(3</a:t>
                      </a:r>
                      <a:r>
                        <a:rPr lang="en-US" sz="1200" b="0" i="0" u="none" strike="noStrike" dirty="0">
                          <a:solidFill>
                            <a:srgbClr val="000000"/>
                          </a:solidFill>
                          <a:effectLst/>
                          <a:latin typeface="Rockwell"/>
                        </a:rPr>
                        <a:t>pin)</a:t>
                      </a:r>
                      <a:endParaRPr lang="en-US" sz="1200" b="0" i="0" u="none" strike="noStrike" dirty="0">
                        <a:solidFill>
                          <a:srgbClr val="000000"/>
                        </a:solidFill>
                        <a:effectLst/>
                        <a:latin typeface="Arial"/>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76225">
                <a:tc>
                  <a:txBody>
                    <a:bodyPr/>
                    <a:lstStyle/>
                    <a:p>
                      <a:pPr algn="ctr" rtl="0" fontAlgn="ctr"/>
                      <a:r>
                        <a:rPr lang="en-US" altLang="ja-JP" sz="1200" b="0" i="0" u="none" strike="noStrike">
                          <a:solidFill>
                            <a:srgbClr val="000000"/>
                          </a:solidFill>
                          <a:effectLst/>
                          <a:latin typeface="Rockwell"/>
                        </a:rPr>
                        <a:t>12</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rtl="0" fontAlgn="ctr"/>
                      <a:r>
                        <a:rPr lang="ja-JP" altLang="en-US" sz="1200" b="0" i="0" u="none" strike="noStrike" dirty="0">
                          <a:solidFill>
                            <a:srgbClr val="000000"/>
                          </a:solidFill>
                          <a:effectLst/>
                          <a:latin typeface="Arial"/>
                        </a:rPr>
                        <a:t>コンデンサ</a:t>
                      </a:r>
                      <a:r>
                        <a:rPr lang="en-US" altLang="ja-JP" sz="1200" b="0" i="0" u="none" strike="noStrike" dirty="0">
                          <a:solidFill>
                            <a:srgbClr val="000000"/>
                          </a:solidFill>
                          <a:effectLst/>
                          <a:latin typeface="Rockwell"/>
                        </a:rPr>
                        <a:t>(47</a:t>
                      </a:r>
                      <a:r>
                        <a:rPr lang="el-GR" sz="1200" b="0" i="0" u="none" strike="noStrike" dirty="0">
                          <a:solidFill>
                            <a:srgbClr val="000000"/>
                          </a:solidFill>
                          <a:effectLst/>
                          <a:latin typeface="Rockwell"/>
                        </a:rPr>
                        <a:t>μ</a:t>
                      </a:r>
                      <a:r>
                        <a:rPr lang="en-US" sz="1200" b="0" i="0" u="none" strike="noStrike" dirty="0">
                          <a:solidFill>
                            <a:srgbClr val="000000"/>
                          </a:solidFill>
                          <a:effectLst/>
                          <a:latin typeface="Rockwell"/>
                        </a:rPr>
                        <a:t>F)</a:t>
                      </a:r>
                      <a:endParaRPr lang="en-US" sz="1200" b="0" i="0" u="none" strike="noStrike" dirty="0">
                        <a:solidFill>
                          <a:srgbClr val="000000"/>
                        </a:solidFill>
                        <a:effectLst/>
                        <a:latin typeface="Arial"/>
                      </a:endParaRPr>
                    </a:p>
                  </a:txBody>
                  <a:tcPr marL="9525" marR="9525" marT="9525" marB="0" anchor="ct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tcPr>
                </a:tc>
              </a:tr>
              <a:tr h="476250">
                <a:tc>
                  <a:txBody>
                    <a:bodyPr/>
                    <a:lstStyle/>
                    <a:p>
                      <a:pPr algn="ctr" rtl="0" fontAlgn="ctr"/>
                      <a:r>
                        <a:rPr lang="en-US" altLang="ja-JP" sz="1200" b="0" i="0" u="none" strike="noStrike">
                          <a:solidFill>
                            <a:srgbClr val="000000"/>
                          </a:solidFill>
                          <a:effectLst/>
                          <a:latin typeface="Rockwell"/>
                        </a:rPr>
                        <a:t>13</a:t>
                      </a:r>
                    </a:p>
                  </a:txBody>
                  <a:tcPr marL="9525" marR="9525" marT="9525" marB="0" anchor="ctr">
                    <a:lnL w="28575"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0" fontAlgn="ctr"/>
                      <a:r>
                        <a:rPr lang="ja-JP" altLang="en-US" sz="1200" b="0" i="0" u="none" strike="noStrike" dirty="0">
                          <a:solidFill>
                            <a:srgbClr val="000000"/>
                          </a:solidFill>
                          <a:effectLst/>
                          <a:latin typeface="Arial"/>
                        </a:rPr>
                        <a:t>半固定ボリューム</a:t>
                      </a:r>
                      <a:r>
                        <a:rPr lang="en-US" altLang="ja-JP" sz="1200" b="0" i="0" u="none" strike="noStrike" dirty="0">
                          <a:solidFill>
                            <a:srgbClr val="000000"/>
                          </a:solidFill>
                          <a:effectLst/>
                          <a:latin typeface="Rockwell"/>
                        </a:rPr>
                        <a:t>(2KΩ)</a:t>
                      </a:r>
                      <a:endParaRPr lang="ja-JP" altLang="en-US" sz="1200" b="0" i="0" u="none" strike="noStrike" dirty="0">
                        <a:solidFill>
                          <a:srgbClr val="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66700">
                <a:tc>
                  <a:txBody>
                    <a:bodyPr/>
                    <a:lstStyle/>
                    <a:p>
                      <a:pPr algn="ctr" rtl="0" fontAlgn="ctr"/>
                      <a:r>
                        <a:rPr lang="en-US" altLang="ja-JP" sz="1200" b="0" i="0" u="none" strike="noStrike">
                          <a:solidFill>
                            <a:srgbClr val="000000"/>
                          </a:solidFill>
                          <a:effectLst/>
                          <a:latin typeface="Rockwell"/>
                        </a:rPr>
                        <a:t>14</a:t>
                      </a:r>
                    </a:p>
                  </a:txBody>
                  <a:tcPr marL="9525" marR="9525" marT="9525" marB="0"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ctr"/>
                      <a:r>
                        <a:rPr lang="ja-JP" altLang="en-US" sz="1200" b="0" i="0" u="none" strike="noStrike" dirty="0">
                          <a:solidFill>
                            <a:srgbClr val="000000"/>
                          </a:solidFill>
                          <a:effectLst/>
                          <a:latin typeface="Arial"/>
                        </a:rPr>
                        <a:t>トグルスイッチ</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94322">
                <a:tc>
                  <a:txBody>
                    <a:bodyPr/>
                    <a:lstStyle/>
                    <a:p>
                      <a:pPr algn="ctr" rtl="0" fontAlgn="ctr"/>
                      <a:r>
                        <a:rPr lang="en-US" altLang="ja-JP" sz="1200" b="0" i="0" u="none" strike="noStrike">
                          <a:solidFill>
                            <a:srgbClr val="000000"/>
                          </a:solidFill>
                          <a:effectLst/>
                          <a:latin typeface="Rockwell"/>
                        </a:rPr>
                        <a:t>15</a:t>
                      </a:r>
                    </a:p>
                  </a:txBody>
                  <a:tcPr marL="9525" marR="9525" marT="9525" marB="0" anchor="ctr">
                    <a:lnL w="28575"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0" fontAlgn="ctr"/>
                      <a:r>
                        <a:rPr lang="ja-JP" altLang="en-US" sz="1200" b="0" i="0" u="none" strike="noStrike" dirty="0">
                          <a:solidFill>
                            <a:srgbClr val="000000"/>
                          </a:solidFill>
                          <a:effectLst/>
                          <a:latin typeface="Arial"/>
                        </a:rPr>
                        <a:t>マイコン</a:t>
                      </a:r>
                      <a:r>
                        <a:rPr lang="en-US" altLang="ja-JP" sz="1200" b="0" i="0" u="none" strike="noStrike" dirty="0">
                          <a:solidFill>
                            <a:srgbClr val="000000"/>
                          </a:solidFill>
                          <a:effectLst/>
                          <a:latin typeface="Rockwell"/>
                        </a:rPr>
                        <a:t>(</a:t>
                      </a:r>
                      <a:r>
                        <a:rPr lang="en-US" sz="1200" b="0" i="0" u="none" strike="noStrike" dirty="0">
                          <a:solidFill>
                            <a:srgbClr val="000000"/>
                          </a:solidFill>
                          <a:effectLst/>
                          <a:latin typeface="Rockwell"/>
                        </a:rPr>
                        <a:t>LPC1114)</a:t>
                      </a:r>
                      <a:endParaRPr lang="en-US" sz="1200" b="0" i="0" u="none" strike="noStrike" dirty="0">
                        <a:solidFill>
                          <a:srgbClr val="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05753">
                <a:tc>
                  <a:txBody>
                    <a:bodyPr/>
                    <a:lstStyle/>
                    <a:p>
                      <a:pPr algn="ctr" rtl="0" fontAlgn="ctr"/>
                      <a:r>
                        <a:rPr lang="en-US" altLang="ja-JP" sz="1200" b="0" i="0" u="none" strike="noStrike">
                          <a:solidFill>
                            <a:srgbClr val="000000"/>
                          </a:solidFill>
                          <a:effectLst/>
                          <a:latin typeface="Rockwell"/>
                        </a:rPr>
                        <a:t>16</a:t>
                      </a:r>
                    </a:p>
                  </a:txBody>
                  <a:tcPr marL="9525" marR="9525" marT="9525" marB="0"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ctr"/>
                      <a:r>
                        <a:rPr lang="ja-JP" altLang="en-US" sz="1200" b="0" i="0" u="none" strike="noStrike" dirty="0">
                          <a:solidFill>
                            <a:srgbClr val="000000"/>
                          </a:solidFill>
                          <a:effectLst/>
                          <a:latin typeface="Arial"/>
                        </a:rPr>
                        <a:t>音声合成</a:t>
                      </a:r>
                      <a:r>
                        <a:rPr lang="en-US" sz="1200" b="0" i="0" u="none" strike="noStrike" dirty="0">
                          <a:solidFill>
                            <a:srgbClr val="000000"/>
                          </a:solidFill>
                          <a:effectLst/>
                          <a:latin typeface="Rockwell"/>
                        </a:rPr>
                        <a:t>LSI(ATP3011)</a:t>
                      </a:r>
                      <a:endParaRPr lang="en-US" sz="1200" b="0" i="0" u="none" strike="noStrike" dirty="0">
                        <a:solidFill>
                          <a:srgbClr val="000000"/>
                        </a:solidFill>
                        <a:effectLst/>
                        <a:latin typeface="Arial"/>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rtl="0" fontAlgn="ctr"/>
                      <a:r>
                        <a:rPr lang="en-US" altLang="ja-JP" sz="1200" b="0" i="0" u="none" strike="noStrike">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600075">
                <a:tc>
                  <a:txBody>
                    <a:bodyPr/>
                    <a:lstStyle/>
                    <a:p>
                      <a:pPr algn="ctr" rtl="0" fontAlgn="ctr"/>
                      <a:r>
                        <a:rPr lang="en-US" altLang="ja-JP" sz="1200" b="0" i="0" u="none" strike="noStrike">
                          <a:solidFill>
                            <a:srgbClr val="000000"/>
                          </a:solidFill>
                          <a:effectLst/>
                          <a:latin typeface="Rockwell"/>
                        </a:rPr>
                        <a:t>17</a:t>
                      </a:r>
                    </a:p>
                  </a:txBody>
                  <a:tcPr marL="9525" marR="9525" marT="9525"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rtl="0" fontAlgn="ctr"/>
                      <a:r>
                        <a:rPr lang="ja-JP" altLang="en-US" sz="1200" b="0" i="0" u="none" strike="noStrike" dirty="0">
                          <a:solidFill>
                            <a:srgbClr val="000000"/>
                          </a:solidFill>
                          <a:effectLst/>
                          <a:latin typeface="Arial"/>
                        </a:rPr>
                        <a:t>ジャンパピン</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rtl="0" fontAlgn="ctr"/>
                      <a:r>
                        <a:rPr lang="en-US" altLang="ja-JP" sz="1200" b="0" i="0" u="none" strike="noStrike" dirty="0">
                          <a:solidFill>
                            <a:srgbClr val="000000"/>
                          </a:solidFill>
                          <a:effectLst/>
                          <a:latin typeface="Rockwell"/>
                        </a:rPr>
                        <a:t>1</a:t>
                      </a:r>
                    </a:p>
                  </a:txBody>
                  <a:tcPr marL="9525" marR="9525" marT="9525"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2" name="タイトル 1"/>
          <p:cNvSpPr>
            <a:spLocks noGrp="1"/>
          </p:cNvSpPr>
          <p:nvPr>
            <p:ph type="title"/>
          </p:nvPr>
        </p:nvSpPr>
        <p:spPr/>
        <p:txBody>
          <a:bodyPr>
            <a:noAutofit/>
          </a:bodyPr>
          <a:lstStyle/>
          <a:p>
            <a:r>
              <a:rPr lang="en-US" altLang="ja-JP" sz="2800" dirty="0" smtClean="0"/>
              <a:t>1. </a:t>
            </a:r>
            <a:r>
              <a:rPr lang="ja-JP" altLang="en-US" sz="2800" dirty="0" smtClean="0"/>
              <a:t>パーツのチェック</a:t>
            </a:r>
            <a:endParaRPr kumimoji="1" lang="ja-JP" altLang="en-US" sz="2800" dirty="0"/>
          </a:p>
        </p:txBody>
      </p:sp>
      <p:sp>
        <p:nvSpPr>
          <p:cNvPr id="10" name="スライド番号プレースホルダー 9"/>
          <p:cNvSpPr>
            <a:spLocks noGrp="1"/>
          </p:cNvSpPr>
          <p:nvPr>
            <p:ph type="sldNum" sz="quarter" idx="12"/>
          </p:nvPr>
        </p:nvSpPr>
        <p:spPr/>
        <p:txBody>
          <a:bodyPr/>
          <a:lstStyle/>
          <a:p>
            <a:fld id="{93133940-1C9A-4530-88D2-E440F3F2F3CD}" type="slidenum">
              <a:rPr kumimoji="1" lang="ja-JP" altLang="en-US" smtClean="0"/>
              <a:pPr/>
              <a:t>2</a:t>
            </a:fld>
            <a:endParaRPr kumimoji="1" lang="ja-JP" altLang="en-US" dirty="0"/>
          </a:p>
        </p:txBody>
      </p:sp>
      <p:pic>
        <p:nvPicPr>
          <p:cNvPr id="5" name="図 4"/>
          <p:cNvPicPr>
            <a:picLocks noChangeAspect="1"/>
          </p:cNvPicPr>
          <p:nvPr/>
        </p:nvPicPr>
        <p:blipFill rotWithShape="1">
          <a:blip r:embed="rId2" cstate="print">
            <a:extLst>
              <a:ext uri="{28A0092B-C50C-407E-A947-70E740481C1C}">
                <a14:useLocalDpi xmlns:a14="http://schemas.microsoft.com/office/drawing/2010/main" val="0"/>
              </a:ext>
            </a:extLst>
          </a:blip>
          <a:srcRect l="28045" t="34862" r="23849"/>
          <a:stretch/>
        </p:blipFill>
        <p:spPr>
          <a:xfrm rot="16200000">
            <a:off x="4103418" y="2153482"/>
            <a:ext cx="447679" cy="788899"/>
          </a:xfrm>
          <a:prstGeom prst="rect">
            <a:avLst/>
          </a:prstGeom>
        </p:spPr>
      </p:pic>
      <p:pic>
        <p:nvPicPr>
          <p:cNvPr id="2051" name="Picture 3" descr="C:\Users\ikuta\Documents\作業\エンジョイ部品写真\ICソケット.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075" y="3367758"/>
            <a:ext cx="1101279" cy="3555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ikuta\Documents\作業\エンジョイ部品写真\ICソケット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3320" y="3828554"/>
            <a:ext cx="1028699" cy="59154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ikuta\Documents\作業\エンジョイ部品写真\USB変換モジュール.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5966" y="5200650"/>
            <a:ext cx="632623" cy="4905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ikuta\Documents\作業\エンジョイ部品写真\ジャンパピン.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406" t="7096" r="18650" b="16774"/>
          <a:stretch/>
        </p:blipFill>
        <p:spPr bwMode="auto">
          <a:xfrm>
            <a:off x="4193187" y="8453439"/>
            <a:ext cx="440005" cy="4381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ikuta\Documents\作業\エンジョイ部品写真\ピンヘッダ.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2028" t="19832" r="20565" b="14831"/>
          <a:stretch/>
        </p:blipFill>
        <p:spPr bwMode="auto">
          <a:xfrm rot="5400000">
            <a:off x="4162653" y="6375442"/>
            <a:ext cx="326301" cy="3862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ikuta\Documents\作業\エンジョイ部品写真\三端子レギュレータ.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a:off x="4049039" y="2558839"/>
            <a:ext cx="483493" cy="100964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ikuta\Documents\作業\エンジョイ部品写真\半固定ボリューム.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573" t="20223" r="21725" b="21534"/>
          <a:stretch/>
        </p:blipFill>
        <p:spPr bwMode="auto">
          <a:xfrm>
            <a:off x="4281566" y="7067555"/>
            <a:ext cx="423568" cy="44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001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Autofit/>
          </a:bodyPr>
          <a:lstStyle/>
          <a:p>
            <a:r>
              <a:rPr lang="en-US" altLang="ja-JP" sz="2800" dirty="0" smtClean="0"/>
              <a:t>2.</a:t>
            </a:r>
            <a:r>
              <a:rPr lang="ja-JP" altLang="en-US" sz="2800" dirty="0"/>
              <a:t> </a:t>
            </a:r>
            <a:r>
              <a:rPr lang="ja-JP" altLang="en-US" sz="2800" dirty="0" smtClean="0"/>
              <a:t>基板の</a:t>
            </a:r>
            <a:r>
              <a:rPr lang="ja-JP" altLang="en-US" sz="2800" dirty="0" smtClean="0"/>
              <a:t>製作</a:t>
            </a:r>
            <a:endParaRPr kumimoji="1" lang="ja-JP" altLang="en-US" sz="2800" dirty="0"/>
          </a:p>
        </p:txBody>
      </p:sp>
      <p:graphicFrame>
        <p:nvGraphicFramePr>
          <p:cNvPr id="3" name="図表 2"/>
          <p:cNvGraphicFramePr/>
          <p:nvPr>
            <p:extLst>
              <p:ext uri="{D42A27DB-BD31-4B8C-83A1-F6EECF244321}">
                <p14:modId xmlns:p14="http://schemas.microsoft.com/office/powerpoint/2010/main" val="2338661356"/>
              </p:ext>
            </p:extLst>
          </p:nvPr>
        </p:nvGraphicFramePr>
        <p:xfrm>
          <a:off x="631661" y="1585581"/>
          <a:ext cx="2453062" cy="7604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
          <p:cNvGrpSpPr/>
          <p:nvPr/>
        </p:nvGrpSpPr>
        <p:grpSpPr>
          <a:xfrm>
            <a:off x="391292" y="1078338"/>
            <a:ext cx="2933800" cy="8315044"/>
            <a:chOff x="272538" y="1193224"/>
            <a:chExt cx="2816107" cy="7449084"/>
          </a:xfrm>
        </p:grpSpPr>
        <p:sp>
          <p:nvSpPr>
            <p:cNvPr id="16" name="角丸四角形 15"/>
            <p:cNvSpPr/>
            <p:nvPr/>
          </p:nvSpPr>
          <p:spPr>
            <a:xfrm>
              <a:off x="272538" y="1406361"/>
              <a:ext cx="2816107" cy="7235947"/>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758193" y="1193224"/>
              <a:ext cx="1844796" cy="369332"/>
            </a:xfrm>
            <a:prstGeom prst="rect">
              <a:avLst/>
            </a:prstGeom>
            <a:solidFill>
              <a:schemeClr val="bg1"/>
            </a:solidFill>
          </p:spPr>
          <p:txBody>
            <a:bodyPr wrap="square" rtlCol="0">
              <a:spAutoFit/>
            </a:bodyPr>
            <a:lstStyle/>
            <a:p>
              <a:r>
                <a:rPr lang="ja-JP" altLang="en-US" dirty="0" smtClean="0"/>
                <a:t>取り付けの順番</a:t>
              </a:r>
              <a:endParaRPr kumimoji="1" lang="ja-JP" altLang="en-US" dirty="0"/>
            </a:p>
          </p:txBody>
        </p:sp>
      </p:grpSp>
      <p:grpSp>
        <p:nvGrpSpPr>
          <p:cNvPr id="19" name="グループ化 18"/>
          <p:cNvGrpSpPr/>
          <p:nvPr/>
        </p:nvGrpSpPr>
        <p:grpSpPr>
          <a:xfrm>
            <a:off x="3575308" y="1074876"/>
            <a:ext cx="3081867" cy="4103104"/>
            <a:chOff x="3454400" y="831890"/>
            <a:chExt cx="3081867" cy="5802131"/>
          </a:xfrm>
        </p:grpSpPr>
        <p:sp>
          <p:nvSpPr>
            <p:cNvPr id="41" name="角丸四角形 40"/>
            <p:cNvSpPr/>
            <p:nvPr/>
          </p:nvSpPr>
          <p:spPr>
            <a:xfrm>
              <a:off x="3454400" y="1155470"/>
              <a:ext cx="3081867" cy="5478551"/>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spcAft>
                  <a:spcPts val="600"/>
                </a:spcAft>
                <a:buFont typeface="+mj-ea"/>
                <a:buAutoNum type="circleNumDbPlain"/>
              </a:pP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部品</a:t>
              </a:r>
              <a:r>
                <a:rPr lang="ja-JP" altLang="en-US" sz="1400" u="sng" dirty="0">
                  <a:solidFill>
                    <a:sysClr val="windowText" lastClr="000000"/>
                  </a:solidFill>
                  <a:latin typeface="ＭＳ 明朝" panose="02020609040205080304" pitchFamily="17" charset="-128"/>
                  <a:ea typeface="ＭＳ 明朝" panose="02020609040205080304" pitchFamily="17" charset="-128"/>
                </a:rPr>
                <a:t>点数が多い</a:t>
              </a:r>
              <a:r>
                <a:rPr lang="ja-JP" altLang="en-US" sz="1400" dirty="0">
                  <a:solidFill>
                    <a:sysClr val="windowText" lastClr="000000"/>
                  </a:solidFill>
                  <a:latin typeface="ＭＳ 明朝" panose="02020609040205080304" pitchFamily="17" charset="-128"/>
                  <a:ea typeface="ＭＳ 明朝" panose="02020609040205080304" pitchFamily="17" charset="-128"/>
                </a:rPr>
                <a:t>ので、</a:t>
              </a:r>
              <a:r>
                <a:rPr lang="ja-JP" altLang="en-US" sz="1400" u="sng" dirty="0">
                  <a:solidFill>
                    <a:sysClr val="windowText" lastClr="000000"/>
                  </a:solidFill>
                  <a:latin typeface="ＭＳ 明朝" panose="02020609040205080304" pitchFamily="17" charset="-128"/>
                  <a:ea typeface="ＭＳ 明朝" panose="02020609040205080304" pitchFamily="17" charset="-128"/>
                </a:rPr>
                <a:t>間違った場所に取り付けない</a:t>
              </a:r>
              <a:r>
                <a:rPr lang="ja-JP" altLang="en-US" sz="1400" dirty="0">
                  <a:solidFill>
                    <a:sysClr val="windowText" lastClr="000000"/>
                  </a:solidFill>
                  <a:latin typeface="ＭＳ 明朝" panose="02020609040205080304" pitchFamily="17" charset="-128"/>
                  <a:ea typeface="ＭＳ 明朝" panose="02020609040205080304" pitchFamily="17" charset="-128"/>
                </a:rPr>
                <a:t>ように注意してください</a:t>
              </a:r>
              <a:endParaRPr lang="en-US" altLang="ja-JP" sz="1400" dirty="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dirty="0" smtClean="0">
                  <a:solidFill>
                    <a:sysClr val="windowText" lastClr="000000"/>
                  </a:solidFill>
                  <a:latin typeface="ＭＳ 明朝" panose="02020609040205080304" pitchFamily="17" charset="-128"/>
                  <a:ea typeface="ＭＳ 明朝" panose="02020609040205080304" pitchFamily="17" charset="-128"/>
                </a:rPr>
                <a:t>三端子</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レギュレータ、電解</a:t>
              </a:r>
              <a:r>
                <a:rPr lang="ja-JP" altLang="en-US" sz="1400" dirty="0">
                  <a:solidFill>
                    <a:sysClr val="windowText" lastClr="000000"/>
                  </a:solidFill>
                  <a:latin typeface="ＭＳ 明朝" panose="02020609040205080304" pitchFamily="17" charset="-128"/>
                  <a:ea typeface="ＭＳ 明朝" panose="02020609040205080304" pitchFamily="17" charset="-128"/>
                </a:rPr>
                <a:t>コンデンサは</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足を</a:t>
              </a:r>
              <a:r>
                <a:rPr lang="ja-JP" altLang="en-US" sz="1400" u="sng" dirty="0">
                  <a:solidFill>
                    <a:sysClr val="windowText" lastClr="000000"/>
                  </a:solidFill>
                  <a:latin typeface="ＭＳ 明朝" panose="02020609040205080304" pitchFamily="17" charset="-128"/>
                  <a:ea typeface="ＭＳ 明朝" panose="02020609040205080304" pitchFamily="17" charset="-128"/>
                </a:rPr>
                <a:t>曲げて倒した状態で取り付け</a:t>
              </a:r>
              <a:r>
                <a:rPr lang="ja-JP" altLang="en-US" sz="1400" dirty="0">
                  <a:solidFill>
                    <a:sysClr val="windowText" lastClr="000000"/>
                  </a:solidFill>
                  <a:latin typeface="ＭＳ 明朝" panose="02020609040205080304" pitchFamily="17" charset="-128"/>
                  <a:ea typeface="ＭＳ 明朝" panose="02020609040205080304" pitchFamily="17" charset="-128"/>
                </a:rPr>
                <a:t>てください</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en-US" altLang="ja-JP" sz="1400" u="sng" dirty="0">
                  <a:solidFill>
                    <a:sysClr val="windowText" lastClr="000000"/>
                  </a:solidFill>
                  <a:latin typeface="ＭＳ 明朝" panose="02020609040205080304" pitchFamily="17" charset="-128"/>
                  <a:ea typeface="ＭＳ 明朝" panose="02020609040205080304" pitchFamily="17" charset="-128"/>
                </a:rPr>
                <a:t>IC</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ソケットには向きがある</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ので間違えないように注意してください</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dirty="0">
                  <a:solidFill>
                    <a:sysClr val="windowText" lastClr="000000"/>
                  </a:solidFill>
                  <a:latin typeface="ＭＳ 明朝" panose="02020609040205080304" pitchFamily="17" charset="-128"/>
                  <a:ea typeface="ＭＳ 明朝" panose="02020609040205080304" pitchFamily="17" charset="-128"/>
                </a:rPr>
                <a:t>電解コンデンサや</a:t>
              </a:r>
              <a:r>
                <a:rPr lang="en-US" altLang="ja-JP" sz="1400" dirty="0">
                  <a:solidFill>
                    <a:sysClr val="windowText" lastClr="000000"/>
                  </a:solidFill>
                  <a:latin typeface="ＭＳ 明朝" panose="02020609040205080304" pitchFamily="17" charset="-128"/>
                  <a:ea typeface="ＭＳ 明朝" panose="02020609040205080304" pitchFamily="17" charset="-128"/>
                </a:rPr>
                <a:t>LED</a:t>
              </a:r>
              <a:r>
                <a:rPr lang="ja-JP" altLang="en-US" sz="1400" dirty="0">
                  <a:solidFill>
                    <a:sysClr val="windowText" lastClr="000000"/>
                  </a:solidFill>
                  <a:latin typeface="ＭＳ 明朝" panose="02020609040205080304" pitchFamily="17" charset="-128"/>
                  <a:ea typeface="ＭＳ 明朝" panose="02020609040205080304" pitchFamily="17" charset="-128"/>
                </a:rPr>
                <a:t>やトランジスタは</a:t>
              </a:r>
              <a:r>
                <a:rPr lang="ja-JP" altLang="en-US" sz="1400" u="sng" dirty="0">
                  <a:solidFill>
                    <a:sysClr val="windowText" lastClr="000000"/>
                  </a:solidFill>
                  <a:latin typeface="ＭＳ 明朝" panose="02020609040205080304" pitchFamily="17" charset="-128"/>
                  <a:ea typeface="ＭＳ 明朝" panose="02020609040205080304" pitchFamily="17" charset="-128"/>
                </a:rPr>
                <a:t>向きがあります。</a:t>
              </a:r>
              <a:r>
                <a:rPr lang="ja-JP" altLang="en-US" sz="1400" dirty="0">
                  <a:solidFill>
                    <a:sysClr val="windowText" lastClr="000000"/>
                  </a:solidFill>
                  <a:latin typeface="ＭＳ 明朝" panose="02020609040205080304" pitchFamily="17" charset="-128"/>
                  <a:ea typeface="ＭＳ 明朝" panose="02020609040205080304" pitchFamily="17" charset="-128"/>
                </a:rPr>
                <a:t>間違えないよう注意です。</a:t>
              </a:r>
              <a:endParaRPr lang="en-US" altLang="ja-JP" sz="1400" dirty="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en-US" altLang="ja-JP" sz="1400" dirty="0" smtClean="0">
                  <a:solidFill>
                    <a:sysClr val="windowText" lastClr="000000"/>
                  </a:solidFill>
                  <a:latin typeface="ＭＳ 明朝" panose="02020609040205080304" pitchFamily="17" charset="-128"/>
                  <a:ea typeface="ＭＳ 明朝" panose="02020609040205080304" pitchFamily="17" charset="-128"/>
                </a:rPr>
                <a:t>USB</a:t>
              </a:r>
              <a:r>
                <a:rPr lang="ja-JP" altLang="en-US" sz="1400" dirty="0">
                  <a:solidFill>
                    <a:sysClr val="windowText" lastClr="000000"/>
                  </a:solidFill>
                  <a:latin typeface="ＭＳ 明朝" panose="02020609040205080304" pitchFamily="17" charset="-128"/>
                  <a:ea typeface="ＭＳ 明朝" panose="02020609040205080304" pitchFamily="17" charset="-128"/>
                </a:rPr>
                <a:t>シリアル変換モジュールは</a:t>
              </a:r>
              <a:r>
                <a:rPr lang="ja-JP" altLang="en-US" sz="1400" u="sng" dirty="0">
                  <a:solidFill>
                    <a:sysClr val="windowText" lastClr="000000"/>
                  </a:solidFill>
                  <a:latin typeface="ＭＳ 明朝" panose="02020609040205080304" pitchFamily="17" charset="-128"/>
                  <a:ea typeface="ＭＳ 明朝" panose="02020609040205080304" pitchFamily="17" charset="-128"/>
                </a:rPr>
                <a:t>熱に弱い</a:t>
              </a:r>
              <a:r>
                <a:rPr lang="ja-JP" altLang="en-US" sz="1400" dirty="0">
                  <a:solidFill>
                    <a:sysClr val="windowText" lastClr="000000"/>
                  </a:solidFill>
                  <a:latin typeface="ＭＳ 明朝" panose="02020609040205080304" pitchFamily="17" charset="-128"/>
                  <a:ea typeface="ＭＳ 明朝" panose="02020609040205080304" pitchFamily="17" charset="-128"/>
                </a:rPr>
                <a:t>ので注意してください。</a:t>
              </a:r>
              <a:endParaRPr lang="en-US" altLang="ja-JP" sz="1400" dirty="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p:txBody>
        </p:sp>
        <p:sp>
          <p:nvSpPr>
            <p:cNvPr id="42" name="テキスト ボックス 41"/>
            <p:cNvSpPr txBox="1"/>
            <p:nvPr/>
          </p:nvSpPr>
          <p:spPr>
            <a:xfrm>
              <a:off x="4456228" y="831890"/>
              <a:ext cx="954386" cy="548114"/>
            </a:xfrm>
            <a:prstGeom prst="rect">
              <a:avLst/>
            </a:prstGeom>
            <a:solidFill>
              <a:schemeClr val="bg1"/>
            </a:solidFill>
          </p:spPr>
          <p:txBody>
            <a:bodyPr wrap="square" rtlCol="0">
              <a:spAutoFit/>
            </a:bodyPr>
            <a:lstStyle/>
            <a:p>
              <a:r>
                <a:rPr lang="ja-JP" altLang="en-US" dirty="0" smtClean="0"/>
                <a:t>注意点</a:t>
              </a:r>
              <a:endParaRPr kumimoji="1" lang="ja-JP" altLang="en-US" dirty="0"/>
            </a:p>
          </p:txBody>
        </p:sp>
      </p:grpSp>
    </p:spTree>
    <p:extLst>
      <p:ext uri="{BB962C8B-B14F-4D97-AF65-F5344CB8AC3E}">
        <p14:creationId xmlns:p14="http://schemas.microsoft.com/office/powerpoint/2010/main" val="1903591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93133940-1C9A-4530-88D2-E440F3F2F3CD}" type="slidenum">
              <a:rPr kumimoji="1" lang="ja-JP" altLang="en-US" smtClean="0"/>
              <a:pPr/>
              <a:t>4</a:t>
            </a:fld>
            <a:endParaRPr kumimoji="1" lang="ja-JP" altLang="en-US" dirty="0"/>
          </a:p>
        </p:txBody>
      </p:sp>
      <p:grpSp>
        <p:nvGrpSpPr>
          <p:cNvPr id="150" name="グループ化 149"/>
          <p:cNvGrpSpPr/>
          <p:nvPr/>
        </p:nvGrpSpPr>
        <p:grpSpPr>
          <a:xfrm rot="16200000">
            <a:off x="519487" y="2272514"/>
            <a:ext cx="7601383" cy="4281828"/>
            <a:chOff x="-518311" y="2435915"/>
            <a:chExt cx="7601383" cy="4281828"/>
          </a:xfrm>
        </p:grpSpPr>
        <p:pic>
          <p:nvPicPr>
            <p:cNvPr id="60" name="Picture 2"/>
            <p:cNvPicPr>
              <a:picLocks noChangeAspect="1" noChangeArrowheads="1"/>
            </p:cNvPicPr>
            <p:nvPr/>
          </p:nvPicPr>
          <p:blipFill>
            <a:blip r:embed="rId2">
              <a:graysc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70611" y="2909175"/>
              <a:ext cx="4965284" cy="338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正方形/長方形 60"/>
            <p:cNvSpPr/>
            <p:nvPr/>
          </p:nvSpPr>
          <p:spPr>
            <a:xfrm>
              <a:off x="2673644" y="5333520"/>
              <a:ext cx="615058" cy="31080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赤色</a:t>
              </a:r>
              <a:r>
                <a:rPr lang="en-US" altLang="ja-JP" sz="1100" dirty="0" smtClean="0"/>
                <a:t>LED</a:t>
              </a:r>
              <a:endParaRPr kumimoji="1" lang="ja-JP" altLang="en-US" sz="1100" dirty="0"/>
            </a:p>
          </p:txBody>
        </p:sp>
        <p:sp>
          <p:nvSpPr>
            <p:cNvPr id="62" name="正方形/長方形 61"/>
            <p:cNvSpPr/>
            <p:nvPr/>
          </p:nvSpPr>
          <p:spPr>
            <a:xfrm>
              <a:off x="586214" y="3339586"/>
              <a:ext cx="548797" cy="323357"/>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赤色</a:t>
              </a:r>
              <a:r>
                <a:rPr lang="en-US" altLang="ja-JP" sz="1100" dirty="0" smtClean="0"/>
                <a:t>LED</a:t>
              </a:r>
              <a:endParaRPr kumimoji="1" lang="ja-JP" altLang="en-US" sz="1100" dirty="0"/>
            </a:p>
          </p:txBody>
        </p:sp>
        <p:cxnSp>
          <p:nvCxnSpPr>
            <p:cNvPr id="63" name="直線矢印コネクタ 62"/>
            <p:cNvCxnSpPr/>
            <p:nvPr/>
          </p:nvCxnSpPr>
          <p:spPr>
            <a:xfrm>
              <a:off x="1135011" y="3662943"/>
              <a:ext cx="164400" cy="2685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3297313" y="5411210"/>
              <a:ext cx="793675" cy="105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5584941" y="4867981"/>
              <a:ext cx="1098473" cy="240051"/>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トランジスタ</a:t>
              </a:r>
              <a:endParaRPr kumimoji="1" lang="ja-JP" altLang="en-US" sz="1100" dirty="0"/>
            </a:p>
          </p:txBody>
        </p:sp>
        <p:cxnSp>
          <p:nvCxnSpPr>
            <p:cNvPr id="66" name="直線矢印コネクタ 65"/>
            <p:cNvCxnSpPr/>
            <p:nvPr/>
          </p:nvCxnSpPr>
          <p:spPr>
            <a:xfrm flipH="1">
              <a:off x="5363924" y="5108032"/>
              <a:ext cx="289660" cy="159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99797" y="3719016"/>
              <a:ext cx="888700" cy="21907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ピンヘッダ</a:t>
              </a:r>
              <a:endParaRPr kumimoji="1" lang="ja-JP" altLang="en-US" sz="1100" dirty="0"/>
            </a:p>
          </p:txBody>
        </p:sp>
        <p:cxnSp>
          <p:nvCxnSpPr>
            <p:cNvPr id="68" name="直線矢印コネクタ 67"/>
            <p:cNvCxnSpPr/>
            <p:nvPr/>
          </p:nvCxnSpPr>
          <p:spPr>
            <a:xfrm flipH="1">
              <a:off x="4457591" y="3859808"/>
              <a:ext cx="342208" cy="53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3882876" y="6315187"/>
              <a:ext cx="1197533" cy="300006"/>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電界コンデンサ</a:t>
              </a:r>
              <a:endParaRPr lang="en-US" altLang="ja-JP" sz="1100" dirty="0" smtClean="0"/>
            </a:p>
          </p:txBody>
        </p:sp>
        <p:cxnSp>
          <p:nvCxnSpPr>
            <p:cNvPr id="70" name="直線矢印コネクタ 69"/>
            <p:cNvCxnSpPr/>
            <p:nvPr/>
          </p:nvCxnSpPr>
          <p:spPr>
            <a:xfrm flipH="1" flipV="1">
              <a:off x="3722694" y="5849261"/>
              <a:ext cx="491236" cy="465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359065" y="3825028"/>
              <a:ext cx="1009786" cy="4975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半固定</a:t>
              </a:r>
              <a:endParaRPr lang="en-US" altLang="ja-JP" sz="1100" dirty="0" smtClean="0"/>
            </a:p>
            <a:p>
              <a:pPr algn="ctr"/>
              <a:r>
                <a:rPr lang="ja-JP" altLang="en-US" sz="1100" dirty="0" smtClean="0"/>
                <a:t>ボリューム</a:t>
              </a:r>
              <a:endParaRPr lang="en-US" altLang="ja-JP" sz="1100" dirty="0" smtClean="0"/>
            </a:p>
          </p:txBody>
        </p:sp>
        <p:cxnSp>
          <p:nvCxnSpPr>
            <p:cNvPr id="72" name="直線矢印コネクタ 71"/>
            <p:cNvCxnSpPr>
              <a:stCxn id="71" idx="3"/>
            </p:cNvCxnSpPr>
            <p:nvPr/>
          </p:nvCxnSpPr>
          <p:spPr>
            <a:xfrm>
              <a:off x="650721" y="4073814"/>
              <a:ext cx="973542" cy="321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0" y="5450817"/>
              <a:ext cx="769068" cy="4080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トグル</a:t>
              </a:r>
              <a:endParaRPr lang="en-US" altLang="ja-JP" sz="1100" dirty="0" smtClean="0"/>
            </a:p>
            <a:p>
              <a:pPr algn="ctr"/>
              <a:r>
                <a:rPr lang="ja-JP" altLang="en-US" sz="1100" dirty="0" smtClean="0"/>
                <a:t>スイッチ</a:t>
              </a:r>
              <a:endParaRPr kumimoji="1" lang="ja-JP" altLang="en-US" sz="1100" dirty="0"/>
            </a:p>
          </p:txBody>
        </p:sp>
        <p:cxnSp>
          <p:nvCxnSpPr>
            <p:cNvPr id="74" name="直線矢印コネクタ 73"/>
            <p:cNvCxnSpPr>
              <a:stCxn id="73" idx="3"/>
            </p:cNvCxnSpPr>
            <p:nvPr/>
          </p:nvCxnSpPr>
          <p:spPr>
            <a:xfrm>
              <a:off x="769068" y="5654842"/>
              <a:ext cx="3744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518311" y="4493516"/>
              <a:ext cx="1299411" cy="414389"/>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USB</a:t>
              </a:r>
              <a:r>
                <a:rPr lang="ja-JP" altLang="en-US" sz="1100" dirty="0" smtClean="0"/>
                <a:t>シリアル変換モジュール</a:t>
              </a:r>
              <a:endParaRPr kumimoji="1" lang="ja-JP" altLang="en-US" sz="1100" dirty="0"/>
            </a:p>
          </p:txBody>
        </p:sp>
        <p:cxnSp>
          <p:nvCxnSpPr>
            <p:cNvPr id="76" name="直線矢印コネクタ 75"/>
            <p:cNvCxnSpPr>
              <a:stCxn id="75" idx="3"/>
            </p:cNvCxnSpPr>
            <p:nvPr/>
          </p:nvCxnSpPr>
          <p:spPr>
            <a:xfrm>
              <a:off x="781100" y="4700711"/>
              <a:ext cx="436111" cy="287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986480" y="5342021"/>
              <a:ext cx="962502" cy="62564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1035484" y="2782832"/>
              <a:ext cx="641584" cy="252685"/>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4.7kΩ</a:t>
              </a:r>
              <a:endParaRPr kumimoji="1" lang="ja-JP" altLang="en-US" sz="1100" dirty="0"/>
            </a:p>
          </p:txBody>
        </p:sp>
        <p:sp>
          <p:nvSpPr>
            <p:cNvPr id="93" name="正方形/長方形 92"/>
            <p:cNvSpPr/>
            <p:nvPr/>
          </p:nvSpPr>
          <p:spPr>
            <a:xfrm>
              <a:off x="4481643" y="5691166"/>
              <a:ext cx="636312" cy="31619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4.7kΩ</a:t>
              </a:r>
              <a:endParaRPr kumimoji="1" lang="ja-JP" altLang="en-US" sz="1100" dirty="0"/>
            </a:p>
          </p:txBody>
        </p:sp>
        <p:sp>
          <p:nvSpPr>
            <p:cNvPr id="94" name="正方形/長方形 93"/>
            <p:cNvSpPr/>
            <p:nvPr/>
          </p:nvSpPr>
          <p:spPr>
            <a:xfrm>
              <a:off x="4362354" y="3339586"/>
              <a:ext cx="638937" cy="279051"/>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4.7kΩ</a:t>
              </a:r>
              <a:endParaRPr kumimoji="1" lang="ja-JP" altLang="en-US" sz="1100" dirty="0"/>
            </a:p>
          </p:txBody>
        </p:sp>
        <p:sp>
          <p:nvSpPr>
            <p:cNvPr id="95" name="正方形/長方形 94"/>
            <p:cNvSpPr/>
            <p:nvPr/>
          </p:nvSpPr>
          <p:spPr>
            <a:xfrm>
              <a:off x="5217605" y="5691166"/>
              <a:ext cx="372416" cy="33540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0Ω</a:t>
              </a:r>
              <a:endParaRPr kumimoji="1" lang="ja-JP" altLang="en-US" sz="1100" dirty="0"/>
            </a:p>
          </p:txBody>
        </p:sp>
        <p:sp>
          <p:nvSpPr>
            <p:cNvPr id="96" name="正方形/長方形 95"/>
            <p:cNvSpPr/>
            <p:nvPr/>
          </p:nvSpPr>
          <p:spPr>
            <a:xfrm>
              <a:off x="3722693" y="4375167"/>
              <a:ext cx="445343" cy="301176"/>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0Ω</a:t>
              </a:r>
              <a:endParaRPr kumimoji="1" lang="ja-JP" altLang="en-US" sz="1100" dirty="0"/>
            </a:p>
          </p:txBody>
        </p:sp>
        <p:cxnSp>
          <p:nvCxnSpPr>
            <p:cNvPr id="97" name="直線矢印コネクタ 96"/>
            <p:cNvCxnSpPr/>
            <p:nvPr/>
          </p:nvCxnSpPr>
          <p:spPr>
            <a:xfrm flipH="1" flipV="1">
              <a:off x="5068274" y="5342797"/>
              <a:ext cx="295650" cy="34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94" idx="1"/>
            </p:cNvCxnSpPr>
            <p:nvPr/>
          </p:nvCxnSpPr>
          <p:spPr>
            <a:xfrm flipH="1">
              <a:off x="3856124" y="3479112"/>
              <a:ext cx="506230" cy="371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1517948" y="3030346"/>
              <a:ext cx="82130" cy="311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93" idx="1"/>
            </p:cNvCxnSpPr>
            <p:nvPr/>
          </p:nvCxnSpPr>
          <p:spPr>
            <a:xfrm flipH="1" flipV="1">
              <a:off x="3856124" y="5628549"/>
              <a:ext cx="625519" cy="220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V="1">
              <a:off x="4681823" y="5229531"/>
              <a:ext cx="0" cy="46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96" idx="1"/>
            </p:cNvCxnSpPr>
            <p:nvPr/>
          </p:nvCxnSpPr>
          <p:spPr>
            <a:xfrm flipH="1">
              <a:off x="3344456" y="4525755"/>
              <a:ext cx="378237" cy="8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96" idx="1"/>
            </p:cNvCxnSpPr>
            <p:nvPr/>
          </p:nvCxnSpPr>
          <p:spPr>
            <a:xfrm flipH="1" flipV="1">
              <a:off x="3344455" y="4398807"/>
              <a:ext cx="378238" cy="126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a:off x="1624263" y="2435915"/>
              <a:ext cx="843916" cy="296496"/>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CDS</a:t>
              </a:r>
              <a:r>
                <a:rPr lang="ja-JP" altLang="en-US" sz="1100" dirty="0"/>
                <a:t>セル</a:t>
              </a:r>
              <a:endParaRPr kumimoji="1" lang="ja-JP" altLang="en-US" sz="1100" dirty="0"/>
            </a:p>
          </p:txBody>
        </p:sp>
        <p:cxnSp>
          <p:nvCxnSpPr>
            <p:cNvPr id="105" name="直線矢印コネクタ 104"/>
            <p:cNvCxnSpPr>
              <a:stCxn id="104" idx="2"/>
            </p:cNvCxnSpPr>
            <p:nvPr/>
          </p:nvCxnSpPr>
          <p:spPr>
            <a:xfrm flipH="1">
              <a:off x="1760872" y="2732411"/>
              <a:ext cx="285349" cy="1217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p:cNvSpPr/>
            <p:nvPr/>
          </p:nvSpPr>
          <p:spPr>
            <a:xfrm>
              <a:off x="1760871" y="6287323"/>
              <a:ext cx="1043539" cy="37530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レギュレータ</a:t>
              </a:r>
              <a:endParaRPr kumimoji="1" lang="ja-JP" altLang="en-US" sz="1100" dirty="0"/>
            </a:p>
          </p:txBody>
        </p:sp>
        <p:cxnSp>
          <p:nvCxnSpPr>
            <p:cNvPr id="107" name="直線矢印コネクタ 106"/>
            <p:cNvCxnSpPr>
              <a:stCxn id="106" idx="0"/>
            </p:cNvCxnSpPr>
            <p:nvPr/>
          </p:nvCxnSpPr>
          <p:spPr>
            <a:xfrm flipV="1">
              <a:off x="2282641" y="5925057"/>
              <a:ext cx="147829" cy="362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2692575" y="4988007"/>
              <a:ext cx="1521355" cy="2791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I</a:t>
              </a:r>
              <a:r>
                <a:rPr lang="en-US" altLang="ja-JP" sz="1100" dirty="0"/>
                <a:t>C</a:t>
              </a:r>
              <a:r>
                <a:rPr lang="ja-JP" altLang="en-US" sz="1100" dirty="0" smtClean="0"/>
                <a:t>ソケット</a:t>
              </a:r>
              <a:r>
                <a:rPr lang="en-US" altLang="ja-JP" sz="1100" dirty="0" smtClean="0"/>
                <a:t>(28pin)</a:t>
              </a:r>
              <a:endParaRPr kumimoji="1" lang="ja-JP" altLang="en-US" sz="1050" dirty="0"/>
            </a:p>
          </p:txBody>
        </p:sp>
        <p:sp>
          <p:nvSpPr>
            <p:cNvPr id="109" name="正方形/長方形 108"/>
            <p:cNvSpPr/>
            <p:nvPr/>
          </p:nvSpPr>
          <p:spPr>
            <a:xfrm>
              <a:off x="2264365" y="3525082"/>
              <a:ext cx="1080090" cy="36011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I</a:t>
              </a:r>
              <a:r>
                <a:rPr lang="en-US" altLang="ja-JP" sz="1100" dirty="0"/>
                <a:t>C</a:t>
              </a:r>
              <a:r>
                <a:rPr lang="ja-JP" altLang="en-US" sz="1100" dirty="0" smtClean="0"/>
                <a:t>ソケット</a:t>
              </a:r>
              <a:r>
                <a:rPr lang="en-US" altLang="ja-JP" sz="1100" dirty="0" smtClean="0"/>
                <a:t>(28pin)</a:t>
              </a:r>
              <a:endParaRPr kumimoji="1" lang="ja-JP" altLang="en-US" sz="1050" dirty="0"/>
            </a:p>
          </p:txBody>
        </p:sp>
        <p:sp>
          <p:nvSpPr>
            <p:cNvPr id="110" name="正方形/長方形 109"/>
            <p:cNvSpPr/>
            <p:nvPr/>
          </p:nvSpPr>
          <p:spPr>
            <a:xfrm>
              <a:off x="1903546" y="4422550"/>
              <a:ext cx="798672" cy="42180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積層</a:t>
              </a:r>
              <a:endParaRPr lang="en-US" altLang="ja-JP" sz="1100" dirty="0" smtClean="0"/>
            </a:p>
            <a:p>
              <a:pPr algn="ctr"/>
              <a:r>
                <a:rPr lang="ja-JP" altLang="en-US" sz="1100" dirty="0" smtClean="0"/>
                <a:t>セラコン</a:t>
              </a:r>
              <a:endParaRPr kumimoji="1" lang="ja-JP" altLang="en-US" sz="1100" dirty="0"/>
            </a:p>
          </p:txBody>
        </p:sp>
        <p:cxnSp>
          <p:nvCxnSpPr>
            <p:cNvPr id="111" name="直線矢印コネクタ 110"/>
            <p:cNvCxnSpPr>
              <a:stCxn id="110" idx="0"/>
            </p:cNvCxnSpPr>
            <p:nvPr/>
          </p:nvCxnSpPr>
          <p:spPr>
            <a:xfrm flipV="1">
              <a:off x="2302882" y="4213886"/>
              <a:ext cx="521419" cy="208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3945364" y="3603904"/>
              <a:ext cx="416991" cy="630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2694632" y="4772276"/>
              <a:ext cx="748689" cy="3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2981173" y="6295935"/>
              <a:ext cx="798672" cy="42180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積層</a:t>
              </a:r>
              <a:endParaRPr lang="en-US" altLang="ja-JP" sz="1100" dirty="0" smtClean="0"/>
            </a:p>
            <a:p>
              <a:pPr algn="ctr"/>
              <a:r>
                <a:rPr lang="ja-JP" altLang="en-US" sz="1100" dirty="0" smtClean="0"/>
                <a:t>セラコン</a:t>
              </a:r>
              <a:endParaRPr kumimoji="1" lang="ja-JP" altLang="en-US" sz="1100" dirty="0"/>
            </a:p>
          </p:txBody>
        </p:sp>
        <p:cxnSp>
          <p:nvCxnSpPr>
            <p:cNvPr id="115" name="直線矢印コネクタ 114"/>
            <p:cNvCxnSpPr>
              <a:stCxn id="114" idx="0"/>
            </p:cNvCxnSpPr>
            <p:nvPr/>
          </p:nvCxnSpPr>
          <p:spPr>
            <a:xfrm flipV="1">
              <a:off x="3380509" y="5969391"/>
              <a:ext cx="28387" cy="326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正方形/長方形 115"/>
            <p:cNvSpPr/>
            <p:nvPr/>
          </p:nvSpPr>
          <p:spPr>
            <a:xfrm>
              <a:off x="5935895" y="3850287"/>
              <a:ext cx="1147177" cy="408829"/>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ステレオミニジャック</a:t>
              </a:r>
              <a:endParaRPr kumimoji="1" lang="ja-JP" altLang="en-US" sz="1100" dirty="0"/>
            </a:p>
          </p:txBody>
        </p:sp>
        <p:cxnSp>
          <p:nvCxnSpPr>
            <p:cNvPr id="117" name="直線矢印コネクタ 116"/>
            <p:cNvCxnSpPr/>
            <p:nvPr/>
          </p:nvCxnSpPr>
          <p:spPr>
            <a:xfrm flipH="1">
              <a:off x="5244147" y="4054702"/>
              <a:ext cx="691748" cy="438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52365" y="6980101"/>
            <a:ext cx="2596909" cy="2566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449102" y="4541835"/>
            <a:ext cx="2672716" cy="14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500182" y="1535360"/>
            <a:ext cx="309721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38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76948" y="621792"/>
            <a:ext cx="6645607" cy="5085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コンテンツ プレースホルダー 1"/>
          <p:cNvSpPr>
            <a:spLocks noGrp="1"/>
          </p:cNvSpPr>
          <p:nvPr>
            <p:ph idx="1"/>
          </p:nvPr>
        </p:nvSpPr>
        <p:spPr>
          <a:xfrm>
            <a:off x="514350" y="974036"/>
            <a:ext cx="6065354" cy="4711098"/>
          </a:xfrm>
        </p:spPr>
        <p:txBody>
          <a:bodyPr>
            <a:noAutofit/>
          </a:bodyPr>
          <a:lstStyle/>
          <a:p>
            <a:pPr marL="228600" indent="-228600">
              <a:buClr>
                <a:schemeClr val="tx1"/>
              </a:buClr>
              <a:buFont typeface="+mj-ea"/>
              <a:buAutoNum type="circleNumDbPlain"/>
            </a:pPr>
            <a:r>
              <a:rPr kumimoji="1" lang="ja-JP" altLang="en-US" sz="1600" dirty="0" smtClean="0"/>
              <a:t>各基板</a:t>
            </a:r>
            <a:r>
              <a:rPr lang="ja-JP" altLang="en-US" sz="1600" dirty="0" smtClean="0"/>
              <a:t>に対して</a:t>
            </a:r>
            <a:r>
              <a:rPr kumimoji="1" lang="ja-JP" altLang="en-US" sz="1600" dirty="0" smtClean="0"/>
              <a:t>短絡チェック</a:t>
            </a:r>
            <a:endParaRPr lang="en-US" altLang="ja-JP" sz="1600" dirty="0"/>
          </a:p>
          <a:p>
            <a:pPr lvl="1">
              <a:buClr>
                <a:schemeClr val="tx1"/>
              </a:buClr>
              <a:buFont typeface="Arial" panose="020B0604020202020204" pitchFamily="34" charset="0"/>
              <a:buChar char="•"/>
            </a:pPr>
            <a:r>
              <a:rPr lang="en-US" altLang="ja-JP" sz="1400" dirty="0" smtClean="0">
                <a:latin typeface="ＭＳ 明朝" panose="02020609040205080304" pitchFamily="17" charset="-128"/>
                <a:ea typeface="ＭＳ 明朝" panose="02020609040205080304" pitchFamily="17" charset="-128"/>
              </a:rPr>
              <a:t>IC</a:t>
            </a:r>
            <a:r>
              <a:rPr lang="ja-JP" altLang="en-US" sz="1400" dirty="0" smtClean="0">
                <a:latin typeface="ＭＳ 明朝" panose="02020609040205080304" pitchFamily="17" charset="-128"/>
                <a:ea typeface="ＭＳ 明朝" panose="02020609040205080304" pitchFamily="17" charset="-128"/>
              </a:rPr>
              <a:t>は取り付けずに</a:t>
            </a:r>
            <a:r>
              <a:rPr lang="en-US" altLang="ja-JP" sz="1400" dirty="0" smtClean="0">
                <a:latin typeface="ＭＳ 明朝" panose="02020609040205080304" pitchFamily="17" charset="-128"/>
                <a:ea typeface="ＭＳ 明朝" panose="02020609040205080304" pitchFamily="17" charset="-128"/>
              </a:rPr>
              <a:t>V</a:t>
            </a:r>
            <a:r>
              <a:rPr lang="en-US" altLang="ja-JP" sz="1000" dirty="0" smtClean="0">
                <a:latin typeface="ＭＳ 明朝" panose="02020609040205080304" pitchFamily="17" charset="-128"/>
                <a:ea typeface="ＭＳ 明朝" panose="02020609040205080304" pitchFamily="17" charset="-128"/>
              </a:rPr>
              <a:t>DD</a:t>
            </a:r>
            <a:r>
              <a:rPr lang="ja-JP" altLang="en-US" sz="1400" dirty="0" smtClean="0">
                <a:latin typeface="ＭＳ 明朝" panose="02020609040205080304" pitchFamily="17" charset="-128"/>
                <a:ea typeface="ＭＳ 明朝" panose="02020609040205080304" pitchFamily="17" charset="-128"/>
              </a:rPr>
              <a:t>と</a:t>
            </a:r>
            <a:r>
              <a:rPr lang="en-US" altLang="ja-JP" sz="1400" dirty="0" smtClean="0">
                <a:latin typeface="ＭＳ 明朝" panose="02020609040205080304" pitchFamily="17" charset="-128"/>
                <a:ea typeface="ＭＳ 明朝" panose="02020609040205080304" pitchFamily="17" charset="-128"/>
              </a:rPr>
              <a:t>GND</a:t>
            </a:r>
            <a:r>
              <a:rPr lang="ja-JP" altLang="en-US" sz="1400" dirty="0" smtClean="0">
                <a:latin typeface="ＭＳ 明朝" panose="02020609040205080304" pitchFamily="17" charset="-128"/>
                <a:ea typeface="ＭＳ 明朝" panose="02020609040205080304" pitchFamily="17" charset="-128"/>
              </a:rPr>
              <a:t>間の抵抗を測定　</a:t>
            </a:r>
            <a:r>
              <a:rPr lang="en-US" altLang="ja-JP" sz="1400" dirty="0" smtClean="0">
                <a:latin typeface="ＭＳ 明朝" panose="02020609040205080304" pitchFamily="17" charset="-128"/>
                <a:ea typeface="ＭＳ 明朝" panose="02020609040205080304" pitchFamily="17" charset="-128"/>
              </a:rPr>
              <a:t>(</a:t>
            </a:r>
            <a:r>
              <a:rPr lang="ja-JP" altLang="en-US" sz="1400" dirty="0" smtClean="0">
                <a:latin typeface="ＭＳ 明朝" panose="02020609040205080304" pitchFamily="17" charset="-128"/>
                <a:ea typeface="ＭＳ 明朝" panose="02020609040205080304" pitchFamily="17" charset="-128"/>
              </a:rPr>
              <a:t>メイン基板は</a:t>
            </a:r>
            <a:r>
              <a:rPr lang="en-US" altLang="ja-JP" sz="1400" dirty="0" smtClean="0">
                <a:latin typeface="ＭＳ 明朝" panose="02020609040205080304" pitchFamily="17" charset="-128"/>
                <a:ea typeface="ＭＳ 明朝" panose="02020609040205080304" pitchFamily="17" charset="-128"/>
              </a:rPr>
              <a:t>+6V-GND</a:t>
            </a:r>
            <a:r>
              <a:rPr lang="ja-JP" altLang="en-US" sz="1400" dirty="0" smtClean="0">
                <a:latin typeface="ＭＳ 明朝" panose="02020609040205080304" pitchFamily="17" charset="-128"/>
                <a:ea typeface="ＭＳ 明朝" panose="02020609040205080304" pitchFamily="17" charset="-128"/>
              </a:rPr>
              <a:t>間の短絡チェックも行ってください</a:t>
            </a:r>
            <a:r>
              <a:rPr lang="en-US" altLang="ja-JP" sz="1400" dirty="0" smtClean="0">
                <a:latin typeface="ＭＳ 明朝" panose="02020609040205080304" pitchFamily="17" charset="-128"/>
                <a:ea typeface="ＭＳ 明朝" panose="02020609040205080304" pitchFamily="17" charset="-128"/>
              </a:rPr>
              <a:t>)</a:t>
            </a:r>
          </a:p>
          <a:p>
            <a:pPr lvl="1">
              <a:buClr>
                <a:schemeClr val="tx1"/>
              </a:buClr>
              <a:buFont typeface="Arial" panose="020B0604020202020204" pitchFamily="34" charset="0"/>
              <a:buChar char="•"/>
            </a:pPr>
            <a:r>
              <a:rPr lang="ja-JP" altLang="en-US" sz="1400" dirty="0" smtClean="0">
                <a:latin typeface="ＭＳ 明朝" panose="02020609040205080304" pitchFamily="17" charset="-128"/>
                <a:ea typeface="ＭＳ 明朝" panose="02020609040205080304" pitchFamily="17" charset="-128"/>
              </a:rPr>
              <a:t>短絡していなければ次へ</a:t>
            </a:r>
            <a:endParaRPr lang="en-US" altLang="ja-JP" sz="1400" dirty="0">
              <a:latin typeface="ＭＳ 明朝" panose="02020609040205080304" pitchFamily="17" charset="-128"/>
              <a:ea typeface="ＭＳ 明朝" panose="02020609040205080304" pitchFamily="17" charset="-128"/>
            </a:endParaRPr>
          </a:p>
          <a:p>
            <a:pPr marL="228600" indent="-228600">
              <a:buClr>
                <a:schemeClr val="tx1"/>
              </a:buClr>
              <a:buFont typeface="+mj-lt"/>
              <a:buAutoNum type="circleNumDbPlain"/>
            </a:pPr>
            <a:r>
              <a:rPr lang="ja-JP" altLang="en-US" sz="1600" dirty="0" smtClean="0"/>
              <a:t>メイン基板の</a:t>
            </a:r>
            <a:r>
              <a:rPr lang="en-US" altLang="ja-JP" sz="1600" dirty="0" smtClean="0"/>
              <a:t>I</a:t>
            </a:r>
            <a:r>
              <a:rPr lang="en-US" altLang="ja-JP" sz="1600" baseline="30000" dirty="0" smtClean="0"/>
              <a:t>2</a:t>
            </a:r>
            <a:r>
              <a:rPr lang="en-US" altLang="ja-JP" sz="1600" dirty="0" smtClean="0"/>
              <a:t>C</a:t>
            </a:r>
            <a:r>
              <a:rPr lang="ja-JP" altLang="en-US" sz="1600" dirty="0" smtClean="0"/>
              <a:t>バスラインのチェック</a:t>
            </a:r>
            <a:endParaRPr lang="en-US" altLang="ja-JP" sz="1400" dirty="0"/>
          </a:p>
          <a:p>
            <a:pPr lvl="1">
              <a:buClr>
                <a:schemeClr val="tx1"/>
              </a:buClr>
              <a:buFont typeface="Arial" panose="020B0604020202020204" pitchFamily="34" charset="0"/>
              <a:buChar char="•"/>
            </a:pPr>
            <a:r>
              <a:rPr lang="en-US" altLang="ja-JP" sz="1400" dirty="0" smtClean="0">
                <a:latin typeface="ＭＳ 明朝" panose="02020609040205080304" pitchFamily="17" charset="-128"/>
                <a:ea typeface="ＭＳ 明朝" panose="02020609040205080304" pitchFamily="17" charset="-128"/>
              </a:rPr>
              <a:t>LCP1114</a:t>
            </a:r>
            <a:r>
              <a:rPr lang="ja-JP" altLang="en-US" sz="1400" dirty="0" smtClean="0">
                <a:latin typeface="ＭＳ 明朝" panose="02020609040205080304" pitchFamily="17" charset="-128"/>
                <a:ea typeface="ＭＳ 明朝" panose="02020609040205080304" pitchFamily="17" charset="-128"/>
              </a:rPr>
              <a:t>，</a:t>
            </a:r>
            <a:r>
              <a:rPr lang="en-US" altLang="ja-JP" sz="1400" dirty="0" smtClean="0">
                <a:latin typeface="ＭＳ 明朝" panose="02020609040205080304" pitchFamily="17" charset="-128"/>
                <a:ea typeface="ＭＳ 明朝" panose="02020609040205080304" pitchFamily="17" charset="-128"/>
              </a:rPr>
              <a:t>LCD</a:t>
            </a:r>
            <a:r>
              <a:rPr lang="ja-JP" altLang="en-US" sz="1400" dirty="0">
                <a:latin typeface="ＭＳ 明朝" panose="02020609040205080304" pitchFamily="17" charset="-128"/>
                <a:ea typeface="ＭＳ 明朝" panose="02020609040205080304" pitchFamily="17" charset="-128"/>
              </a:rPr>
              <a:t>モジュールを取り付け電源を投入</a:t>
            </a:r>
            <a:endParaRPr lang="en-US" altLang="ja-JP" sz="1400" dirty="0">
              <a:latin typeface="ＭＳ 明朝" panose="02020609040205080304" pitchFamily="17" charset="-128"/>
              <a:ea typeface="ＭＳ 明朝" panose="02020609040205080304" pitchFamily="17" charset="-128"/>
            </a:endParaRPr>
          </a:p>
          <a:p>
            <a:pPr lvl="1">
              <a:buClr>
                <a:schemeClr val="tx1"/>
              </a:buClr>
              <a:buFont typeface="Arial" panose="020B0604020202020204" pitchFamily="34" charset="0"/>
              <a:buChar char="•"/>
            </a:pPr>
            <a:r>
              <a:rPr lang="en-US" altLang="ja-JP" sz="1400" dirty="0" smtClean="0">
                <a:latin typeface="ＭＳ 明朝" panose="02020609040205080304" pitchFamily="17" charset="-128"/>
                <a:ea typeface="ＭＳ 明朝" panose="02020609040205080304" pitchFamily="17" charset="-128"/>
              </a:rPr>
              <a:t>LCD</a:t>
            </a:r>
            <a:r>
              <a:rPr lang="ja-JP" altLang="en-US" sz="1400" dirty="0" smtClean="0">
                <a:latin typeface="ＭＳ 明朝" panose="02020609040205080304" pitchFamily="17" charset="-128"/>
                <a:ea typeface="ＭＳ 明朝" panose="02020609040205080304" pitchFamily="17" charset="-128"/>
              </a:rPr>
              <a:t>に「</a:t>
            </a:r>
            <a:r>
              <a:rPr lang="en-US" altLang="ja-JP" sz="1400" dirty="0" smtClean="0">
                <a:latin typeface="ＭＳ 明朝" panose="02020609040205080304" pitchFamily="17" charset="-128"/>
                <a:ea typeface="ＭＳ 明朝" panose="02020609040205080304" pitchFamily="17" charset="-128"/>
              </a:rPr>
              <a:t>Now loading.</a:t>
            </a:r>
            <a:r>
              <a:rPr lang="ja-JP" altLang="en-US" sz="1400" dirty="0" smtClean="0">
                <a:latin typeface="ＭＳ 明朝" panose="02020609040205080304" pitchFamily="17" charset="-128"/>
                <a:ea typeface="ＭＳ 明朝" panose="02020609040205080304" pitchFamily="17" charset="-128"/>
              </a:rPr>
              <a:t>」と表示後「</a:t>
            </a:r>
            <a:r>
              <a:rPr lang="en-US" altLang="ja-JP" sz="1400" dirty="0" smtClean="0">
                <a:latin typeface="ＭＳ 明朝" panose="02020609040205080304" pitchFamily="17" charset="-128"/>
                <a:ea typeface="ＭＳ 明朝" panose="02020609040205080304" pitchFamily="17" charset="-128"/>
              </a:rPr>
              <a:t>Init</a:t>
            </a:r>
            <a:r>
              <a:rPr lang="ja-JP" altLang="en-US" sz="1400" dirty="0">
                <a:latin typeface="ＭＳ 明朝" panose="02020609040205080304" pitchFamily="17" charset="-128"/>
                <a:ea typeface="ＭＳ 明朝" panose="02020609040205080304" pitchFamily="17" charset="-128"/>
              </a:rPr>
              <a:t> </a:t>
            </a:r>
            <a:r>
              <a:rPr lang="en-US" altLang="ja-JP" sz="1400" dirty="0" smtClean="0">
                <a:latin typeface="ＭＳ 明朝" panose="02020609040205080304" pitchFamily="17" charset="-128"/>
                <a:ea typeface="ＭＳ 明朝" panose="02020609040205080304" pitchFamily="17" charset="-128"/>
              </a:rPr>
              <a:t>Fail</a:t>
            </a:r>
            <a:r>
              <a:rPr lang="ja-JP" altLang="en-US" sz="1400" dirty="0" smtClean="0">
                <a:latin typeface="ＭＳ 明朝" panose="02020609040205080304" pitchFamily="17" charset="-128"/>
                <a:ea typeface="ＭＳ 明朝" panose="02020609040205080304" pitchFamily="17" charset="-128"/>
              </a:rPr>
              <a:t>」と表示されれば</a:t>
            </a:r>
            <a:r>
              <a:rPr lang="en-US" altLang="ja-JP" sz="1400" dirty="0" smtClean="0">
                <a:latin typeface="ＭＳ 明朝" panose="02020609040205080304" pitchFamily="17" charset="-128"/>
                <a:ea typeface="ＭＳ 明朝" panose="02020609040205080304" pitchFamily="17" charset="-128"/>
              </a:rPr>
              <a:t>OK</a:t>
            </a:r>
          </a:p>
          <a:p>
            <a:pPr marL="228600" indent="-228600">
              <a:buClr>
                <a:schemeClr val="tx1"/>
              </a:buClr>
              <a:buFont typeface="+mj-lt"/>
              <a:buAutoNum type="circleNumDbPlain"/>
            </a:pPr>
            <a:r>
              <a:rPr lang="ja-JP" altLang="en-US" sz="1600" dirty="0" smtClean="0"/>
              <a:t>サブ基板の動作チェック</a:t>
            </a:r>
            <a:endParaRPr lang="en-US" altLang="ja-JP" sz="1600" dirty="0" smtClean="0"/>
          </a:p>
          <a:p>
            <a:pPr lvl="1">
              <a:buClr>
                <a:schemeClr val="tx1"/>
              </a:buClr>
              <a:buFont typeface="Arial" panose="020B0604020202020204" pitchFamily="34" charset="0"/>
              <a:buChar char="•"/>
            </a:pPr>
            <a:r>
              <a:rPr lang="ja-JP" altLang="en-US" sz="1400" dirty="0" smtClean="0">
                <a:latin typeface="ＭＳ 明朝" panose="02020609040205080304" pitchFamily="17" charset="-128"/>
                <a:ea typeface="ＭＳ 明朝" panose="02020609040205080304" pitchFamily="17" charset="-128"/>
              </a:rPr>
              <a:t>サブ基板に</a:t>
            </a:r>
            <a:r>
              <a:rPr lang="en-US" altLang="ja-JP" sz="1400" dirty="0" smtClean="0">
                <a:latin typeface="ＭＳ 明朝" panose="02020609040205080304" pitchFamily="17" charset="-128"/>
                <a:ea typeface="ＭＳ 明朝" panose="02020609040205080304" pitchFamily="17" charset="-128"/>
              </a:rPr>
              <a:t>PIC16F690</a:t>
            </a:r>
            <a:r>
              <a:rPr lang="ja-JP" altLang="en-US" sz="1400" dirty="0" smtClean="0">
                <a:latin typeface="ＭＳ 明朝" panose="02020609040205080304" pitchFamily="17" charset="-128"/>
                <a:ea typeface="ＭＳ 明朝" panose="02020609040205080304" pitchFamily="17" charset="-128"/>
              </a:rPr>
              <a:t>を取り付け、メイン基板に接続後電源を投入</a:t>
            </a:r>
            <a:endParaRPr lang="en-US" altLang="ja-JP" sz="1400" dirty="0" smtClean="0">
              <a:latin typeface="ＭＳ 明朝" panose="02020609040205080304" pitchFamily="17" charset="-128"/>
              <a:ea typeface="ＭＳ 明朝" panose="02020609040205080304" pitchFamily="17" charset="-128"/>
            </a:endParaRPr>
          </a:p>
          <a:p>
            <a:pPr lvl="1">
              <a:buClr>
                <a:schemeClr val="tx1"/>
              </a:buClr>
              <a:buFont typeface="Arial" panose="020B0604020202020204" pitchFamily="34" charset="0"/>
              <a:buChar char="•"/>
            </a:pPr>
            <a:r>
              <a:rPr lang="en-US" altLang="ja-JP" sz="1400" dirty="0">
                <a:latin typeface="ＭＳ 明朝" panose="02020609040205080304" pitchFamily="17" charset="-128"/>
                <a:ea typeface="ＭＳ 明朝" panose="02020609040205080304" pitchFamily="17" charset="-128"/>
              </a:rPr>
              <a:t>LCD</a:t>
            </a:r>
            <a:r>
              <a:rPr lang="ja-JP" altLang="en-US" sz="1400" dirty="0">
                <a:latin typeface="ＭＳ 明朝" panose="02020609040205080304" pitchFamily="17" charset="-128"/>
                <a:ea typeface="ＭＳ 明朝" panose="02020609040205080304" pitchFamily="17" charset="-128"/>
              </a:rPr>
              <a:t>に「</a:t>
            </a:r>
            <a:r>
              <a:rPr lang="en-US" altLang="ja-JP" sz="1400" dirty="0">
                <a:latin typeface="ＭＳ 明朝" panose="02020609040205080304" pitchFamily="17" charset="-128"/>
                <a:ea typeface="ＭＳ 明朝" panose="02020609040205080304" pitchFamily="17" charset="-128"/>
              </a:rPr>
              <a:t>Now loading.</a:t>
            </a:r>
            <a:r>
              <a:rPr lang="ja-JP" altLang="en-US" sz="1400" dirty="0">
                <a:latin typeface="ＭＳ 明朝" panose="02020609040205080304" pitchFamily="17" charset="-128"/>
                <a:ea typeface="ＭＳ 明朝" panose="02020609040205080304" pitchFamily="17" charset="-128"/>
              </a:rPr>
              <a:t>」と表示後</a:t>
            </a:r>
            <a:r>
              <a:rPr lang="ja-JP" altLang="en-US" sz="1400" dirty="0" smtClean="0">
                <a:latin typeface="ＭＳ 明朝" panose="02020609040205080304" pitchFamily="17" charset="-128"/>
                <a:ea typeface="ＭＳ 明朝" panose="02020609040205080304" pitchFamily="17" charset="-128"/>
              </a:rPr>
              <a:t>「</a:t>
            </a:r>
            <a:r>
              <a:rPr lang="en-US" altLang="ja-JP" sz="1400" dirty="0" smtClean="0">
                <a:latin typeface="ＭＳ 明朝" panose="02020609040205080304" pitchFamily="17" charset="-128"/>
                <a:ea typeface="ＭＳ 明朝" panose="02020609040205080304" pitchFamily="17" charset="-128"/>
              </a:rPr>
              <a:t>Complete MODE </a:t>
            </a:r>
            <a:r>
              <a:rPr lang="ja-JP" altLang="en-US" sz="1400" dirty="0" smtClean="0">
                <a:latin typeface="ＭＳ 明朝" panose="02020609040205080304" pitchFamily="17" charset="-128"/>
                <a:ea typeface="ＭＳ 明朝" panose="02020609040205080304" pitchFamily="17" charset="-128"/>
              </a:rPr>
              <a:t>○○」</a:t>
            </a:r>
            <a:r>
              <a:rPr lang="ja-JP" altLang="en-US" sz="1400" dirty="0">
                <a:latin typeface="ＭＳ 明朝" panose="02020609040205080304" pitchFamily="17" charset="-128"/>
                <a:ea typeface="ＭＳ 明朝" panose="02020609040205080304" pitchFamily="17" charset="-128"/>
              </a:rPr>
              <a:t>と表示されれば</a:t>
            </a:r>
            <a:r>
              <a:rPr lang="en-US" altLang="ja-JP" sz="1400" dirty="0" smtClean="0">
                <a:latin typeface="ＭＳ 明朝" panose="02020609040205080304" pitchFamily="17" charset="-128"/>
                <a:ea typeface="ＭＳ 明朝" panose="02020609040205080304" pitchFamily="17" charset="-128"/>
              </a:rPr>
              <a:t>OK</a:t>
            </a:r>
          </a:p>
          <a:p>
            <a:pPr marL="342900" indent="-342900">
              <a:buClr>
                <a:schemeClr val="tx1"/>
              </a:buClr>
              <a:buFont typeface="+mj-ea"/>
              <a:buAutoNum type="circleNumDbPlain"/>
            </a:pPr>
            <a:r>
              <a:rPr lang="ja-JP" altLang="en-US" sz="1600" dirty="0" smtClean="0">
                <a:latin typeface="+mn-ea"/>
              </a:rPr>
              <a:t>デバックモードでの動作チェック</a:t>
            </a:r>
            <a:endParaRPr lang="en-US" altLang="ja-JP" sz="1600" dirty="0" smtClean="0">
              <a:latin typeface="+mn-ea"/>
            </a:endParaRPr>
          </a:p>
          <a:p>
            <a:pPr lvl="1">
              <a:buClr>
                <a:schemeClr val="tx1"/>
              </a:buClr>
              <a:buFont typeface="Arial" panose="020B0604020202020204" pitchFamily="34" charset="0"/>
              <a:buChar char="•"/>
            </a:pPr>
            <a:r>
              <a:rPr lang="ja-JP" altLang="en-US" sz="1400" dirty="0" smtClean="0">
                <a:latin typeface="ＭＳ 明朝" panose="02020609040205080304" pitchFamily="17" charset="-128"/>
                <a:ea typeface="ＭＳ 明朝" panose="02020609040205080304" pitchFamily="17" charset="-128"/>
              </a:rPr>
              <a:t>メイン基板上の</a:t>
            </a:r>
            <a:r>
              <a:rPr lang="en-US" altLang="ja-JP" sz="1400" dirty="0" smtClean="0">
                <a:latin typeface="ＭＳ 明朝" panose="02020609040205080304" pitchFamily="17" charset="-128"/>
                <a:ea typeface="ＭＳ 明朝" panose="02020609040205080304" pitchFamily="17" charset="-128"/>
              </a:rPr>
              <a:t>DIP</a:t>
            </a:r>
            <a:r>
              <a:rPr lang="ja-JP" altLang="en-US" sz="1400" dirty="0" smtClean="0">
                <a:latin typeface="ＭＳ 明朝" panose="02020609040205080304" pitchFamily="17" charset="-128"/>
                <a:ea typeface="ＭＳ 明朝" panose="02020609040205080304" pitchFamily="17" charset="-128"/>
              </a:rPr>
              <a:t>スイッチを下図のように設定し、</a:t>
            </a:r>
            <a:r>
              <a:rPr lang="ja-JP" altLang="en-US" sz="1400" dirty="0">
                <a:latin typeface="ＭＳ 明朝" panose="02020609040205080304" pitchFamily="17" charset="-128"/>
                <a:ea typeface="ＭＳ 明朝" panose="02020609040205080304" pitchFamily="17" charset="-128"/>
              </a:rPr>
              <a:t>電源</a:t>
            </a:r>
            <a:r>
              <a:rPr lang="ja-JP" altLang="en-US" sz="1400" dirty="0" smtClean="0">
                <a:latin typeface="ＭＳ 明朝" panose="02020609040205080304" pitchFamily="17" charset="-128"/>
                <a:ea typeface="ＭＳ 明朝" panose="02020609040205080304" pitchFamily="17" charset="-128"/>
              </a:rPr>
              <a:t>を投入</a:t>
            </a:r>
            <a:endParaRPr lang="en-US" altLang="ja-JP" sz="1400" dirty="0" smtClean="0">
              <a:latin typeface="ＭＳ 明朝" panose="02020609040205080304" pitchFamily="17" charset="-128"/>
              <a:ea typeface="ＭＳ 明朝" panose="02020609040205080304" pitchFamily="17" charset="-128"/>
            </a:endParaRPr>
          </a:p>
          <a:p>
            <a:pPr lvl="1">
              <a:buClr>
                <a:schemeClr val="tx1"/>
              </a:buClr>
              <a:buFont typeface="Arial" panose="020B0604020202020204" pitchFamily="34" charset="0"/>
              <a:buChar char="•"/>
            </a:pPr>
            <a:r>
              <a:rPr lang="ja-JP" altLang="en-US" sz="1400" dirty="0" smtClean="0">
                <a:latin typeface="ＭＳ 明朝" panose="02020609040205080304" pitchFamily="17" charset="-128"/>
                <a:ea typeface="ＭＳ 明朝" panose="02020609040205080304" pitchFamily="17" charset="-128"/>
              </a:rPr>
              <a:t>画面上に「</a:t>
            </a:r>
            <a:r>
              <a:rPr lang="en-US" altLang="ja-JP" sz="1400" dirty="0" smtClean="0">
                <a:latin typeface="ＭＳ 明朝" panose="02020609040205080304" pitchFamily="17" charset="-128"/>
                <a:ea typeface="ＭＳ 明朝" panose="02020609040205080304" pitchFamily="17" charset="-128"/>
              </a:rPr>
              <a:t>B</a:t>
            </a:r>
            <a:r>
              <a:rPr lang="en-US" altLang="ja-JP" sz="1400" dirty="0">
                <a:latin typeface="ＭＳ 明朝" panose="02020609040205080304" pitchFamily="17" charset="-128"/>
                <a:ea typeface="ＭＳ 明朝" panose="02020609040205080304" pitchFamily="17" charset="-128"/>
              </a:rPr>
              <a:t>T</a:t>
            </a:r>
            <a:r>
              <a:rPr lang="en-US" altLang="ja-JP" sz="1400" dirty="0" smtClean="0">
                <a:latin typeface="ＭＳ 明朝" panose="02020609040205080304" pitchFamily="17" charset="-128"/>
                <a:ea typeface="ＭＳ 明朝" panose="02020609040205080304" pitchFamily="17" charset="-128"/>
              </a:rPr>
              <a:t> : 0000</a:t>
            </a:r>
            <a:r>
              <a:rPr lang="ja-JP" altLang="en-US" sz="1400" dirty="0" smtClean="0">
                <a:latin typeface="ＭＳ 明朝" panose="02020609040205080304" pitchFamily="17" charset="-128"/>
                <a:ea typeface="ＭＳ 明朝" panose="02020609040205080304" pitchFamily="17" charset="-128"/>
              </a:rPr>
              <a:t>」が表示され、タクトスイッチを同時</a:t>
            </a:r>
            <a:r>
              <a:rPr lang="ja-JP" altLang="en-US" sz="1400" dirty="0">
                <a:latin typeface="ＭＳ 明朝" panose="02020609040205080304" pitchFamily="17" charset="-128"/>
                <a:ea typeface="ＭＳ 明朝" panose="02020609040205080304" pitchFamily="17" charset="-128"/>
              </a:rPr>
              <a:t>にすべて押す</a:t>
            </a:r>
            <a:r>
              <a:rPr lang="ja-JP" altLang="en-US" sz="1400" dirty="0" smtClean="0">
                <a:latin typeface="ＭＳ 明朝" panose="02020609040205080304" pitchFamily="17" charset="-128"/>
                <a:ea typeface="ＭＳ 明朝" panose="02020609040205080304" pitchFamily="17" charset="-128"/>
              </a:rPr>
              <a:t>と「</a:t>
            </a:r>
            <a:r>
              <a:rPr lang="en-US" altLang="ja-JP" sz="1400" dirty="0" smtClean="0">
                <a:latin typeface="ＭＳ 明朝" panose="02020609040205080304" pitchFamily="17" charset="-128"/>
                <a:ea typeface="ＭＳ 明朝" panose="02020609040205080304" pitchFamily="17" charset="-128"/>
              </a:rPr>
              <a:t>BT : 01ff</a:t>
            </a:r>
            <a:r>
              <a:rPr lang="ja-JP" altLang="en-US" sz="1400" dirty="0" smtClean="0">
                <a:latin typeface="ＭＳ 明朝" panose="02020609040205080304" pitchFamily="17" charset="-128"/>
                <a:ea typeface="ＭＳ 明朝" panose="02020609040205080304" pitchFamily="17" charset="-128"/>
              </a:rPr>
              <a:t>」と表示されれば</a:t>
            </a:r>
            <a:r>
              <a:rPr lang="en-US" altLang="ja-JP" sz="1400" dirty="0" smtClean="0">
                <a:latin typeface="ＭＳ 明朝" panose="02020609040205080304" pitchFamily="17" charset="-128"/>
                <a:ea typeface="ＭＳ 明朝" panose="02020609040205080304" pitchFamily="17" charset="-128"/>
              </a:rPr>
              <a:t>OK</a:t>
            </a:r>
          </a:p>
        </p:txBody>
      </p:sp>
      <p:sp>
        <p:nvSpPr>
          <p:cNvPr id="3" name="タイトル 2"/>
          <p:cNvSpPr>
            <a:spLocks noGrp="1"/>
          </p:cNvSpPr>
          <p:nvPr>
            <p:ph type="title"/>
          </p:nvPr>
        </p:nvSpPr>
        <p:spPr>
          <a:xfrm>
            <a:off x="514350" y="437277"/>
            <a:ext cx="3830373" cy="437368"/>
          </a:xfrm>
          <a:solidFill>
            <a:schemeClr val="bg1"/>
          </a:solidFill>
        </p:spPr>
        <p:txBody>
          <a:bodyPr>
            <a:noAutofit/>
          </a:bodyPr>
          <a:lstStyle/>
          <a:p>
            <a:r>
              <a:rPr lang="en-US" altLang="ja-JP" sz="2800" dirty="0"/>
              <a:t>3</a:t>
            </a:r>
            <a:r>
              <a:rPr lang="en-US" altLang="ja-JP" sz="2800" dirty="0" smtClean="0"/>
              <a:t>. </a:t>
            </a:r>
            <a:r>
              <a:rPr lang="ja-JP" altLang="en-US" sz="2800" dirty="0"/>
              <a:t>回路</a:t>
            </a:r>
            <a:r>
              <a:rPr lang="ja-JP" altLang="en-US" sz="2800" dirty="0" smtClean="0"/>
              <a:t>の配線チェック</a:t>
            </a:r>
            <a:r>
              <a:rPr lang="en-US" altLang="ja-JP" sz="2800" dirty="0" smtClean="0"/>
              <a:t>1</a:t>
            </a:r>
            <a:endParaRPr kumimoji="1" lang="ja-JP" altLang="en-US" sz="2800" dirty="0"/>
          </a:p>
        </p:txBody>
      </p:sp>
      <p:pic>
        <p:nvPicPr>
          <p:cNvPr id="4" name="コンテンツ プレースホルダー 6"/>
          <p:cNvPicPr>
            <a:picLocks noChangeAspect="1"/>
          </p:cNvPicPr>
          <p:nvPr/>
        </p:nvPicPr>
        <p:blipFill rotWithShape="1">
          <a:blip r:embed="rId3" cstate="print">
            <a:grayscl/>
            <a:extLst>
              <a:ext uri="{28A0092B-C50C-407E-A947-70E740481C1C}">
                <a14:useLocalDpi xmlns:a14="http://schemas.microsoft.com/office/drawing/2010/main" val="0"/>
              </a:ext>
            </a:extLst>
          </a:blip>
          <a:srcRect r="3878"/>
          <a:stretch/>
        </p:blipFill>
        <p:spPr>
          <a:xfrm>
            <a:off x="212393" y="6457183"/>
            <a:ext cx="3873401" cy="2576340"/>
          </a:xfrm>
          <a:prstGeom prst="rect">
            <a:avLst/>
          </a:prstGeom>
          <a:ln>
            <a:noFill/>
          </a:ln>
        </p:spPr>
      </p:pic>
      <p:grpSp>
        <p:nvGrpSpPr>
          <p:cNvPr id="10" name="グループ化 9"/>
          <p:cNvGrpSpPr/>
          <p:nvPr/>
        </p:nvGrpSpPr>
        <p:grpSpPr>
          <a:xfrm>
            <a:off x="4103784" y="5972038"/>
            <a:ext cx="2075643" cy="3061485"/>
            <a:chOff x="4833572" y="373920"/>
            <a:chExt cx="1365432" cy="2192305"/>
          </a:xfrm>
        </p:grpSpPr>
        <p:pic>
          <p:nvPicPr>
            <p:cNvPr id="5" name="図 4"/>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4992070" y="721463"/>
              <a:ext cx="1206934" cy="1844762"/>
            </a:xfrm>
            <a:prstGeom prst="rect">
              <a:avLst/>
            </a:prstGeom>
            <a:ln>
              <a:noFill/>
            </a:ln>
          </p:spPr>
        </p:pic>
        <p:sp>
          <p:nvSpPr>
            <p:cNvPr id="6" name="正方形/長方形 5"/>
            <p:cNvSpPr/>
            <p:nvPr/>
          </p:nvSpPr>
          <p:spPr>
            <a:xfrm>
              <a:off x="5592716" y="373920"/>
              <a:ext cx="606288"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GND</a:t>
              </a:r>
              <a:endParaRPr kumimoji="1" lang="ja-JP" altLang="en-US" sz="1600" dirty="0"/>
            </a:p>
          </p:txBody>
        </p:sp>
        <p:cxnSp>
          <p:nvCxnSpPr>
            <p:cNvPr id="7" name="直線矢印コネクタ 6"/>
            <p:cNvCxnSpPr>
              <a:stCxn id="6" idx="2"/>
            </p:cNvCxnSpPr>
            <p:nvPr/>
          </p:nvCxnSpPr>
          <p:spPr>
            <a:xfrm flipH="1">
              <a:off x="5788771" y="579370"/>
              <a:ext cx="107089" cy="243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4833572" y="373920"/>
              <a:ext cx="606288"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V</a:t>
              </a:r>
              <a:r>
                <a:rPr kumimoji="1" lang="en-US" altLang="ja-JP" sz="1000" dirty="0" smtClean="0"/>
                <a:t>DD</a:t>
              </a:r>
              <a:endParaRPr kumimoji="1" lang="ja-JP" altLang="en-US" sz="1600" dirty="0"/>
            </a:p>
          </p:txBody>
        </p:sp>
        <p:cxnSp>
          <p:nvCxnSpPr>
            <p:cNvPr id="9" name="直線矢印コネクタ 8"/>
            <p:cNvCxnSpPr>
              <a:stCxn id="8" idx="2"/>
            </p:cNvCxnSpPr>
            <p:nvPr/>
          </p:nvCxnSpPr>
          <p:spPr>
            <a:xfrm>
              <a:off x="5136716" y="579370"/>
              <a:ext cx="412155" cy="284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直線矢印コネクタ 19"/>
          <p:cNvCxnSpPr>
            <a:stCxn id="25" idx="2"/>
          </p:cNvCxnSpPr>
          <p:nvPr/>
        </p:nvCxnSpPr>
        <p:spPr>
          <a:xfrm>
            <a:off x="925475" y="6268169"/>
            <a:ext cx="283581" cy="1395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26" idx="2"/>
          </p:cNvCxnSpPr>
          <p:nvPr/>
        </p:nvCxnSpPr>
        <p:spPr>
          <a:xfrm>
            <a:off x="3377011" y="6258942"/>
            <a:ext cx="120320" cy="1513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スライド番号プレースホルダー 30"/>
          <p:cNvSpPr>
            <a:spLocks noGrp="1"/>
          </p:cNvSpPr>
          <p:nvPr>
            <p:ph type="sldNum" sz="quarter" idx="12"/>
          </p:nvPr>
        </p:nvSpPr>
        <p:spPr>
          <a:ln>
            <a:noFill/>
          </a:ln>
        </p:spPr>
        <p:txBody>
          <a:bodyPr/>
          <a:lstStyle/>
          <a:p>
            <a:fld id="{93133940-1C9A-4530-88D2-E440F3F2F3CD}" type="slidenum">
              <a:rPr kumimoji="1" lang="ja-JP" altLang="en-US" smtClean="0"/>
              <a:pPr/>
              <a:t>5</a:t>
            </a:fld>
            <a:endParaRPr kumimoji="1" lang="ja-JP" altLang="en-US" dirty="0"/>
          </a:p>
        </p:txBody>
      </p:sp>
      <p:sp>
        <p:nvSpPr>
          <p:cNvPr id="25" name="正方形/長方形 24"/>
          <p:cNvSpPr/>
          <p:nvPr/>
        </p:nvSpPr>
        <p:spPr>
          <a:xfrm>
            <a:off x="464654" y="5981265"/>
            <a:ext cx="921641" cy="2869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GND</a:t>
            </a:r>
            <a:endParaRPr kumimoji="1" lang="ja-JP" altLang="en-US" sz="1600" dirty="0"/>
          </a:p>
        </p:txBody>
      </p:sp>
      <p:sp>
        <p:nvSpPr>
          <p:cNvPr id="26" name="正方形/長方形 25"/>
          <p:cNvSpPr/>
          <p:nvPr/>
        </p:nvSpPr>
        <p:spPr>
          <a:xfrm>
            <a:off x="2916190" y="5972038"/>
            <a:ext cx="921641" cy="2869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V</a:t>
            </a:r>
            <a:r>
              <a:rPr kumimoji="1" lang="en-US" altLang="ja-JP" sz="1000" dirty="0" smtClean="0"/>
              <a:t>DD</a:t>
            </a:r>
            <a:endParaRPr kumimoji="1" lang="ja-JP" altLang="en-US" sz="1600" dirty="0"/>
          </a:p>
        </p:txBody>
      </p:sp>
      <p:sp>
        <p:nvSpPr>
          <p:cNvPr id="32" name="正方形/長方形 31"/>
          <p:cNvSpPr/>
          <p:nvPr/>
        </p:nvSpPr>
        <p:spPr>
          <a:xfrm>
            <a:off x="3297190" y="9231764"/>
            <a:ext cx="921641" cy="2869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+6V</a:t>
            </a:r>
            <a:endParaRPr kumimoji="1" lang="ja-JP" altLang="en-US" sz="1600" dirty="0"/>
          </a:p>
        </p:txBody>
      </p:sp>
      <p:cxnSp>
        <p:nvCxnSpPr>
          <p:cNvPr id="33" name="直線矢印コネクタ 32"/>
          <p:cNvCxnSpPr>
            <a:stCxn id="32" idx="0"/>
          </p:cNvCxnSpPr>
          <p:nvPr/>
        </p:nvCxnSpPr>
        <p:spPr>
          <a:xfrm flipH="1" flipV="1">
            <a:off x="3547027" y="8031368"/>
            <a:ext cx="210984" cy="1200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124119" y="4902059"/>
            <a:ext cx="961675" cy="816109"/>
            <a:chOff x="2493597" y="4763932"/>
            <a:chExt cx="1546497" cy="926499"/>
          </a:xfrm>
        </p:grpSpPr>
        <p:sp>
          <p:nvSpPr>
            <p:cNvPr id="11" name="正方形/長方形 10"/>
            <p:cNvSpPr/>
            <p:nvPr/>
          </p:nvSpPr>
          <p:spPr>
            <a:xfrm>
              <a:off x="2537460" y="4782684"/>
              <a:ext cx="1502634" cy="804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 name="正方形/長方形 11"/>
            <p:cNvSpPr/>
            <p:nvPr/>
          </p:nvSpPr>
          <p:spPr>
            <a:xfrm>
              <a:off x="262890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1" name="正方形/長方形 20"/>
            <p:cNvSpPr/>
            <p:nvPr/>
          </p:nvSpPr>
          <p:spPr>
            <a:xfrm>
              <a:off x="297311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3" name="正方形/長方形 22"/>
            <p:cNvSpPr/>
            <p:nvPr/>
          </p:nvSpPr>
          <p:spPr>
            <a:xfrm>
              <a:off x="331732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4" name="正方形/長方形 23"/>
            <p:cNvSpPr/>
            <p:nvPr/>
          </p:nvSpPr>
          <p:spPr>
            <a:xfrm>
              <a:off x="3701557"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2493597" y="4763932"/>
              <a:ext cx="461948"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ON</a:t>
              </a:r>
              <a:endParaRPr lang="en-US" altLang="ja-JP" sz="800" dirty="0">
                <a:latin typeface="ＭＳ 明朝" panose="02020609040205080304" pitchFamily="17" charset="-128"/>
                <a:ea typeface="ＭＳ 明朝" panose="02020609040205080304" pitchFamily="17" charset="-128"/>
              </a:endParaRPr>
            </a:p>
          </p:txBody>
        </p:sp>
        <p:sp>
          <p:nvSpPr>
            <p:cNvPr id="27" name="正方形/長方形 26"/>
            <p:cNvSpPr/>
            <p:nvPr/>
          </p:nvSpPr>
          <p:spPr>
            <a:xfrm>
              <a:off x="2549970" y="5341396"/>
              <a:ext cx="379457" cy="346461"/>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1</a:t>
              </a:r>
            </a:p>
          </p:txBody>
        </p:sp>
        <p:sp>
          <p:nvSpPr>
            <p:cNvPr id="28" name="正方形/長方形 27"/>
            <p:cNvSpPr/>
            <p:nvPr/>
          </p:nvSpPr>
          <p:spPr>
            <a:xfrm>
              <a:off x="2886575" y="5343970"/>
              <a:ext cx="379457" cy="346461"/>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2</a:t>
              </a:r>
            </a:p>
          </p:txBody>
        </p:sp>
        <p:sp>
          <p:nvSpPr>
            <p:cNvPr id="29" name="正方形/長方形 28"/>
            <p:cNvSpPr/>
            <p:nvPr/>
          </p:nvSpPr>
          <p:spPr>
            <a:xfrm>
              <a:off x="3235591" y="5341399"/>
              <a:ext cx="379457" cy="346461"/>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3</a:t>
              </a:r>
            </a:p>
          </p:txBody>
        </p:sp>
        <p:sp>
          <p:nvSpPr>
            <p:cNvPr id="30" name="正方形/長方形 29"/>
            <p:cNvSpPr/>
            <p:nvPr/>
          </p:nvSpPr>
          <p:spPr>
            <a:xfrm>
              <a:off x="3614681" y="5336932"/>
              <a:ext cx="379457" cy="346461"/>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4</a:t>
              </a:r>
            </a:p>
          </p:txBody>
        </p:sp>
        <p:sp>
          <p:nvSpPr>
            <p:cNvPr id="34" name="正方形/長方形 33"/>
            <p:cNvSpPr/>
            <p:nvPr/>
          </p:nvSpPr>
          <p:spPr>
            <a:xfrm>
              <a:off x="3710330" y="5171633"/>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5" name="正方形/長方形 34"/>
            <p:cNvSpPr/>
            <p:nvPr/>
          </p:nvSpPr>
          <p:spPr>
            <a:xfrm>
              <a:off x="3325535" y="5002072"/>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6" name="正方形/長方形 35"/>
            <p:cNvSpPr/>
            <p:nvPr/>
          </p:nvSpPr>
          <p:spPr>
            <a:xfrm>
              <a:off x="2981997" y="5002197"/>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7" name="正方形/長方形 36"/>
            <p:cNvSpPr/>
            <p:nvPr/>
          </p:nvSpPr>
          <p:spPr>
            <a:xfrm>
              <a:off x="2643535" y="4998097"/>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38" name="正方形/長方形 37"/>
          <p:cNvSpPr/>
          <p:nvPr/>
        </p:nvSpPr>
        <p:spPr>
          <a:xfrm rot="16200000">
            <a:off x="867026" y="8217889"/>
            <a:ext cx="905701" cy="61974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latin typeface="ＭＳ ゴシック" panose="020B0609070205080204" pitchFamily="49" charset="-128"/>
                <a:ea typeface="ＭＳ ゴシック" panose="020B0609070205080204" pitchFamily="49" charset="-128"/>
              </a:rPr>
              <a:t>アナログ</a:t>
            </a:r>
            <a:endParaRPr kumimoji="1" lang="en-US" altLang="ja-JP" sz="800" dirty="0" smtClean="0">
              <a:latin typeface="ＭＳ ゴシック" panose="020B0609070205080204" pitchFamily="49" charset="-128"/>
              <a:ea typeface="ＭＳ ゴシック" panose="020B0609070205080204" pitchFamily="49" charset="-128"/>
            </a:endParaRPr>
          </a:p>
          <a:p>
            <a:pPr algn="ctr"/>
            <a:r>
              <a:rPr kumimoji="1" lang="ja-JP" altLang="en-US" sz="800" dirty="0" smtClean="0">
                <a:latin typeface="ＭＳ ゴシック" panose="020B0609070205080204" pitchFamily="49" charset="-128"/>
                <a:ea typeface="ＭＳ ゴシック" panose="020B0609070205080204" pitchFamily="49" charset="-128"/>
              </a:rPr>
              <a:t>ジョイ</a:t>
            </a:r>
            <a:endParaRPr kumimoji="1" lang="en-US" altLang="ja-JP" sz="800" dirty="0" smtClean="0">
              <a:latin typeface="ＭＳ ゴシック" panose="020B0609070205080204" pitchFamily="49" charset="-128"/>
              <a:ea typeface="ＭＳ ゴシック" panose="020B0609070205080204" pitchFamily="49" charset="-128"/>
            </a:endParaRPr>
          </a:p>
          <a:p>
            <a:pPr algn="ctr"/>
            <a:r>
              <a:rPr kumimoji="1" lang="ja-JP" altLang="en-US" sz="800" dirty="0" smtClean="0">
                <a:latin typeface="ＭＳ ゴシック" panose="020B0609070205080204" pitchFamily="49" charset="-128"/>
                <a:ea typeface="ＭＳ ゴシック" panose="020B0609070205080204" pitchFamily="49" charset="-128"/>
              </a:rPr>
              <a:t>スティック</a:t>
            </a:r>
            <a:endParaRPr kumimoji="1" lang="ja-JP" altLang="en-US" sz="8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3181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Autofit/>
          </a:bodyPr>
          <a:lstStyle/>
          <a:p>
            <a:r>
              <a:rPr lang="en-US" altLang="ja-JP" sz="2800" dirty="0" smtClean="0"/>
              <a:t>2.</a:t>
            </a:r>
            <a:r>
              <a:rPr lang="ja-JP" altLang="en-US" sz="2800" dirty="0"/>
              <a:t> </a:t>
            </a:r>
            <a:r>
              <a:rPr lang="ja-JP" altLang="en-US" sz="2800" dirty="0" smtClean="0"/>
              <a:t>基板の製作（</a:t>
            </a:r>
            <a:r>
              <a:rPr lang="en-US" altLang="ja-JP" sz="2800" dirty="0" smtClean="0"/>
              <a:t>1</a:t>
            </a:r>
            <a:r>
              <a:rPr lang="ja-JP" altLang="en-US" sz="2800" dirty="0" smtClean="0"/>
              <a:t>）</a:t>
            </a:r>
            <a:endParaRPr kumimoji="1" lang="ja-JP" altLang="en-US" sz="2800" dirty="0"/>
          </a:p>
        </p:txBody>
      </p:sp>
      <p:sp>
        <p:nvSpPr>
          <p:cNvPr id="48" name="スライド番号プレースホルダー 47"/>
          <p:cNvSpPr>
            <a:spLocks noGrp="1"/>
          </p:cNvSpPr>
          <p:nvPr>
            <p:ph type="sldNum" sz="quarter" idx="12"/>
          </p:nvPr>
        </p:nvSpPr>
        <p:spPr/>
        <p:txBody>
          <a:bodyPr/>
          <a:lstStyle/>
          <a:p>
            <a:fld id="{93133940-1C9A-4530-88D2-E440F3F2F3CD}" type="slidenum">
              <a:rPr kumimoji="1" lang="ja-JP" altLang="en-US" smtClean="0"/>
              <a:pPr/>
              <a:t>6</a:t>
            </a:fld>
            <a:endParaRPr kumimoji="1" lang="ja-JP" altLang="en-US" dirty="0"/>
          </a:p>
        </p:txBody>
      </p:sp>
      <p:graphicFrame>
        <p:nvGraphicFramePr>
          <p:cNvPr id="3" name="図表 2"/>
          <p:cNvGraphicFramePr/>
          <p:nvPr>
            <p:extLst>
              <p:ext uri="{D42A27DB-BD31-4B8C-83A1-F6EECF244321}">
                <p14:modId xmlns:p14="http://schemas.microsoft.com/office/powerpoint/2010/main" val="654482188"/>
              </p:ext>
            </p:extLst>
          </p:nvPr>
        </p:nvGraphicFramePr>
        <p:xfrm>
          <a:off x="551395" y="1677644"/>
          <a:ext cx="2258391" cy="2867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
          <p:cNvGrpSpPr/>
          <p:nvPr/>
        </p:nvGrpSpPr>
        <p:grpSpPr>
          <a:xfrm>
            <a:off x="272538" y="1193225"/>
            <a:ext cx="2816107" cy="3458602"/>
            <a:chOff x="272538" y="1193224"/>
            <a:chExt cx="2816107" cy="7449084"/>
          </a:xfrm>
        </p:grpSpPr>
        <p:sp>
          <p:nvSpPr>
            <p:cNvPr id="16" name="角丸四角形 15"/>
            <p:cNvSpPr/>
            <p:nvPr/>
          </p:nvSpPr>
          <p:spPr>
            <a:xfrm>
              <a:off x="272538" y="1406361"/>
              <a:ext cx="2816107" cy="7235947"/>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758193" y="1193224"/>
              <a:ext cx="1844796" cy="369332"/>
            </a:xfrm>
            <a:prstGeom prst="rect">
              <a:avLst/>
            </a:prstGeom>
            <a:solidFill>
              <a:schemeClr val="bg1"/>
            </a:solidFill>
          </p:spPr>
          <p:txBody>
            <a:bodyPr wrap="square" rtlCol="0">
              <a:spAutoFit/>
            </a:bodyPr>
            <a:lstStyle/>
            <a:p>
              <a:r>
                <a:rPr lang="ja-JP" altLang="en-US" dirty="0" smtClean="0"/>
                <a:t>取り付けの順番</a:t>
              </a:r>
              <a:endParaRPr kumimoji="1" lang="ja-JP" altLang="en-US" dirty="0"/>
            </a:p>
          </p:txBody>
        </p:sp>
      </p:grpSp>
      <p:grpSp>
        <p:nvGrpSpPr>
          <p:cNvPr id="19" name="グループ化 18"/>
          <p:cNvGrpSpPr/>
          <p:nvPr/>
        </p:nvGrpSpPr>
        <p:grpSpPr>
          <a:xfrm>
            <a:off x="3429000" y="1016570"/>
            <a:ext cx="3081867" cy="2665093"/>
            <a:chOff x="3454400" y="959085"/>
            <a:chExt cx="3081867" cy="3916003"/>
          </a:xfrm>
        </p:grpSpPr>
        <p:sp>
          <p:nvSpPr>
            <p:cNvPr id="41" name="角丸四角形 40"/>
            <p:cNvSpPr/>
            <p:nvPr/>
          </p:nvSpPr>
          <p:spPr>
            <a:xfrm>
              <a:off x="3454400" y="1155470"/>
              <a:ext cx="3081867" cy="3719618"/>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600"/>
                </a:spcAft>
              </a:pPr>
              <a:endParaRPr lang="en-US" altLang="ja-JP" sz="16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u="sng" dirty="0">
                  <a:solidFill>
                    <a:sysClr val="windowText" lastClr="000000"/>
                  </a:solidFill>
                  <a:latin typeface="ＭＳ 明朝" panose="02020609040205080304" pitchFamily="17" charset="-128"/>
                  <a:ea typeface="ＭＳ 明朝" panose="02020609040205080304" pitchFamily="17" charset="-128"/>
                </a:rPr>
                <a:t>部品点数が多い</a:t>
              </a:r>
              <a:r>
                <a:rPr lang="ja-JP" altLang="en-US" sz="1400" dirty="0">
                  <a:solidFill>
                    <a:sysClr val="windowText" lastClr="000000"/>
                  </a:solidFill>
                  <a:latin typeface="ＭＳ 明朝" panose="02020609040205080304" pitchFamily="17" charset="-128"/>
                  <a:ea typeface="ＭＳ 明朝" panose="02020609040205080304" pitchFamily="17" charset="-128"/>
                </a:rPr>
                <a:t>ので、</a:t>
              </a:r>
              <a:r>
                <a:rPr lang="ja-JP" altLang="en-US" sz="1400" u="sng" dirty="0">
                  <a:solidFill>
                    <a:sysClr val="windowText" lastClr="000000"/>
                  </a:solidFill>
                  <a:latin typeface="ＭＳ 明朝" panose="02020609040205080304" pitchFamily="17" charset="-128"/>
                  <a:ea typeface="ＭＳ 明朝" panose="02020609040205080304" pitchFamily="17" charset="-128"/>
                </a:rPr>
                <a:t>間違った場所に取り付けない</a:t>
              </a:r>
              <a:r>
                <a:rPr lang="ja-JP" altLang="en-US" sz="1400" dirty="0">
                  <a:solidFill>
                    <a:sysClr val="windowText" lastClr="000000"/>
                  </a:solidFill>
                  <a:latin typeface="ＭＳ 明朝" panose="02020609040205080304" pitchFamily="17" charset="-128"/>
                  <a:ea typeface="ＭＳ 明朝" panose="02020609040205080304" pitchFamily="17" charset="-128"/>
                </a:rPr>
                <a:t>ように注意してください</a:t>
              </a:r>
              <a:endParaRPr lang="en-US" altLang="ja-JP" sz="1400" dirty="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dirty="0" smtClean="0">
                  <a:solidFill>
                    <a:sysClr val="windowText" lastClr="000000"/>
                  </a:solidFill>
                  <a:latin typeface="ＭＳ 明朝" panose="02020609040205080304" pitchFamily="17" charset="-128"/>
                  <a:ea typeface="ＭＳ 明朝" panose="02020609040205080304" pitchFamily="17" charset="-128"/>
                </a:rPr>
                <a:t>三端子レギュレータは</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足を</a:t>
              </a:r>
              <a:r>
                <a:rPr lang="ja-JP" altLang="en-US" sz="1400" u="sng" dirty="0">
                  <a:solidFill>
                    <a:sysClr val="windowText" lastClr="000000"/>
                  </a:solidFill>
                  <a:latin typeface="ＭＳ 明朝" panose="02020609040205080304" pitchFamily="17" charset="-128"/>
                  <a:ea typeface="ＭＳ 明朝" panose="02020609040205080304" pitchFamily="17" charset="-128"/>
                </a:rPr>
                <a:t>曲げて倒した状態で取り付け</a:t>
              </a:r>
              <a:r>
                <a:rPr lang="ja-JP" altLang="en-US" sz="1400" dirty="0">
                  <a:solidFill>
                    <a:sysClr val="windowText" lastClr="000000"/>
                  </a:solidFill>
                  <a:latin typeface="ＭＳ 明朝" panose="02020609040205080304" pitchFamily="17" charset="-128"/>
                  <a:ea typeface="ＭＳ 明朝" panose="02020609040205080304" pitchFamily="17" charset="-128"/>
                </a:rPr>
                <a:t>てください</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en-US" altLang="ja-JP" sz="1400" u="sng" dirty="0">
                  <a:solidFill>
                    <a:sysClr val="windowText" lastClr="000000"/>
                  </a:solidFill>
                  <a:latin typeface="ＭＳ 明朝" panose="02020609040205080304" pitchFamily="17" charset="-128"/>
                  <a:ea typeface="ＭＳ 明朝" panose="02020609040205080304" pitchFamily="17" charset="-128"/>
                </a:rPr>
                <a:t>IC</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ソケットには向きがある</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ので間違えないように注意してください。</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p:txBody>
        </p:sp>
        <p:sp>
          <p:nvSpPr>
            <p:cNvPr id="42" name="テキスト ボックス 41"/>
            <p:cNvSpPr txBox="1"/>
            <p:nvPr/>
          </p:nvSpPr>
          <p:spPr>
            <a:xfrm>
              <a:off x="4546275" y="959085"/>
              <a:ext cx="877163" cy="369332"/>
            </a:xfrm>
            <a:prstGeom prst="rect">
              <a:avLst/>
            </a:prstGeom>
            <a:solidFill>
              <a:schemeClr val="bg1"/>
            </a:solidFill>
          </p:spPr>
          <p:txBody>
            <a:bodyPr wrap="none" rtlCol="0">
              <a:spAutoFit/>
            </a:bodyPr>
            <a:lstStyle/>
            <a:p>
              <a:r>
                <a:rPr lang="ja-JP" altLang="en-US" dirty="0" smtClean="0"/>
                <a:t>注意点</a:t>
              </a:r>
              <a:endParaRPr kumimoji="1" lang="ja-JP" altLang="en-US" dirty="0"/>
            </a:p>
          </p:txBody>
        </p:sp>
      </p:grpSp>
      <p:sp>
        <p:nvSpPr>
          <p:cNvPr id="31" name="角丸四角形 30"/>
          <p:cNvSpPr/>
          <p:nvPr/>
        </p:nvSpPr>
        <p:spPr>
          <a:xfrm>
            <a:off x="3444680" y="3991198"/>
            <a:ext cx="3081867" cy="911849"/>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bwMode="auto">
          <a:xfrm>
            <a:off x="4020926" y="3831604"/>
            <a:ext cx="1826141" cy="338554"/>
          </a:xfrm>
          <a:prstGeom prst="rect">
            <a:avLst/>
          </a:prstGeom>
          <a:solidFill>
            <a:schemeClr val="bg1"/>
          </a:solidFill>
          <a:ln>
            <a:noFill/>
          </a:ln>
        </p:spPr>
        <p:txBody>
          <a:bodyPr wrap="none">
            <a:spAutoFit/>
          </a:bodyPr>
          <a:lstStyle/>
          <a:p>
            <a:r>
              <a:rPr lang="en-US" altLang="ja-JP" sz="1600" smtClean="0">
                <a:solidFill>
                  <a:sysClr val="windowText" lastClr="000000"/>
                </a:solidFill>
                <a:latin typeface="ＭＳ 明朝" panose="02020609040205080304" pitchFamily="17" charset="-128"/>
                <a:ea typeface="ＭＳ 明朝" panose="02020609040205080304" pitchFamily="17" charset="-128"/>
              </a:rPr>
              <a:t>IC</a:t>
            </a:r>
            <a:r>
              <a:rPr lang="ja-JP" altLang="en-US" sz="1600" smtClean="0">
                <a:solidFill>
                  <a:sysClr val="windowText" lastClr="000000"/>
                </a:solidFill>
                <a:latin typeface="ＭＳ 明朝" panose="02020609040205080304" pitchFamily="17" charset="-128"/>
                <a:ea typeface="ＭＳ 明朝" panose="02020609040205080304" pitchFamily="17" charset="-128"/>
              </a:rPr>
              <a:t>ソケット</a:t>
            </a:r>
            <a:r>
              <a:rPr lang="ja-JP" altLang="en-US" sz="1600" dirty="0" smtClean="0">
                <a:solidFill>
                  <a:sysClr val="windowText" lastClr="000000"/>
                </a:solidFill>
                <a:latin typeface="ＭＳ 明朝" panose="02020609040205080304" pitchFamily="17" charset="-128"/>
                <a:ea typeface="ＭＳ 明朝" panose="02020609040205080304" pitchFamily="17" charset="-128"/>
              </a:rPr>
              <a:t>の向き</a:t>
            </a:r>
            <a:endParaRPr lang="ja-JP" altLang="en-US" sz="1600" dirty="0"/>
          </a:p>
        </p:txBody>
      </p:sp>
      <p:sp>
        <p:nvSpPr>
          <p:cNvPr id="43" name="フリーフォーム 42"/>
          <p:cNvSpPr/>
          <p:nvPr/>
        </p:nvSpPr>
        <p:spPr>
          <a:xfrm>
            <a:off x="5224468" y="4246374"/>
            <a:ext cx="753922" cy="328191"/>
          </a:xfrm>
          <a:custGeom>
            <a:avLst/>
            <a:gdLst>
              <a:gd name="connsiteX0" fmla="*/ 98734 w 753922"/>
              <a:gd name="connsiteY0" fmla="*/ 70815 h 328191"/>
              <a:gd name="connsiteX1" fmla="*/ 69261 w 753922"/>
              <a:gd name="connsiteY1" fmla="*/ 100288 h 328191"/>
              <a:gd name="connsiteX2" fmla="*/ 69261 w 753922"/>
              <a:gd name="connsiteY2" fmla="*/ 218176 h 328191"/>
              <a:gd name="connsiteX3" fmla="*/ 98734 w 753922"/>
              <a:gd name="connsiteY3" fmla="*/ 247649 h 328191"/>
              <a:gd name="connsiteX4" fmla="*/ 304168 w 753922"/>
              <a:gd name="connsiteY4" fmla="*/ 247649 h 328191"/>
              <a:gd name="connsiteX5" fmla="*/ 333641 w 753922"/>
              <a:gd name="connsiteY5" fmla="*/ 218176 h 328191"/>
              <a:gd name="connsiteX6" fmla="*/ 333641 w 753922"/>
              <a:gd name="connsiteY6" fmla="*/ 100288 h 328191"/>
              <a:gd name="connsiteX7" fmla="*/ 304168 w 753922"/>
              <a:gd name="connsiteY7" fmla="*/ 70815 h 328191"/>
              <a:gd name="connsiteX8" fmla="*/ 449266 w 753922"/>
              <a:gd name="connsiteY8" fmla="*/ 69691 h 328191"/>
              <a:gd name="connsiteX9" fmla="*/ 419793 w 753922"/>
              <a:gd name="connsiteY9" fmla="*/ 99164 h 328191"/>
              <a:gd name="connsiteX10" fmla="*/ 419793 w 753922"/>
              <a:gd name="connsiteY10" fmla="*/ 217052 h 328191"/>
              <a:gd name="connsiteX11" fmla="*/ 449266 w 753922"/>
              <a:gd name="connsiteY11" fmla="*/ 246525 h 328191"/>
              <a:gd name="connsiteX12" fmla="*/ 663482 w 753922"/>
              <a:gd name="connsiteY12" fmla="*/ 246525 h 328191"/>
              <a:gd name="connsiteX13" fmla="*/ 692955 w 753922"/>
              <a:gd name="connsiteY13" fmla="*/ 217052 h 328191"/>
              <a:gd name="connsiteX14" fmla="*/ 692955 w 753922"/>
              <a:gd name="connsiteY14" fmla="*/ 99164 h 328191"/>
              <a:gd name="connsiteX15" fmla="*/ 663482 w 753922"/>
              <a:gd name="connsiteY15" fmla="*/ 69691 h 328191"/>
              <a:gd name="connsiteX16" fmla="*/ 0 w 753922"/>
              <a:gd name="connsiteY16" fmla="*/ 0 h 328191"/>
              <a:gd name="connsiteX17" fmla="*/ 753922 w 753922"/>
              <a:gd name="connsiteY17" fmla="*/ 0 h 328191"/>
              <a:gd name="connsiteX18" fmla="*/ 753922 w 753922"/>
              <a:gd name="connsiteY18" fmla="*/ 328191 h 328191"/>
              <a:gd name="connsiteX19" fmla="*/ 0 w 753922"/>
              <a:gd name="connsiteY19" fmla="*/ 328191 h 328191"/>
              <a:gd name="connsiteX20" fmla="*/ 0 w 753922"/>
              <a:gd name="connsiteY20" fmla="*/ 194393 h 328191"/>
              <a:gd name="connsiteX21" fmla="*/ 17398 w 753922"/>
              <a:gd name="connsiteY21" fmla="*/ 187186 h 328191"/>
              <a:gd name="connsiteX22" fmla="*/ 25238 w 753922"/>
              <a:gd name="connsiteY22" fmla="*/ 168258 h 328191"/>
              <a:gd name="connsiteX23" fmla="*/ 17398 w 753922"/>
              <a:gd name="connsiteY23" fmla="*/ 149330 h 328191"/>
              <a:gd name="connsiteX24" fmla="*/ 0 w 753922"/>
              <a:gd name="connsiteY24" fmla="*/ 142124 h 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922" h="328191">
                <a:moveTo>
                  <a:pt x="98734" y="70815"/>
                </a:moveTo>
                <a:cubicBezTo>
                  <a:pt x="82457" y="70815"/>
                  <a:pt x="69261" y="84011"/>
                  <a:pt x="69261" y="100288"/>
                </a:cubicBezTo>
                <a:lnTo>
                  <a:pt x="69261" y="218176"/>
                </a:lnTo>
                <a:cubicBezTo>
                  <a:pt x="69261" y="234453"/>
                  <a:pt x="82457" y="247649"/>
                  <a:pt x="98734" y="247649"/>
                </a:cubicBezTo>
                <a:lnTo>
                  <a:pt x="304168" y="247649"/>
                </a:lnTo>
                <a:cubicBezTo>
                  <a:pt x="320445" y="247649"/>
                  <a:pt x="333641" y="234453"/>
                  <a:pt x="333641" y="218176"/>
                </a:cubicBezTo>
                <a:lnTo>
                  <a:pt x="333641" y="100288"/>
                </a:lnTo>
                <a:cubicBezTo>
                  <a:pt x="333641" y="84011"/>
                  <a:pt x="320445" y="70815"/>
                  <a:pt x="304168" y="70815"/>
                </a:cubicBezTo>
                <a:close/>
                <a:moveTo>
                  <a:pt x="449266" y="69691"/>
                </a:moveTo>
                <a:cubicBezTo>
                  <a:pt x="432989" y="69691"/>
                  <a:pt x="419793" y="82887"/>
                  <a:pt x="419793" y="99164"/>
                </a:cubicBezTo>
                <a:lnTo>
                  <a:pt x="419793" y="217052"/>
                </a:lnTo>
                <a:cubicBezTo>
                  <a:pt x="419793" y="233329"/>
                  <a:pt x="432989" y="246525"/>
                  <a:pt x="449266" y="246525"/>
                </a:cubicBezTo>
                <a:lnTo>
                  <a:pt x="663482" y="246525"/>
                </a:lnTo>
                <a:cubicBezTo>
                  <a:pt x="679759" y="246525"/>
                  <a:pt x="692955" y="233329"/>
                  <a:pt x="692955" y="217052"/>
                </a:cubicBezTo>
                <a:lnTo>
                  <a:pt x="692955" y="99164"/>
                </a:lnTo>
                <a:cubicBezTo>
                  <a:pt x="692955" y="82887"/>
                  <a:pt x="679759" y="69691"/>
                  <a:pt x="663482" y="69691"/>
                </a:cubicBezTo>
                <a:close/>
                <a:moveTo>
                  <a:pt x="0" y="0"/>
                </a:moveTo>
                <a:lnTo>
                  <a:pt x="753922" y="0"/>
                </a:lnTo>
                <a:lnTo>
                  <a:pt x="753922" y="328191"/>
                </a:lnTo>
                <a:lnTo>
                  <a:pt x="0" y="328191"/>
                </a:lnTo>
                <a:lnTo>
                  <a:pt x="0" y="194393"/>
                </a:lnTo>
                <a:lnTo>
                  <a:pt x="17398" y="187186"/>
                </a:lnTo>
                <a:cubicBezTo>
                  <a:pt x="22242" y="182342"/>
                  <a:pt x="25238" y="175650"/>
                  <a:pt x="25238" y="168258"/>
                </a:cubicBezTo>
                <a:cubicBezTo>
                  <a:pt x="25238" y="160866"/>
                  <a:pt x="22242" y="154174"/>
                  <a:pt x="17398" y="149330"/>
                </a:cubicBezTo>
                <a:lnTo>
                  <a:pt x="0" y="142124"/>
                </a:lnTo>
                <a:close/>
              </a:path>
            </a:pathLst>
          </a:cu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dirty="0"/>
          </a:p>
        </p:txBody>
      </p:sp>
      <p:cxnSp>
        <p:nvCxnSpPr>
          <p:cNvPr id="35" name="直線矢印コネクタ 34"/>
          <p:cNvCxnSpPr>
            <a:stCxn id="36" idx="3"/>
          </p:cNvCxnSpPr>
          <p:nvPr/>
        </p:nvCxnSpPr>
        <p:spPr>
          <a:xfrm flipV="1">
            <a:off x="4701848" y="4412366"/>
            <a:ext cx="495658" cy="1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3670797" y="4283462"/>
            <a:ext cx="1031051" cy="261610"/>
          </a:xfrm>
          <a:prstGeom prst="rect">
            <a:avLst/>
          </a:prstGeom>
        </p:spPr>
        <p:txBody>
          <a:bodyPr wrap="none">
            <a:spAutoFit/>
          </a:bodyPr>
          <a:lstStyle/>
          <a:p>
            <a:r>
              <a:rPr lang="ja-JP" altLang="en-US" sz="1100" dirty="0" smtClean="0"/>
              <a:t>くぼみが目印</a:t>
            </a:r>
            <a:endParaRPr lang="ja-JP" altLang="en-US" sz="1100" dirty="0"/>
          </a:p>
        </p:txBody>
      </p:sp>
      <p:sp>
        <p:nvSpPr>
          <p:cNvPr id="40" name="正方形/長方形 39"/>
          <p:cNvSpPr/>
          <p:nvPr/>
        </p:nvSpPr>
        <p:spPr>
          <a:xfrm>
            <a:off x="4931238" y="4634184"/>
            <a:ext cx="1595309" cy="261610"/>
          </a:xfrm>
          <a:prstGeom prst="rect">
            <a:avLst/>
          </a:prstGeom>
        </p:spPr>
        <p:txBody>
          <a:bodyPr wrap="none">
            <a:spAutoFit/>
          </a:bodyPr>
          <a:lstStyle/>
          <a:p>
            <a:r>
              <a:rPr lang="en-US" altLang="ja-JP" sz="1100" dirty="0" smtClean="0"/>
              <a:t>※</a:t>
            </a:r>
            <a:r>
              <a:rPr lang="ja-JP" altLang="en-US" sz="1100" dirty="0" smtClean="0"/>
              <a:t>図と同じ向きに設置</a:t>
            </a:r>
            <a:endParaRPr lang="ja-JP" altLang="en-US" sz="1100" dirty="0"/>
          </a:p>
        </p:txBody>
      </p:sp>
      <p:pic>
        <p:nvPicPr>
          <p:cNvPr id="3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639" y="5247689"/>
            <a:ext cx="5681730" cy="3875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正方形/長方形 33"/>
          <p:cNvSpPr/>
          <p:nvPr/>
        </p:nvSpPr>
        <p:spPr>
          <a:xfrm>
            <a:off x="1127058" y="5121346"/>
            <a:ext cx="641584" cy="252685"/>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4.7kΩ</a:t>
            </a:r>
            <a:endParaRPr kumimoji="1" lang="ja-JP" altLang="en-US" sz="1100" dirty="0"/>
          </a:p>
        </p:txBody>
      </p:sp>
      <p:sp>
        <p:nvSpPr>
          <p:cNvPr id="37" name="正方形/長方形 36"/>
          <p:cNvSpPr/>
          <p:nvPr/>
        </p:nvSpPr>
        <p:spPr>
          <a:xfrm>
            <a:off x="4297684" y="8722080"/>
            <a:ext cx="636312" cy="31619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4.7kΩ</a:t>
            </a:r>
            <a:endParaRPr kumimoji="1" lang="ja-JP" altLang="en-US" sz="1100" dirty="0"/>
          </a:p>
        </p:txBody>
      </p:sp>
      <p:sp>
        <p:nvSpPr>
          <p:cNvPr id="38" name="正方形/長方形 37"/>
          <p:cNvSpPr/>
          <p:nvPr/>
        </p:nvSpPr>
        <p:spPr>
          <a:xfrm>
            <a:off x="4382379" y="6097632"/>
            <a:ext cx="638937" cy="279051"/>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4.7kΩ</a:t>
            </a:r>
            <a:endParaRPr kumimoji="1" lang="ja-JP" altLang="en-US" sz="1100" dirty="0"/>
          </a:p>
        </p:txBody>
      </p:sp>
      <p:sp>
        <p:nvSpPr>
          <p:cNvPr id="39" name="正方形/長方形 38"/>
          <p:cNvSpPr/>
          <p:nvPr/>
        </p:nvSpPr>
        <p:spPr>
          <a:xfrm>
            <a:off x="5564504" y="8441361"/>
            <a:ext cx="372416" cy="33540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0Ω</a:t>
            </a:r>
            <a:endParaRPr kumimoji="1" lang="ja-JP" altLang="en-US" sz="1100" dirty="0"/>
          </a:p>
        </p:txBody>
      </p:sp>
      <p:sp>
        <p:nvSpPr>
          <p:cNvPr id="44" name="正方形/長方形 43"/>
          <p:cNvSpPr/>
          <p:nvPr/>
        </p:nvSpPr>
        <p:spPr>
          <a:xfrm>
            <a:off x="3819270" y="6954676"/>
            <a:ext cx="445343" cy="301176"/>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0Ω</a:t>
            </a:r>
            <a:endParaRPr kumimoji="1" lang="ja-JP" altLang="en-US" sz="1100" dirty="0"/>
          </a:p>
        </p:txBody>
      </p:sp>
      <p:cxnSp>
        <p:nvCxnSpPr>
          <p:cNvPr id="49" name="直線矢印コネクタ 48"/>
          <p:cNvCxnSpPr/>
          <p:nvPr/>
        </p:nvCxnSpPr>
        <p:spPr>
          <a:xfrm flipH="1" flipV="1">
            <a:off x="5415173" y="8092992"/>
            <a:ext cx="295650" cy="34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38" idx="1"/>
          </p:cNvCxnSpPr>
          <p:nvPr/>
        </p:nvCxnSpPr>
        <p:spPr>
          <a:xfrm flipH="1">
            <a:off x="4146848" y="6237158"/>
            <a:ext cx="235531" cy="94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34" idx="2"/>
          </p:cNvCxnSpPr>
          <p:nvPr/>
        </p:nvCxnSpPr>
        <p:spPr>
          <a:xfrm flipH="1">
            <a:off x="1436716" y="5374031"/>
            <a:ext cx="11134" cy="354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H="1" flipV="1">
            <a:off x="3939878" y="8299893"/>
            <a:ext cx="413940" cy="423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V="1">
            <a:off x="4766235" y="7887009"/>
            <a:ext cx="139944" cy="850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44" idx="1"/>
          </p:cNvCxnSpPr>
          <p:nvPr/>
        </p:nvCxnSpPr>
        <p:spPr>
          <a:xfrm flipH="1">
            <a:off x="3441033" y="7105264"/>
            <a:ext cx="378237" cy="8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44" idx="1"/>
          </p:cNvCxnSpPr>
          <p:nvPr/>
        </p:nvCxnSpPr>
        <p:spPr>
          <a:xfrm flipH="1" flipV="1">
            <a:off x="3441032" y="6978316"/>
            <a:ext cx="378238" cy="126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336235" y="6375305"/>
            <a:ext cx="843916" cy="296496"/>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CDS</a:t>
            </a:r>
            <a:r>
              <a:rPr lang="ja-JP" altLang="en-US" sz="1100" dirty="0"/>
              <a:t>セル</a:t>
            </a:r>
            <a:endParaRPr kumimoji="1" lang="ja-JP" altLang="en-US" sz="1100" dirty="0"/>
          </a:p>
        </p:txBody>
      </p:sp>
      <p:cxnSp>
        <p:nvCxnSpPr>
          <p:cNvPr id="68" name="直線矢印コネクタ 67"/>
          <p:cNvCxnSpPr>
            <a:stCxn id="67" idx="3"/>
          </p:cNvCxnSpPr>
          <p:nvPr/>
        </p:nvCxnSpPr>
        <p:spPr>
          <a:xfrm flipV="1">
            <a:off x="1180151" y="6376683"/>
            <a:ext cx="363218" cy="146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2107893" y="9139030"/>
            <a:ext cx="1043539" cy="37530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レギュレータ</a:t>
            </a:r>
            <a:endParaRPr kumimoji="1" lang="ja-JP" altLang="en-US" sz="1100" dirty="0"/>
          </a:p>
        </p:txBody>
      </p:sp>
      <p:cxnSp>
        <p:nvCxnSpPr>
          <p:cNvPr id="70" name="直線矢印コネクタ 69"/>
          <p:cNvCxnSpPr>
            <a:stCxn id="69" idx="0"/>
          </p:cNvCxnSpPr>
          <p:nvPr/>
        </p:nvCxnSpPr>
        <p:spPr>
          <a:xfrm flipV="1">
            <a:off x="2629663" y="8776764"/>
            <a:ext cx="147829" cy="362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2260475" y="5964674"/>
            <a:ext cx="1034034" cy="397276"/>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I</a:t>
            </a:r>
            <a:r>
              <a:rPr lang="en-US" altLang="ja-JP" sz="1100" dirty="0"/>
              <a:t>C</a:t>
            </a:r>
            <a:r>
              <a:rPr lang="ja-JP" altLang="en-US" sz="1100" dirty="0" smtClean="0"/>
              <a:t>ソケット</a:t>
            </a:r>
            <a:r>
              <a:rPr lang="en-US" altLang="ja-JP" sz="1100" dirty="0" smtClean="0"/>
              <a:t>(28pin)</a:t>
            </a:r>
            <a:endParaRPr kumimoji="1" lang="ja-JP" altLang="en-US" sz="1050" dirty="0"/>
          </a:p>
        </p:txBody>
      </p:sp>
      <p:sp>
        <p:nvSpPr>
          <p:cNvPr id="72" name="正方形/長方形 71"/>
          <p:cNvSpPr/>
          <p:nvPr/>
        </p:nvSpPr>
        <p:spPr>
          <a:xfrm>
            <a:off x="2977622" y="7604595"/>
            <a:ext cx="1080090" cy="36011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I</a:t>
            </a:r>
            <a:r>
              <a:rPr lang="en-US" altLang="ja-JP" sz="1100" dirty="0"/>
              <a:t>C</a:t>
            </a:r>
            <a:r>
              <a:rPr lang="ja-JP" altLang="en-US" sz="1100" dirty="0" smtClean="0"/>
              <a:t>ソケット</a:t>
            </a:r>
            <a:r>
              <a:rPr lang="en-US" altLang="ja-JP" sz="1100" dirty="0" smtClean="0"/>
              <a:t>(28pin)</a:t>
            </a:r>
            <a:endParaRPr kumimoji="1" lang="ja-JP" altLang="en-US" sz="1050" dirty="0"/>
          </a:p>
        </p:txBody>
      </p:sp>
      <p:sp>
        <p:nvSpPr>
          <p:cNvPr id="73" name="正方形/長方形 72"/>
          <p:cNvSpPr/>
          <p:nvPr/>
        </p:nvSpPr>
        <p:spPr>
          <a:xfrm>
            <a:off x="1904905" y="7006506"/>
            <a:ext cx="798672" cy="42180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積層</a:t>
            </a:r>
            <a:endParaRPr lang="en-US" altLang="ja-JP" sz="1100" dirty="0" smtClean="0"/>
          </a:p>
          <a:p>
            <a:pPr algn="ctr"/>
            <a:r>
              <a:rPr lang="ja-JP" altLang="en-US" sz="1100" dirty="0" smtClean="0"/>
              <a:t>セラコン</a:t>
            </a:r>
            <a:endParaRPr kumimoji="1" lang="ja-JP" altLang="en-US" sz="1100" dirty="0"/>
          </a:p>
        </p:txBody>
      </p:sp>
      <p:cxnSp>
        <p:nvCxnSpPr>
          <p:cNvPr id="74" name="直線矢印コネクタ 73"/>
          <p:cNvCxnSpPr>
            <a:stCxn id="73" idx="0"/>
          </p:cNvCxnSpPr>
          <p:nvPr/>
        </p:nvCxnSpPr>
        <p:spPr>
          <a:xfrm flipV="1">
            <a:off x="2304241" y="6797842"/>
            <a:ext cx="521419" cy="208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flipH="1">
            <a:off x="4186322" y="6361950"/>
            <a:ext cx="196057" cy="435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2695991" y="7356232"/>
            <a:ext cx="748689" cy="3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3485678" y="9139030"/>
            <a:ext cx="798672" cy="42180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積層</a:t>
            </a:r>
            <a:endParaRPr lang="en-US" altLang="ja-JP" sz="1100" dirty="0" smtClean="0"/>
          </a:p>
          <a:p>
            <a:pPr algn="ctr"/>
            <a:r>
              <a:rPr lang="ja-JP" altLang="en-US" sz="1100" dirty="0" smtClean="0"/>
              <a:t>セラコン</a:t>
            </a:r>
            <a:endParaRPr kumimoji="1" lang="ja-JP" altLang="en-US" sz="1100" dirty="0"/>
          </a:p>
        </p:txBody>
      </p:sp>
      <p:cxnSp>
        <p:nvCxnSpPr>
          <p:cNvPr id="101" name="直線矢印コネクタ 100"/>
          <p:cNvCxnSpPr/>
          <p:nvPr/>
        </p:nvCxnSpPr>
        <p:spPr>
          <a:xfrm flipH="1" flipV="1">
            <a:off x="3573380" y="8795084"/>
            <a:ext cx="56771" cy="343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p:cNvSpPr/>
          <p:nvPr/>
        </p:nvSpPr>
        <p:spPr>
          <a:xfrm>
            <a:off x="5392892" y="6043187"/>
            <a:ext cx="1147177" cy="408829"/>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ステレオミニジャック</a:t>
            </a:r>
            <a:endParaRPr kumimoji="1" lang="ja-JP" altLang="en-US" sz="1100" dirty="0"/>
          </a:p>
        </p:txBody>
      </p:sp>
      <p:cxnSp>
        <p:nvCxnSpPr>
          <p:cNvPr id="107" name="直線矢印コネクタ 106"/>
          <p:cNvCxnSpPr/>
          <p:nvPr/>
        </p:nvCxnSpPr>
        <p:spPr>
          <a:xfrm flipH="1">
            <a:off x="5612794" y="6450118"/>
            <a:ext cx="98029" cy="534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744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角丸四角形 138"/>
          <p:cNvSpPr/>
          <p:nvPr/>
        </p:nvSpPr>
        <p:spPr>
          <a:xfrm>
            <a:off x="287378" y="5300704"/>
            <a:ext cx="2933532" cy="1390739"/>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タイトル 2"/>
          <p:cNvSpPr>
            <a:spLocks noGrp="1"/>
          </p:cNvSpPr>
          <p:nvPr>
            <p:ph type="title"/>
          </p:nvPr>
        </p:nvSpPr>
        <p:spPr/>
        <p:txBody>
          <a:bodyPr>
            <a:noAutofit/>
          </a:bodyPr>
          <a:lstStyle/>
          <a:p>
            <a:r>
              <a:rPr kumimoji="1" lang="en-US" altLang="ja-JP" sz="2800" dirty="0" smtClean="0"/>
              <a:t>3.</a:t>
            </a:r>
            <a:r>
              <a:rPr lang="ja-JP" altLang="en-US" sz="2800" dirty="0" smtClean="0"/>
              <a:t> 基板の製作（</a:t>
            </a:r>
            <a:r>
              <a:rPr lang="en-US" altLang="ja-JP" sz="2800" dirty="0" smtClean="0"/>
              <a:t>2</a:t>
            </a:r>
            <a:r>
              <a:rPr lang="ja-JP" altLang="en-US" sz="2800" dirty="0" smtClean="0"/>
              <a:t>）</a:t>
            </a:r>
            <a:endParaRPr kumimoji="1" lang="ja-JP" altLang="en-US" sz="2800" dirty="0"/>
          </a:p>
        </p:txBody>
      </p:sp>
      <p:sp>
        <p:nvSpPr>
          <p:cNvPr id="10" name="スライド番号プレースホルダー 9"/>
          <p:cNvSpPr>
            <a:spLocks noGrp="1"/>
          </p:cNvSpPr>
          <p:nvPr>
            <p:ph type="sldNum" sz="quarter" idx="12"/>
          </p:nvPr>
        </p:nvSpPr>
        <p:spPr/>
        <p:txBody>
          <a:bodyPr/>
          <a:lstStyle/>
          <a:p>
            <a:fld id="{93133940-1C9A-4530-88D2-E440F3F2F3CD}" type="slidenum">
              <a:rPr kumimoji="1" lang="ja-JP" altLang="en-US" smtClean="0"/>
              <a:pPr/>
              <a:t>7</a:t>
            </a:fld>
            <a:endParaRPr kumimoji="1" lang="ja-JP" altLang="en-US" dirty="0"/>
          </a:p>
        </p:txBody>
      </p:sp>
      <p:grpSp>
        <p:nvGrpSpPr>
          <p:cNvPr id="91" name="グループ化 90"/>
          <p:cNvGrpSpPr/>
          <p:nvPr/>
        </p:nvGrpSpPr>
        <p:grpSpPr>
          <a:xfrm>
            <a:off x="3429000" y="995750"/>
            <a:ext cx="3081867" cy="2685601"/>
            <a:chOff x="3454400" y="959085"/>
            <a:chExt cx="3081867" cy="3916003"/>
          </a:xfrm>
        </p:grpSpPr>
        <p:sp>
          <p:nvSpPr>
            <p:cNvPr id="94" name="角丸四角形 93"/>
            <p:cNvSpPr/>
            <p:nvPr/>
          </p:nvSpPr>
          <p:spPr>
            <a:xfrm>
              <a:off x="3454400" y="1155470"/>
              <a:ext cx="3081867" cy="3719618"/>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600"/>
                </a:spcAft>
              </a:pPr>
              <a:endParaRPr lang="en-US" altLang="ja-JP" sz="1400" dirty="0" smtClean="0">
                <a:solidFill>
                  <a:sysClr val="windowText" lastClr="000000"/>
                </a:solidFill>
              </a:endParaRPr>
            </a:p>
            <a:p>
              <a:pPr marL="342900" indent="-342900">
                <a:spcAft>
                  <a:spcPts val="600"/>
                </a:spcAft>
                <a:buFont typeface="+mj-ea"/>
                <a:buAutoNum type="circleNumDbPlain"/>
              </a:pPr>
              <a:r>
                <a:rPr lang="ja-JP" altLang="en-US" sz="1400" dirty="0" smtClean="0">
                  <a:solidFill>
                    <a:sysClr val="windowText" lastClr="000000"/>
                  </a:solidFill>
                  <a:latin typeface="ＭＳ 明朝" panose="02020609040205080304" pitchFamily="17" charset="-128"/>
                  <a:ea typeface="ＭＳ 明朝" panose="02020609040205080304" pitchFamily="17" charset="-128"/>
                </a:rPr>
                <a:t>電解コンデンサや</a:t>
              </a:r>
              <a:r>
                <a:rPr lang="en-US" altLang="ja-JP" sz="1400" dirty="0" smtClean="0">
                  <a:solidFill>
                    <a:sysClr val="windowText" lastClr="000000"/>
                  </a:solidFill>
                  <a:latin typeface="ＭＳ 明朝" panose="02020609040205080304" pitchFamily="17" charset="-128"/>
                  <a:ea typeface="ＭＳ 明朝" panose="02020609040205080304" pitchFamily="17" charset="-128"/>
                </a:rPr>
                <a:t>LED</a:t>
              </a:r>
              <a:r>
                <a:rPr lang="ja-JP" altLang="en-US" sz="1400" dirty="0">
                  <a:solidFill>
                    <a:sysClr val="windowText" lastClr="000000"/>
                  </a:solidFill>
                  <a:latin typeface="ＭＳ 明朝" panose="02020609040205080304" pitchFamily="17" charset="-128"/>
                  <a:ea typeface="ＭＳ 明朝" panose="02020609040205080304" pitchFamily="17" charset="-128"/>
                </a:rPr>
                <a:t>や</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トランジスタは</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向きがあります。</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間違えないよう注意です。</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dirty="0" smtClean="0">
                  <a:solidFill>
                    <a:sysClr val="windowText" lastClr="000000"/>
                  </a:solidFill>
                  <a:latin typeface="ＭＳ 明朝" panose="02020609040205080304" pitchFamily="17" charset="-128"/>
                  <a:ea typeface="ＭＳ 明朝" panose="02020609040205080304" pitchFamily="17" charset="-128"/>
                </a:rPr>
                <a:t>電解コンデンサは足を曲げて</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倒した状態で取り付け</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てください。</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en-US" altLang="ja-JP" sz="1400" dirty="0">
                  <a:solidFill>
                    <a:sysClr val="windowText" lastClr="000000"/>
                  </a:solidFill>
                  <a:latin typeface="ＭＳ 明朝" panose="02020609040205080304" pitchFamily="17" charset="-128"/>
                  <a:ea typeface="ＭＳ 明朝" panose="02020609040205080304" pitchFamily="17" charset="-128"/>
                </a:rPr>
                <a:t>USB</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シリアル変換モジュールは</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熱に弱い</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ので注意してください。</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p:txBody>
        </p:sp>
        <p:sp>
          <p:nvSpPr>
            <p:cNvPr id="95" name="テキスト ボックス 94"/>
            <p:cNvSpPr txBox="1"/>
            <p:nvPr/>
          </p:nvSpPr>
          <p:spPr>
            <a:xfrm>
              <a:off x="4546275" y="959085"/>
              <a:ext cx="929123" cy="538541"/>
            </a:xfrm>
            <a:prstGeom prst="rect">
              <a:avLst/>
            </a:prstGeom>
            <a:solidFill>
              <a:schemeClr val="bg1"/>
            </a:solidFill>
            <a:ln>
              <a:noFill/>
            </a:ln>
          </p:spPr>
          <p:txBody>
            <a:bodyPr wrap="square" rtlCol="0">
              <a:spAutoFit/>
            </a:bodyPr>
            <a:lstStyle/>
            <a:p>
              <a:r>
                <a:rPr lang="ja-JP" altLang="en-US" dirty="0" smtClean="0"/>
                <a:t>注意点</a:t>
              </a:r>
              <a:endParaRPr kumimoji="1" lang="ja-JP" altLang="en-US" dirty="0"/>
            </a:p>
          </p:txBody>
        </p:sp>
      </p:grpSp>
      <p:sp>
        <p:nvSpPr>
          <p:cNvPr id="138" name="正方形/長方形 137"/>
          <p:cNvSpPr/>
          <p:nvPr/>
        </p:nvSpPr>
        <p:spPr bwMode="auto">
          <a:xfrm>
            <a:off x="535655" y="5131428"/>
            <a:ext cx="2236510" cy="338554"/>
          </a:xfrm>
          <a:prstGeom prst="rect">
            <a:avLst/>
          </a:prstGeom>
          <a:solidFill>
            <a:schemeClr val="bg1"/>
          </a:solidFill>
          <a:ln>
            <a:noFill/>
          </a:ln>
        </p:spPr>
        <p:txBody>
          <a:bodyPr wrap="none">
            <a:spAutoFit/>
          </a:bodyPr>
          <a:lstStyle/>
          <a:p>
            <a:r>
              <a:rPr lang="ja-JP" altLang="en-US" sz="1600" dirty="0" smtClean="0">
                <a:solidFill>
                  <a:sysClr val="windowText" lastClr="000000"/>
                </a:solidFill>
                <a:latin typeface="ＭＳ 明朝" panose="02020609040205080304" pitchFamily="17" charset="-128"/>
                <a:ea typeface="ＭＳ 明朝" panose="02020609040205080304" pitchFamily="17" charset="-128"/>
              </a:rPr>
              <a:t>電解コンデンサの極性</a:t>
            </a:r>
            <a:endParaRPr lang="ja-JP" altLang="en-US" sz="1600" dirty="0"/>
          </a:p>
        </p:txBody>
      </p:sp>
      <p:sp>
        <p:nvSpPr>
          <p:cNvPr id="144" name="正方形/長方形 143"/>
          <p:cNvSpPr/>
          <p:nvPr/>
        </p:nvSpPr>
        <p:spPr>
          <a:xfrm>
            <a:off x="296598" y="5503388"/>
            <a:ext cx="466794"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a:t>
            </a:r>
            <a:endParaRPr lang="ja-JP" altLang="en-US" sz="1100" dirty="0"/>
          </a:p>
        </p:txBody>
      </p:sp>
      <p:sp>
        <p:nvSpPr>
          <p:cNvPr id="146" name="正方形/長方形 145"/>
          <p:cNvSpPr/>
          <p:nvPr/>
        </p:nvSpPr>
        <p:spPr>
          <a:xfrm>
            <a:off x="896845" y="5395670"/>
            <a:ext cx="748923"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足が長い</a:t>
            </a:r>
            <a:endParaRPr lang="ja-JP" altLang="en-US" sz="1100" dirty="0"/>
          </a:p>
        </p:txBody>
      </p:sp>
      <p:grpSp>
        <p:nvGrpSpPr>
          <p:cNvPr id="7" name="グループ化 6"/>
          <p:cNvGrpSpPr/>
          <p:nvPr/>
        </p:nvGrpSpPr>
        <p:grpSpPr>
          <a:xfrm>
            <a:off x="853067" y="5531643"/>
            <a:ext cx="1948957" cy="475333"/>
            <a:chOff x="1028406" y="7398545"/>
            <a:chExt cx="1948957" cy="475333"/>
          </a:xfrm>
        </p:grpSpPr>
        <p:grpSp>
          <p:nvGrpSpPr>
            <p:cNvPr id="143" name="グループ化 142"/>
            <p:cNvGrpSpPr/>
            <p:nvPr/>
          </p:nvGrpSpPr>
          <p:grpSpPr>
            <a:xfrm>
              <a:off x="1028406" y="7398545"/>
              <a:ext cx="1948957" cy="475333"/>
              <a:chOff x="716787" y="7392304"/>
              <a:chExt cx="2200009" cy="358923"/>
            </a:xfrm>
          </p:grpSpPr>
          <p:sp>
            <p:nvSpPr>
              <p:cNvPr id="140" name="正方形/長方形 139"/>
              <p:cNvSpPr/>
              <p:nvPr/>
            </p:nvSpPr>
            <p:spPr>
              <a:xfrm>
                <a:off x="1798541" y="7392304"/>
                <a:ext cx="1118255" cy="3589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41" name="正方形/長方形 140"/>
              <p:cNvSpPr/>
              <p:nvPr/>
            </p:nvSpPr>
            <p:spPr>
              <a:xfrm>
                <a:off x="716787" y="7502863"/>
                <a:ext cx="1087829" cy="34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42" name="正方形/長方形 141"/>
              <p:cNvSpPr/>
              <p:nvPr/>
            </p:nvSpPr>
            <p:spPr>
              <a:xfrm flipV="1">
                <a:off x="909623" y="7654796"/>
                <a:ext cx="886557" cy="34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151" name="正方形/長方形 150"/>
            <p:cNvSpPr/>
            <p:nvPr/>
          </p:nvSpPr>
          <p:spPr>
            <a:xfrm flipV="1">
              <a:off x="1992097" y="7737098"/>
              <a:ext cx="365571" cy="102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48" name="下矢印 147"/>
            <p:cNvSpPr/>
            <p:nvPr/>
          </p:nvSpPr>
          <p:spPr>
            <a:xfrm rot="5400000">
              <a:off x="2505552" y="7402068"/>
              <a:ext cx="173287" cy="770334"/>
            </a:xfrm>
            <a:prstGeom prst="downArrow">
              <a:avLst>
                <a:gd name="adj1" fmla="val 65588"/>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50" name="正方形/長方形 149"/>
            <p:cNvSpPr/>
            <p:nvPr/>
          </p:nvSpPr>
          <p:spPr>
            <a:xfrm flipV="1">
              <a:off x="2534780" y="7764375"/>
              <a:ext cx="114829" cy="457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cxnSp>
        <p:nvCxnSpPr>
          <p:cNvPr id="152" name="直線矢印コネクタ 151"/>
          <p:cNvCxnSpPr/>
          <p:nvPr/>
        </p:nvCxnSpPr>
        <p:spPr>
          <a:xfrm flipV="1">
            <a:off x="2293409" y="6032952"/>
            <a:ext cx="103206" cy="179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1657059" y="6180690"/>
            <a:ext cx="1313180"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極性を示すマーク</a:t>
            </a:r>
            <a:endParaRPr lang="ja-JP" altLang="en-US" sz="1100" dirty="0"/>
          </a:p>
        </p:txBody>
      </p:sp>
      <p:sp>
        <p:nvSpPr>
          <p:cNvPr id="185" name="正方形/長方形 184"/>
          <p:cNvSpPr/>
          <p:nvPr/>
        </p:nvSpPr>
        <p:spPr>
          <a:xfrm>
            <a:off x="311346" y="5794742"/>
            <a:ext cx="466794" cy="261610"/>
          </a:xfrm>
          <a:prstGeom prst="rect">
            <a:avLst/>
          </a:prstGeom>
        </p:spPr>
        <p:txBody>
          <a:bodyPr wrap="none">
            <a:spAutoFit/>
          </a:bodyPr>
          <a:lstStyle/>
          <a:p>
            <a:r>
              <a:rPr lang="ja-JP" altLang="en-US" sz="1100" dirty="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a:t>
            </a:r>
            <a:endParaRPr lang="ja-JP" altLang="en-US" sz="1100" dirty="0"/>
          </a:p>
        </p:txBody>
      </p:sp>
      <p:sp>
        <p:nvSpPr>
          <p:cNvPr id="83" name="正方形/長方形 82"/>
          <p:cNvSpPr/>
          <p:nvPr/>
        </p:nvSpPr>
        <p:spPr>
          <a:xfrm>
            <a:off x="1531490" y="6412190"/>
            <a:ext cx="1595309" cy="261610"/>
          </a:xfrm>
          <a:prstGeom prst="rect">
            <a:avLst/>
          </a:prstGeom>
        </p:spPr>
        <p:txBody>
          <a:bodyPr wrap="none">
            <a:spAutoFit/>
          </a:bodyPr>
          <a:lstStyle/>
          <a:p>
            <a:r>
              <a:rPr lang="en-US" altLang="ja-JP" sz="1100" dirty="0" smtClean="0"/>
              <a:t>※</a:t>
            </a:r>
            <a:r>
              <a:rPr lang="ja-JP" altLang="en-US" sz="1100" dirty="0" smtClean="0"/>
              <a:t>過熱による破損注意</a:t>
            </a:r>
            <a:endParaRPr lang="ja-JP" altLang="en-US" sz="1100" dirty="0"/>
          </a:p>
        </p:txBody>
      </p:sp>
      <p:grpSp>
        <p:nvGrpSpPr>
          <p:cNvPr id="2" name="グループ化 1"/>
          <p:cNvGrpSpPr/>
          <p:nvPr/>
        </p:nvGrpSpPr>
        <p:grpSpPr>
          <a:xfrm>
            <a:off x="3442466" y="3794476"/>
            <a:ext cx="3081888" cy="3089478"/>
            <a:chOff x="3428978" y="5631903"/>
            <a:chExt cx="3081888" cy="3089478"/>
          </a:xfrm>
        </p:grpSpPr>
        <p:sp>
          <p:nvSpPr>
            <p:cNvPr id="137" name="角丸四角形 136"/>
            <p:cNvSpPr/>
            <p:nvPr/>
          </p:nvSpPr>
          <p:spPr>
            <a:xfrm>
              <a:off x="3428999" y="5811495"/>
              <a:ext cx="3081867" cy="1008096"/>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bwMode="auto">
            <a:xfrm>
              <a:off x="4328514" y="5631903"/>
              <a:ext cx="1107996" cy="338554"/>
            </a:xfrm>
            <a:prstGeom prst="rect">
              <a:avLst/>
            </a:prstGeom>
            <a:solidFill>
              <a:schemeClr val="bg1"/>
            </a:solidFill>
            <a:ln>
              <a:noFill/>
            </a:ln>
          </p:spPr>
          <p:txBody>
            <a:bodyPr wrap="none">
              <a:spAutoFit/>
            </a:bodyPr>
            <a:lstStyle/>
            <a:p>
              <a:r>
                <a:rPr lang="en-US" altLang="ja-JP" sz="1600" dirty="0" smtClean="0">
                  <a:solidFill>
                    <a:sysClr val="windowText" lastClr="000000"/>
                  </a:solidFill>
                  <a:latin typeface="ＭＳ 明朝" panose="02020609040205080304" pitchFamily="17" charset="-128"/>
                  <a:ea typeface="ＭＳ 明朝" panose="02020609040205080304" pitchFamily="17" charset="-128"/>
                </a:rPr>
                <a:t>LED</a:t>
              </a:r>
              <a:r>
                <a:rPr lang="ja-JP" altLang="en-US" sz="1600" dirty="0" smtClean="0">
                  <a:solidFill>
                    <a:sysClr val="windowText" lastClr="000000"/>
                  </a:solidFill>
                  <a:latin typeface="ＭＳ 明朝" panose="02020609040205080304" pitchFamily="17" charset="-128"/>
                  <a:ea typeface="ＭＳ 明朝" panose="02020609040205080304" pitchFamily="17" charset="-128"/>
                </a:rPr>
                <a:t>の極性</a:t>
              </a:r>
              <a:endParaRPr lang="ja-JP" altLang="en-US" sz="1600" dirty="0"/>
            </a:p>
          </p:txBody>
        </p:sp>
        <p:sp>
          <p:nvSpPr>
            <p:cNvPr id="111" name="正方形/長方形 110"/>
            <p:cNvSpPr/>
            <p:nvPr/>
          </p:nvSpPr>
          <p:spPr>
            <a:xfrm>
              <a:off x="3433086" y="6013363"/>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アノード</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endParaRPr lang="ja-JP" altLang="en-US" sz="1100" dirty="0"/>
            </a:p>
          </p:txBody>
        </p:sp>
        <p:sp>
          <p:nvSpPr>
            <p:cNvPr id="112" name="正方形/長方形 111"/>
            <p:cNvSpPr/>
            <p:nvPr/>
          </p:nvSpPr>
          <p:spPr>
            <a:xfrm>
              <a:off x="3429000" y="6233736"/>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カソード</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endParaRPr lang="ja-JP" altLang="en-US" sz="1100" dirty="0"/>
            </a:p>
          </p:txBody>
        </p:sp>
        <p:grpSp>
          <p:nvGrpSpPr>
            <p:cNvPr id="47" name="グループ化 46"/>
            <p:cNvGrpSpPr/>
            <p:nvPr/>
          </p:nvGrpSpPr>
          <p:grpSpPr>
            <a:xfrm rot="5400000">
              <a:off x="5336119" y="6002566"/>
              <a:ext cx="315325" cy="419805"/>
              <a:chOff x="3360684" y="6652273"/>
              <a:chExt cx="1149569" cy="1444545"/>
            </a:xfrm>
          </p:grpSpPr>
          <p:grpSp>
            <p:nvGrpSpPr>
              <p:cNvPr id="38" name="グループ化 37"/>
              <p:cNvGrpSpPr/>
              <p:nvPr/>
            </p:nvGrpSpPr>
            <p:grpSpPr>
              <a:xfrm>
                <a:off x="3360684" y="6652273"/>
                <a:ext cx="1149569" cy="1444545"/>
                <a:chOff x="3360684" y="6652273"/>
                <a:chExt cx="1149569" cy="1444545"/>
              </a:xfrm>
            </p:grpSpPr>
            <p:sp>
              <p:nvSpPr>
                <p:cNvPr id="118" name="フリーフォーム 117"/>
                <p:cNvSpPr/>
                <p:nvPr/>
              </p:nvSpPr>
              <p:spPr>
                <a:xfrm>
                  <a:off x="3521147" y="6652273"/>
                  <a:ext cx="959174" cy="1371599"/>
                </a:xfrm>
                <a:custGeom>
                  <a:avLst/>
                  <a:gdLst>
                    <a:gd name="connsiteX0" fmla="*/ 457200 w 914400"/>
                    <a:gd name="connsiteY0" fmla="*/ 0 h 1371600"/>
                    <a:gd name="connsiteX1" fmla="*/ 914400 w 914400"/>
                    <a:gd name="connsiteY1" fmla="*/ 457200 h 1371600"/>
                    <a:gd name="connsiteX2" fmla="*/ 914400 w 914400"/>
                    <a:gd name="connsiteY2" fmla="*/ 1371600 h 1371600"/>
                    <a:gd name="connsiteX3" fmla="*/ 0 w 914400"/>
                    <a:gd name="connsiteY3" fmla="*/ 1371600 h 1371600"/>
                    <a:gd name="connsiteX4" fmla="*/ 0 w 914400"/>
                    <a:gd name="connsiteY4" fmla="*/ 457200 h 1371600"/>
                    <a:gd name="connsiteX5" fmla="*/ 457200 w 914400"/>
                    <a:gd name="connsiteY5"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1371600">
                      <a:moveTo>
                        <a:pt x="457200" y="0"/>
                      </a:moveTo>
                      <a:cubicBezTo>
                        <a:pt x="709705" y="0"/>
                        <a:pt x="914400" y="204695"/>
                        <a:pt x="914400" y="457200"/>
                      </a:cubicBezTo>
                      <a:lnTo>
                        <a:pt x="914400" y="1371600"/>
                      </a:lnTo>
                      <a:lnTo>
                        <a:pt x="0" y="1371600"/>
                      </a:lnTo>
                      <a:lnTo>
                        <a:pt x="0" y="457200"/>
                      </a:lnTo>
                      <a:cubicBezTo>
                        <a:pt x="0" y="204695"/>
                        <a:pt x="204695" y="0"/>
                        <a:pt x="457200" y="0"/>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7" name="正方形/長方形 36"/>
                <p:cNvSpPr/>
                <p:nvPr/>
              </p:nvSpPr>
              <p:spPr>
                <a:xfrm>
                  <a:off x="3360684" y="7939500"/>
                  <a:ext cx="1149569" cy="157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grpSp>
            <p:nvGrpSpPr>
              <p:cNvPr id="43" name="グループ化 42"/>
              <p:cNvGrpSpPr/>
              <p:nvPr/>
            </p:nvGrpSpPr>
            <p:grpSpPr>
              <a:xfrm>
                <a:off x="3707886" y="7107637"/>
                <a:ext cx="655095" cy="834454"/>
                <a:chOff x="3707886" y="7107637"/>
                <a:chExt cx="655095" cy="834454"/>
              </a:xfrm>
            </p:grpSpPr>
            <p:sp>
              <p:nvSpPr>
                <p:cNvPr id="126" name="フリーフォーム 125"/>
                <p:cNvSpPr/>
                <p:nvPr/>
              </p:nvSpPr>
              <p:spPr>
                <a:xfrm>
                  <a:off x="4070769" y="7111835"/>
                  <a:ext cx="292212" cy="830253"/>
                </a:xfrm>
                <a:custGeom>
                  <a:avLst/>
                  <a:gdLst>
                    <a:gd name="connsiteX0" fmla="*/ 221547 w 292211"/>
                    <a:gd name="connsiteY0" fmla="*/ 0 h 830253"/>
                    <a:gd name="connsiteX1" fmla="*/ 292211 w 292211"/>
                    <a:gd name="connsiteY1" fmla="*/ 0 h 830253"/>
                    <a:gd name="connsiteX2" fmla="*/ 292211 w 292211"/>
                    <a:gd name="connsiteY2" fmla="*/ 830253 h 830253"/>
                    <a:gd name="connsiteX3" fmla="*/ 221547 w 292211"/>
                    <a:gd name="connsiteY3" fmla="*/ 830253 h 830253"/>
                    <a:gd name="connsiteX4" fmla="*/ 221547 w 292211"/>
                    <a:gd name="connsiteY4" fmla="*/ 321997 h 830253"/>
                    <a:gd name="connsiteX5" fmla="*/ 0 w 292211"/>
                    <a:gd name="connsiteY5" fmla="*/ 321997 h 83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11" h="830253">
                      <a:moveTo>
                        <a:pt x="221547" y="0"/>
                      </a:moveTo>
                      <a:lnTo>
                        <a:pt x="292211" y="0"/>
                      </a:lnTo>
                      <a:lnTo>
                        <a:pt x="292211" y="830253"/>
                      </a:lnTo>
                      <a:lnTo>
                        <a:pt x="221547" y="830253"/>
                      </a:lnTo>
                      <a:lnTo>
                        <a:pt x="221547" y="321997"/>
                      </a:lnTo>
                      <a:lnTo>
                        <a:pt x="0" y="32199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4" name="フリーフォーム 123"/>
                <p:cNvSpPr/>
                <p:nvPr/>
              </p:nvSpPr>
              <p:spPr>
                <a:xfrm flipH="1">
                  <a:off x="3707886" y="7107637"/>
                  <a:ext cx="483550" cy="834454"/>
                </a:xfrm>
                <a:custGeom>
                  <a:avLst/>
                  <a:gdLst>
                    <a:gd name="connsiteX0" fmla="*/ 481900 w 483551"/>
                    <a:gd name="connsiteY0" fmla="*/ 0 h 834454"/>
                    <a:gd name="connsiteX1" fmla="*/ 221547 w 483551"/>
                    <a:gd name="connsiteY1" fmla="*/ 0 h 834454"/>
                    <a:gd name="connsiteX2" fmla="*/ 219230 w 483551"/>
                    <a:gd name="connsiteY2" fmla="*/ 0 h 834454"/>
                    <a:gd name="connsiteX3" fmla="*/ 0 w 483551"/>
                    <a:gd name="connsiteY3" fmla="*/ 0 h 834454"/>
                    <a:gd name="connsiteX4" fmla="*/ 219230 w 483551"/>
                    <a:gd name="connsiteY4" fmla="*/ 318630 h 834454"/>
                    <a:gd name="connsiteX5" fmla="*/ 219230 w 483551"/>
                    <a:gd name="connsiteY5" fmla="*/ 321996 h 834454"/>
                    <a:gd name="connsiteX6" fmla="*/ 221546 w 483551"/>
                    <a:gd name="connsiteY6" fmla="*/ 321996 h 834454"/>
                    <a:gd name="connsiteX7" fmla="*/ 221547 w 483551"/>
                    <a:gd name="connsiteY7" fmla="*/ 321997 h 834454"/>
                    <a:gd name="connsiteX8" fmla="*/ 221547 w 483551"/>
                    <a:gd name="connsiteY8" fmla="*/ 321996 h 834454"/>
                    <a:gd name="connsiteX9" fmla="*/ 412887 w 483551"/>
                    <a:gd name="connsiteY9" fmla="*/ 321996 h 834454"/>
                    <a:gd name="connsiteX10" fmla="*/ 412887 w 483551"/>
                    <a:gd name="connsiteY10" fmla="*/ 834454 h 834454"/>
                    <a:gd name="connsiteX11" fmla="*/ 483551 w 483551"/>
                    <a:gd name="connsiteY11" fmla="*/ 834454 h 834454"/>
                    <a:gd name="connsiteX12" fmla="*/ 483551 w 483551"/>
                    <a:gd name="connsiteY12" fmla="*/ 4201 h 834454"/>
                    <a:gd name="connsiteX13" fmla="*/ 481900 w 483551"/>
                    <a:gd name="connsiteY13" fmla="*/ 4201 h 83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551" h="834454">
                      <a:moveTo>
                        <a:pt x="481900" y="0"/>
                      </a:moveTo>
                      <a:lnTo>
                        <a:pt x="221547" y="0"/>
                      </a:lnTo>
                      <a:lnTo>
                        <a:pt x="219230" y="0"/>
                      </a:lnTo>
                      <a:lnTo>
                        <a:pt x="0" y="0"/>
                      </a:lnTo>
                      <a:lnTo>
                        <a:pt x="219230" y="318630"/>
                      </a:lnTo>
                      <a:lnTo>
                        <a:pt x="219230" y="321996"/>
                      </a:lnTo>
                      <a:lnTo>
                        <a:pt x="221546" y="321996"/>
                      </a:lnTo>
                      <a:lnTo>
                        <a:pt x="221547" y="321997"/>
                      </a:lnTo>
                      <a:lnTo>
                        <a:pt x="221547" y="321996"/>
                      </a:lnTo>
                      <a:lnTo>
                        <a:pt x="412887" y="321996"/>
                      </a:lnTo>
                      <a:lnTo>
                        <a:pt x="412887" y="834454"/>
                      </a:lnTo>
                      <a:lnTo>
                        <a:pt x="483551" y="834454"/>
                      </a:lnTo>
                      <a:lnTo>
                        <a:pt x="483551" y="4201"/>
                      </a:lnTo>
                      <a:lnTo>
                        <a:pt x="481900" y="4201"/>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grpSp>
        <p:sp>
          <p:nvSpPr>
            <p:cNvPr id="127" name="正方形/長方形 126"/>
            <p:cNvSpPr/>
            <p:nvPr/>
          </p:nvSpPr>
          <p:spPr>
            <a:xfrm>
              <a:off x="4380152" y="6149403"/>
              <a:ext cx="902443" cy="17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8" name="正方形/長方形 127"/>
            <p:cNvSpPr/>
            <p:nvPr/>
          </p:nvSpPr>
          <p:spPr>
            <a:xfrm flipV="1">
              <a:off x="4547125" y="6311049"/>
              <a:ext cx="735470" cy="177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29" name="直線矢印コネクタ 128"/>
            <p:cNvCxnSpPr/>
            <p:nvPr/>
          </p:nvCxnSpPr>
          <p:spPr>
            <a:xfrm flipV="1">
              <a:off x="6017419" y="6424531"/>
              <a:ext cx="43288" cy="145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5259372" y="6571903"/>
              <a:ext cx="1172116" cy="261610"/>
            </a:xfrm>
            <a:prstGeom prst="rect">
              <a:avLst/>
            </a:prstGeom>
          </p:spPr>
          <p:txBody>
            <a:bodyPr wrap="squar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少し欠けている</a:t>
              </a:r>
              <a:endParaRPr lang="ja-JP" altLang="en-US" sz="1100" dirty="0"/>
            </a:p>
          </p:txBody>
        </p:sp>
        <p:sp>
          <p:nvSpPr>
            <p:cNvPr id="131" name="正方形/長方形 130"/>
            <p:cNvSpPr/>
            <p:nvPr/>
          </p:nvSpPr>
          <p:spPr>
            <a:xfrm>
              <a:off x="4370673" y="5889720"/>
              <a:ext cx="748923"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足が長い</a:t>
              </a:r>
              <a:endParaRPr lang="ja-JP" altLang="en-US" sz="1100" dirty="0"/>
            </a:p>
          </p:txBody>
        </p:sp>
        <p:sp>
          <p:nvSpPr>
            <p:cNvPr id="157" name="角丸四角形 156"/>
            <p:cNvSpPr/>
            <p:nvPr/>
          </p:nvSpPr>
          <p:spPr>
            <a:xfrm>
              <a:off x="3428978" y="7127755"/>
              <a:ext cx="3081888" cy="1593626"/>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p:cNvSpPr/>
            <p:nvPr/>
          </p:nvSpPr>
          <p:spPr bwMode="auto">
            <a:xfrm>
              <a:off x="3697469" y="6951641"/>
              <a:ext cx="2441694" cy="338554"/>
            </a:xfrm>
            <a:prstGeom prst="rect">
              <a:avLst/>
            </a:prstGeom>
            <a:solidFill>
              <a:schemeClr val="bg1"/>
            </a:solidFill>
            <a:ln>
              <a:noFill/>
            </a:ln>
          </p:spPr>
          <p:txBody>
            <a:bodyPr wrap="none">
              <a:spAutoFit/>
            </a:bodyPr>
            <a:lstStyle/>
            <a:p>
              <a:r>
                <a:rPr lang="ja-JP" altLang="en-US" sz="1600" dirty="0" smtClean="0">
                  <a:solidFill>
                    <a:sysClr val="windowText" lastClr="000000"/>
                  </a:solidFill>
                  <a:latin typeface="ＭＳ 明朝" panose="02020609040205080304" pitchFamily="17" charset="-128"/>
                  <a:ea typeface="ＭＳ 明朝" panose="02020609040205080304" pitchFamily="17" charset="-128"/>
                </a:rPr>
                <a:t>トランジスタのピン配置</a:t>
              </a:r>
              <a:endParaRPr lang="ja-JP" altLang="en-US" sz="1600" dirty="0"/>
            </a:p>
          </p:txBody>
        </p:sp>
        <p:grpSp>
          <p:nvGrpSpPr>
            <p:cNvPr id="163" name="グループ化 162"/>
            <p:cNvGrpSpPr/>
            <p:nvPr/>
          </p:nvGrpSpPr>
          <p:grpSpPr>
            <a:xfrm>
              <a:off x="4141993" y="7367587"/>
              <a:ext cx="373042" cy="1022001"/>
              <a:chOff x="4113525" y="7095980"/>
              <a:chExt cx="914400" cy="2535933"/>
            </a:xfrm>
          </p:grpSpPr>
          <p:sp>
            <p:nvSpPr>
              <p:cNvPr id="160" name="正方形/長方形 159"/>
              <p:cNvSpPr/>
              <p:nvPr/>
            </p:nvSpPr>
            <p:spPr>
              <a:xfrm rot="5683106">
                <a:off x="3499086" y="8763571"/>
                <a:ext cx="1466933"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1" name="正方形/長方形 160"/>
              <p:cNvSpPr/>
              <p:nvPr/>
            </p:nvSpPr>
            <p:spPr>
              <a:xfrm rot="5400000">
                <a:off x="3713810" y="8828580"/>
                <a:ext cx="1466935"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2" name="正方形/長方形 161"/>
              <p:cNvSpPr/>
              <p:nvPr/>
            </p:nvSpPr>
            <p:spPr>
              <a:xfrm rot="5072033">
                <a:off x="4002089" y="8875587"/>
                <a:ext cx="1466933"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p>
            </p:txBody>
          </p:sp>
          <p:sp>
            <p:nvSpPr>
              <p:cNvPr id="159" name="弦 158"/>
              <p:cNvSpPr/>
              <p:nvPr/>
            </p:nvSpPr>
            <p:spPr>
              <a:xfrm flipH="1">
                <a:off x="4113525" y="7095980"/>
                <a:ext cx="914400" cy="914400"/>
              </a:xfrm>
              <a:prstGeom prst="chord">
                <a:avLst>
                  <a:gd name="adj1" fmla="val 10557331"/>
                  <a:gd name="adj2" fmla="val 124274"/>
                </a:avLst>
              </a:prstGeom>
              <a:solidFill>
                <a:schemeClr val="tx1">
                  <a:lumMod val="50000"/>
                  <a:lumOff val="50000"/>
                </a:schemeClr>
              </a:solidFill>
              <a:ln>
                <a:solidFill>
                  <a:schemeClr val="tx1">
                    <a:lumMod val="75000"/>
                    <a:lumOff val="25000"/>
                  </a:schemeClr>
                </a:solidFill>
              </a:ln>
              <a:scene3d>
                <a:camera prst="isometricOffAxis2Top"/>
                <a:lightRig rig="balanced" dir="t"/>
              </a:scene3d>
              <a:sp3d prstMaterial="matte">
                <a:bevelT w="0" h="349250"/>
                <a:contourClr>
                  <a:schemeClr val="bg1"/>
                </a:contourClr>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164" name="正方形/長方形 163"/>
            <p:cNvSpPr/>
            <p:nvPr/>
          </p:nvSpPr>
          <p:spPr>
            <a:xfrm>
              <a:off x="4678738" y="7445912"/>
              <a:ext cx="960519" cy="600164"/>
            </a:xfrm>
            <a:prstGeom prst="rect">
              <a:avLst/>
            </a:prstGeom>
          </p:spPr>
          <p:txBody>
            <a:bodyPr wrap="non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E: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エミッタ</a:t>
              </a:r>
              <a:endParaRPr lang="en-US" altLang="ja-JP" sz="1100" dirty="0" smtClean="0">
                <a:solidFill>
                  <a:sysClr val="windowText" lastClr="000000"/>
                </a:solidFill>
                <a:latin typeface="ＭＳ 明朝" panose="02020609040205080304" pitchFamily="17" charset="-128"/>
                <a:ea typeface="ＭＳ 明朝" panose="02020609040205080304" pitchFamily="17" charset="-128"/>
              </a:endParaRPr>
            </a:p>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C: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コレクタ</a:t>
              </a:r>
              <a:endParaRPr lang="en-US" altLang="ja-JP" sz="1100" dirty="0" smtClean="0">
                <a:solidFill>
                  <a:sysClr val="windowText" lastClr="000000"/>
                </a:solidFill>
                <a:latin typeface="ＭＳ 明朝" panose="02020609040205080304" pitchFamily="17" charset="-128"/>
                <a:ea typeface="ＭＳ 明朝" panose="02020609040205080304" pitchFamily="17" charset="-128"/>
              </a:endParaRPr>
            </a:p>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B: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ベース</a:t>
              </a:r>
              <a:endParaRPr lang="ja-JP" altLang="en-US" sz="1100" dirty="0"/>
            </a:p>
          </p:txBody>
        </p:sp>
        <p:sp>
          <p:nvSpPr>
            <p:cNvPr id="165" name="正方形/長方形 164"/>
            <p:cNvSpPr/>
            <p:nvPr/>
          </p:nvSpPr>
          <p:spPr>
            <a:xfrm>
              <a:off x="4180666" y="8346885"/>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C</a:t>
              </a:r>
              <a:endParaRPr lang="ja-JP" altLang="en-US" sz="1100" dirty="0"/>
            </a:p>
          </p:txBody>
        </p:sp>
        <p:sp>
          <p:nvSpPr>
            <p:cNvPr id="167" name="正方形/長方形 166"/>
            <p:cNvSpPr/>
            <p:nvPr/>
          </p:nvSpPr>
          <p:spPr>
            <a:xfrm>
              <a:off x="3998680" y="8318442"/>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E</a:t>
              </a:r>
              <a:endParaRPr lang="ja-JP" altLang="en-US" sz="1100" dirty="0"/>
            </a:p>
          </p:txBody>
        </p:sp>
        <p:sp>
          <p:nvSpPr>
            <p:cNvPr id="168" name="正方形/長方形 167"/>
            <p:cNvSpPr/>
            <p:nvPr/>
          </p:nvSpPr>
          <p:spPr>
            <a:xfrm>
              <a:off x="4362652" y="8361607"/>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B</a:t>
              </a:r>
              <a:endParaRPr lang="ja-JP" altLang="en-US" sz="1100" dirty="0"/>
            </a:p>
          </p:txBody>
        </p:sp>
        <p:sp>
          <p:nvSpPr>
            <p:cNvPr id="76" name="正方形/長方形 75"/>
            <p:cNvSpPr/>
            <p:nvPr/>
          </p:nvSpPr>
          <p:spPr>
            <a:xfrm>
              <a:off x="4833780" y="8378238"/>
              <a:ext cx="1595309" cy="261610"/>
            </a:xfrm>
            <a:prstGeom prst="rect">
              <a:avLst/>
            </a:prstGeom>
          </p:spPr>
          <p:txBody>
            <a:bodyPr wrap="none">
              <a:spAutoFit/>
            </a:bodyPr>
            <a:lstStyle/>
            <a:p>
              <a:r>
                <a:rPr lang="en-US" altLang="ja-JP" sz="1100" dirty="0" smtClean="0"/>
                <a:t>※</a:t>
              </a:r>
              <a:r>
                <a:rPr lang="ja-JP" altLang="en-US" sz="1100" dirty="0" smtClean="0"/>
                <a:t>過熱による破損注意</a:t>
              </a:r>
              <a:endParaRPr lang="ja-JP" altLang="en-US" sz="1100" dirty="0"/>
            </a:p>
          </p:txBody>
        </p:sp>
        <p:sp>
          <p:nvSpPr>
            <p:cNvPr id="96" name="フリーフォーム 95"/>
            <p:cNvSpPr/>
            <p:nvPr/>
          </p:nvSpPr>
          <p:spPr>
            <a:xfrm>
              <a:off x="5923273" y="6098819"/>
              <a:ext cx="323538" cy="294905"/>
            </a:xfrm>
            <a:custGeom>
              <a:avLst/>
              <a:gdLst>
                <a:gd name="connsiteX0" fmla="*/ 161769 w 323538"/>
                <a:gd name="connsiteY0" fmla="*/ 0 h 294905"/>
                <a:gd name="connsiteX1" fmla="*/ 323538 w 323538"/>
                <a:gd name="connsiteY1" fmla="*/ 162325 h 294905"/>
                <a:gd name="connsiteX2" fmla="*/ 276157 w 323538"/>
                <a:gd name="connsiteY2" fmla="*/ 277106 h 294905"/>
                <a:gd name="connsiteX3" fmla="*/ 249849 w 323538"/>
                <a:gd name="connsiteY3" fmla="*/ 294905 h 294905"/>
                <a:gd name="connsiteX4" fmla="*/ 73690 w 323538"/>
                <a:gd name="connsiteY4" fmla="*/ 294905 h 294905"/>
                <a:gd name="connsiteX5" fmla="*/ 47381 w 323538"/>
                <a:gd name="connsiteY5" fmla="*/ 277106 h 294905"/>
                <a:gd name="connsiteX6" fmla="*/ 0 w 323538"/>
                <a:gd name="connsiteY6" fmla="*/ 162325 h 294905"/>
                <a:gd name="connsiteX7" fmla="*/ 161769 w 323538"/>
                <a:gd name="connsiteY7" fmla="*/ 0 h 29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538" h="294905">
                  <a:moveTo>
                    <a:pt x="161769" y="0"/>
                  </a:moveTo>
                  <a:cubicBezTo>
                    <a:pt x="251112" y="0"/>
                    <a:pt x="323538" y="72675"/>
                    <a:pt x="323538" y="162325"/>
                  </a:cubicBezTo>
                  <a:cubicBezTo>
                    <a:pt x="323538" y="207150"/>
                    <a:pt x="305432" y="247731"/>
                    <a:pt x="276157" y="277106"/>
                  </a:cubicBezTo>
                  <a:lnTo>
                    <a:pt x="249849" y="294905"/>
                  </a:lnTo>
                  <a:lnTo>
                    <a:pt x="73690" y="294905"/>
                  </a:lnTo>
                  <a:lnTo>
                    <a:pt x="47381" y="277106"/>
                  </a:lnTo>
                  <a:cubicBezTo>
                    <a:pt x="18107" y="247731"/>
                    <a:pt x="0" y="207150"/>
                    <a:pt x="0" y="162325"/>
                  </a:cubicBezTo>
                  <a:cubicBezTo>
                    <a:pt x="0" y="72675"/>
                    <a:pt x="72426" y="0"/>
                    <a:pt x="16176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フリーフォーム 91"/>
            <p:cNvSpPr/>
            <p:nvPr/>
          </p:nvSpPr>
          <p:spPr>
            <a:xfrm>
              <a:off x="5897390" y="6069329"/>
              <a:ext cx="375306" cy="324394"/>
            </a:xfrm>
            <a:custGeom>
              <a:avLst/>
              <a:gdLst>
                <a:gd name="connsiteX0" fmla="*/ 187653 w 375306"/>
                <a:gd name="connsiteY0" fmla="*/ 0 h 324394"/>
                <a:gd name="connsiteX1" fmla="*/ 375306 w 375306"/>
                <a:gd name="connsiteY1" fmla="*/ 188298 h 324394"/>
                <a:gd name="connsiteX2" fmla="*/ 320344 w 375306"/>
                <a:gd name="connsiteY2" fmla="*/ 321445 h 324394"/>
                <a:gd name="connsiteX3" fmla="*/ 315985 w 375306"/>
                <a:gd name="connsiteY3" fmla="*/ 324394 h 324394"/>
                <a:gd name="connsiteX4" fmla="*/ 275732 w 375306"/>
                <a:gd name="connsiteY4" fmla="*/ 324394 h 324394"/>
                <a:gd name="connsiteX5" fmla="*/ 302040 w 375306"/>
                <a:gd name="connsiteY5" fmla="*/ 306595 h 324394"/>
                <a:gd name="connsiteX6" fmla="*/ 349421 w 375306"/>
                <a:gd name="connsiteY6" fmla="*/ 191814 h 324394"/>
                <a:gd name="connsiteX7" fmla="*/ 187652 w 375306"/>
                <a:gd name="connsiteY7" fmla="*/ 29489 h 324394"/>
                <a:gd name="connsiteX8" fmla="*/ 25883 w 375306"/>
                <a:gd name="connsiteY8" fmla="*/ 191814 h 324394"/>
                <a:gd name="connsiteX9" fmla="*/ 73264 w 375306"/>
                <a:gd name="connsiteY9" fmla="*/ 306595 h 324394"/>
                <a:gd name="connsiteX10" fmla="*/ 99573 w 375306"/>
                <a:gd name="connsiteY10" fmla="*/ 324394 h 324394"/>
                <a:gd name="connsiteX11" fmla="*/ 59321 w 375306"/>
                <a:gd name="connsiteY11" fmla="*/ 324394 h 324394"/>
                <a:gd name="connsiteX12" fmla="*/ 54962 w 375306"/>
                <a:gd name="connsiteY12" fmla="*/ 321445 h 324394"/>
                <a:gd name="connsiteX13" fmla="*/ 0 w 375306"/>
                <a:gd name="connsiteY13" fmla="*/ 188298 h 324394"/>
                <a:gd name="connsiteX14" fmla="*/ 187653 w 375306"/>
                <a:gd name="connsiteY14" fmla="*/ 0 h 32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5306" h="324394">
                  <a:moveTo>
                    <a:pt x="187653" y="0"/>
                  </a:moveTo>
                  <a:cubicBezTo>
                    <a:pt x="291291" y="0"/>
                    <a:pt x="375306" y="84304"/>
                    <a:pt x="375306" y="188298"/>
                  </a:cubicBezTo>
                  <a:cubicBezTo>
                    <a:pt x="375306" y="240295"/>
                    <a:pt x="354302" y="287370"/>
                    <a:pt x="320344" y="321445"/>
                  </a:cubicBezTo>
                  <a:lnTo>
                    <a:pt x="315985" y="324394"/>
                  </a:lnTo>
                  <a:lnTo>
                    <a:pt x="275732" y="324394"/>
                  </a:lnTo>
                  <a:lnTo>
                    <a:pt x="302040" y="306595"/>
                  </a:lnTo>
                  <a:cubicBezTo>
                    <a:pt x="331315" y="277220"/>
                    <a:pt x="349421" y="236639"/>
                    <a:pt x="349421" y="191814"/>
                  </a:cubicBezTo>
                  <a:cubicBezTo>
                    <a:pt x="349421" y="102164"/>
                    <a:pt x="276995" y="29489"/>
                    <a:pt x="187652" y="29489"/>
                  </a:cubicBezTo>
                  <a:cubicBezTo>
                    <a:pt x="98309" y="29489"/>
                    <a:pt x="25883" y="102164"/>
                    <a:pt x="25883" y="191814"/>
                  </a:cubicBezTo>
                  <a:cubicBezTo>
                    <a:pt x="25883" y="236639"/>
                    <a:pt x="43990" y="277220"/>
                    <a:pt x="73264" y="306595"/>
                  </a:cubicBezTo>
                  <a:lnTo>
                    <a:pt x="99573" y="324394"/>
                  </a:lnTo>
                  <a:lnTo>
                    <a:pt x="59321" y="324394"/>
                  </a:lnTo>
                  <a:lnTo>
                    <a:pt x="54962" y="321445"/>
                  </a:lnTo>
                  <a:cubicBezTo>
                    <a:pt x="21004" y="287370"/>
                    <a:pt x="0" y="240295"/>
                    <a:pt x="0" y="188298"/>
                  </a:cubicBezTo>
                  <a:cubicBezTo>
                    <a:pt x="0" y="84304"/>
                    <a:pt x="84015" y="0"/>
                    <a:pt x="187653"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5774026" y="5891982"/>
              <a:ext cx="619080" cy="184666"/>
            </a:xfrm>
            <a:prstGeom prst="rect">
              <a:avLst/>
            </a:prstGeom>
          </p:spPr>
          <p:txBody>
            <a:bodyPr wrap="square">
              <a:spAutoFit/>
            </a:bodyPr>
            <a:lstStyle/>
            <a:p>
              <a:pPr algn="ctr"/>
              <a:r>
                <a:rPr lang="en-US" altLang="ja-JP" sz="600" dirty="0" smtClean="0"/>
                <a:t>top view</a:t>
              </a:r>
              <a:endParaRPr lang="ja-JP" altLang="en-US" sz="600" dirty="0"/>
            </a:p>
          </p:txBody>
        </p:sp>
        <p:sp>
          <p:nvSpPr>
            <p:cNvPr id="28" name="円弧 27"/>
            <p:cNvSpPr/>
            <p:nvPr/>
          </p:nvSpPr>
          <p:spPr>
            <a:xfrm flipH="1">
              <a:off x="5983181" y="6145767"/>
              <a:ext cx="215890" cy="21589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aphicFrame>
        <p:nvGraphicFramePr>
          <p:cNvPr id="87" name="図表 86"/>
          <p:cNvGraphicFramePr/>
          <p:nvPr>
            <p:extLst>
              <p:ext uri="{D42A27DB-BD31-4B8C-83A1-F6EECF244321}">
                <p14:modId xmlns:p14="http://schemas.microsoft.com/office/powerpoint/2010/main" val="3773483618"/>
              </p:ext>
            </p:extLst>
          </p:nvPr>
        </p:nvGraphicFramePr>
        <p:xfrm>
          <a:off x="586525" y="1411418"/>
          <a:ext cx="2258391" cy="3569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8" name="グループ化 87"/>
          <p:cNvGrpSpPr/>
          <p:nvPr/>
        </p:nvGrpSpPr>
        <p:grpSpPr>
          <a:xfrm>
            <a:off x="307668" y="937728"/>
            <a:ext cx="2816107" cy="4168055"/>
            <a:chOff x="272538" y="1106196"/>
            <a:chExt cx="2816107" cy="7536112"/>
          </a:xfrm>
        </p:grpSpPr>
        <p:sp>
          <p:nvSpPr>
            <p:cNvPr id="89" name="角丸四角形 88"/>
            <p:cNvSpPr/>
            <p:nvPr/>
          </p:nvSpPr>
          <p:spPr>
            <a:xfrm>
              <a:off x="272538" y="1406361"/>
              <a:ext cx="2816107" cy="7235947"/>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テキスト ボックス 89"/>
            <p:cNvSpPr txBox="1"/>
            <p:nvPr/>
          </p:nvSpPr>
          <p:spPr>
            <a:xfrm>
              <a:off x="628959" y="1106196"/>
              <a:ext cx="1985940" cy="667776"/>
            </a:xfrm>
            <a:prstGeom prst="rect">
              <a:avLst/>
            </a:prstGeom>
            <a:solidFill>
              <a:schemeClr val="bg1"/>
            </a:solidFill>
            <a:ln>
              <a:noFill/>
            </a:ln>
          </p:spPr>
          <p:txBody>
            <a:bodyPr wrap="square" rtlCol="0">
              <a:spAutoFit/>
            </a:bodyPr>
            <a:lstStyle/>
            <a:p>
              <a:r>
                <a:rPr lang="ja-JP" altLang="en-US" dirty="0" smtClean="0"/>
                <a:t>取り付けの順番</a:t>
              </a:r>
              <a:endParaRPr kumimoji="1" lang="ja-JP" altLang="en-US" dirty="0"/>
            </a:p>
          </p:txBody>
        </p:sp>
      </p:grpSp>
      <p:pic>
        <p:nvPicPr>
          <p:cNvPr id="93" name="Picture 2"/>
          <p:cNvPicPr>
            <a:picLocks noChangeAspect="1" noChangeArrowheads="1"/>
          </p:cNvPicPr>
          <p:nvPr/>
        </p:nvPicPr>
        <p:blipFill>
          <a:blip r:embed="rId7">
            <a:grayscl/>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111442" y="6968758"/>
            <a:ext cx="4079744" cy="2782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正方形/長方形 96"/>
          <p:cNvSpPr/>
          <p:nvPr/>
        </p:nvSpPr>
        <p:spPr>
          <a:xfrm>
            <a:off x="4015410" y="9140999"/>
            <a:ext cx="615058" cy="31080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赤色</a:t>
            </a:r>
            <a:r>
              <a:rPr lang="en-US" altLang="ja-JP" sz="1100" dirty="0" smtClean="0"/>
              <a:t>LED</a:t>
            </a:r>
            <a:endParaRPr kumimoji="1" lang="ja-JP" altLang="en-US" sz="1100" dirty="0"/>
          </a:p>
        </p:txBody>
      </p:sp>
      <p:sp>
        <p:nvSpPr>
          <p:cNvPr id="98" name="正方形/長方形 97"/>
          <p:cNvSpPr/>
          <p:nvPr/>
        </p:nvSpPr>
        <p:spPr>
          <a:xfrm>
            <a:off x="1080050" y="7131053"/>
            <a:ext cx="548797" cy="323357"/>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赤色</a:t>
            </a:r>
            <a:r>
              <a:rPr lang="en-US" altLang="ja-JP" sz="1100" dirty="0" smtClean="0"/>
              <a:t>LED</a:t>
            </a:r>
            <a:endParaRPr kumimoji="1" lang="ja-JP" altLang="en-US" sz="1100" dirty="0"/>
          </a:p>
        </p:txBody>
      </p:sp>
      <p:cxnSp>
        <p:nvCxnSpPr>
          <p:cNvPr id="102" name="直線矢印コネクタ 101"/>
          <p:cNvCxnSpPr/>
          <p:nvPr/>
        </p:nvCxnSpPr>
        <p:spPr>
          <a:xfrm>
            <a:off x="1341805" y="7454410"/>
            <a:ext cx="0" cy="284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97" idx="1"/>
          </p:cNvCxnSpPr>
          <p:nvPr/>
        </p:nvCxnSpPr>
        <p:spPr>
          <a:xfrm flipH="1" flipV="1">
            <a:off x="3761481" y="9141000"/>
            <a:ext cx="253929" cy="155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正方形/長方形 104"/>
          <p:cNvSpPr/>
          <p:nvPr/>
        </p:nvSpPr>
        <p:spPr>
          <a:xfrm>
            <a:off x="4937812" y="8502241"/>
            <a:ext cx="1098473" cy="240051"/>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トランジスタ</a:t>
            </a:r>
            <a:endParaRPr kumimoji="1" lang="ja-JP" altLang="en-US" sz="1100" dirty="0"/>
          </a:p>
        </p:txBody>
      </p:sp>
      <p:cxnSp>
        <p:nvCxnSpPr>
          <p:cNvPr id="106" name="直線矢印コネクタ 105"/>
          <p:cNvCxnSpPr/>
          <p:nvPr/>
        </p:nvCxnSpPr>
        <p:spPr>
          <a:xfrm flipH="1">
            <a:off x="4716795" y="8742292"/>
            <a:ext cx="289660" cy="159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4384160" y="7558088"/>
            <a:ext cx="888700" cy="21907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ピンヘッダ</a:t>
            </a:r>
            <a:endParaRPr kumimoji="1" lang="ja-JP" altLang="en-US" sz="1100" dirty="0"/>
          </a:p>
        </p:txBody>
      </p:sp>
      <p:cxnSp>
        <p:nvCxnSpPr>
          <p:cNvPr id="108" name="直線矢印コネクタ 107"/>
          <p:cNvCxnSpPr/>
          <p:nvPr/>
        </p:nvCxnSpPr>
        <p:spPr>
          <a:xfrm flipH="1">
            <a:off x="4041954" y="7698880"/>
            <a:ext cx="342207" cy="353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正方形/長方形 108"/>
          <p:cNvSpPr/>
          <p:nvPr/>
        </p:nvSpPr>
        <p:spPr>
          <a:xfrm>
            <a:off x="2118439" y="8803824"/>
            <a:ext cx="1197533" cy="300006"/>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電界コンデンサ</a:t>
            </a:r>
            <a:endParaRPr lang="en-US" altLang="ja-JP" sz="1100" dirty="0" smtClean="0"/>
          </a:p>
        </p:txBody>
      </p:sp>
      <p:cxnSp>
        <p:nvCxnSpPr>
          <p:cNvPr id="113" name="直線矢印コネクタ 112"/>
          <p:cNvCxnSpPr/>
          <p:nvPr/>
        </p:nvCxnSpPr>
        <p:spPr>
          <a:xfrm>
            <a:off x="2970239" y="9103830"/>
            <a:ext cx="215874" cy="192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1893868" y="6978282"/>
            <a:ext cx="1009786" cy="4975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半固定</a:t>
            </a:r>
            <a:endParaRPr lang="en-US" altLang="ja-JP" sz="1100" dirty="0" smtClean="0"/>
          </a:p>
          <a:p>
            <a:pPr algn="ctr"/>
            <a:r>
              <a:rPr lang="ja-JP" altLang="en-US" sz="1100" dirty="0" smtClean="0"/>
              <a:t>ボリューム</a:t>
            </a:r>
            <a:endParaRPr lang="en-US" altLang="ja-JP" sz="1100" dirty="0" smtClean="0"/>
          </a:p>
        </p:txBody>
      </p:sp>
      <p:cxnSp>
        <p:nvCxnSpPr>
          <p:cNvPr id="115" name="直線矢印コネクタ 114"/>
          <p:cNvCxnSpPr/>
          <p:nvPr/>
        </p:nvCxnSpPr>
        <p:spPr>
          <a:xfrm flipH="1">
            <a:off x="1824624" y="7475854"/>
            <a:ext cx="138488" cy="2675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正方形/長方形 115"/>
          <p:cNvSpPr/>
          <p:nvPr/>
        </p:nvSpPr>
        <p:spPr>
          <a:xfrm>
            <a:off x="127777" y="9077324"/>
            <a:ext cx="769068" cy="4080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トグル</a:t>
            </a:r>
            <a:endParaRPr lang="en-US" altLang="ja-JP" sz="1100" dirty="0" smtClean="0"/>
          </a:p>
          <a:p>
            <a:pPr algn="ctr"/>
            <a:r>
              <a:rPr lang="ja-JP" altLang="en-US" sz="1100" dirty="0" smtClean="0"/>
              <a:t>スイッチ</a:t>
            </a:r>
            <a:endParaRPr kumimoji="1" lang="ja-JP" altLang="en-US" sz="1100" dirty="0"/>
          </a:p>
        </p:txBody>
      </p:sp>
      <p:cxnSp>
        <p:nvCxnSpPr>
          <p:cNvPr id="117" name="直線矢印コネクタ 116"/>
          <p:cNvCxnSpPr>
            <a:stCxn id="116" idx="3"/>
          </p:cNvCxnSpPr>
          <p:nvPr/>
        </p:nvCxnSpPr>
        <p:spPr>
          <a:xfrm>
            <a:off x="896845" y="9281349"/>
            <a:ext cx="3744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118"/>
          <p:cNvSpPr/>
          <p:nvPr/>
        </p:nvSpPr>
        <p:spPr>
          <a:xfrm>
            <a:off x="152630" y="7916332"/>
            <a:ext cx="1400873" cy="414389"/>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USB</a:t>
            </a:r>
            <a:r>
              <a:rPr lang="ja-JP" altLang="en-US" sz="1100" dirty="0" smtClean="0"/>
              <a:t>シリアル変換モジュール</a:t>
            </a:r>
            <a:endParaRPr kumimoji="1" lang="ja-JP" altLang="en-US" sz="1100" dirty="0"/>
          </a:p>
        </p:txBody>
      </p:sp>
      <p:cxnSp>
        <p:nvCxnSpPr>
          <p:cNvPr id="120" name="直線矢印コネクタ 119"/>
          <p:cNvCxnSpPr/>
          <p:nvPr/>
        </p:nvCxnSpPr>
        <p:spPr>
          <a:xfrm>
            <a:off x="1157288" y="8330721"/>
            <a:ext cx="296688" cy="317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1111442" y="9055667"/>
            <a:ext cx="736580" cy="42970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4174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93133940-1C9A-4530-88D2-E440F3F2F3CD}" type="slidenum">
              <a:rPr kumimoji="1" lang="ja-JP" altLang="en-US" smtClean="0"/>
              <a:pPr/>
              <a:t>8</a:t>
            </a:fld>
            <a:endParaRPr kumimoji="1" lang="ja-JP" altLang="en-US" dirty="0"/>
          </a:p>
        </p:txBody>
      </p:sp>
      <p:sp>
        <p:nvSpPr>
          <p:cNvPr id="4" name="タイトル 3"/>
          <p:cNvSpPr>
            <a:spLocks noGrp="1"/>
          </p:cNvSpPr>
          <p:nvPr>
            <p:ph type="title"/>
          </p:nvPr>
        </p:nvSpPr>
        <p:spPr/>
        <p:txBody>
          <a:bodyPr/>
          <a:lstStyle/>
          <a:p>
            <a:endParaRPr kumimoji="1" lang="ja-JP" altLang="en-US"/>
          </a:p>
        </p:txBody>
      </p:sp>
      <p:grpSp>
        <p:nvGrpSpPr>
          <p:cNvPr id="5" name="グループ化 4"/>
          <p:cNvGrpSpPr/>
          <p:nvPr/>
        </p:nvGrpSpPr>
        <p:grpSpPr>
          <a:xfrm>
            <a:off x="3166137" y="6148343"/>
            <a:ext cx="3091213" cy="3007945"/>
            <a:chOff x="3428999" y="5631903"/>
            <a:chExt cx="3091213" cy="3007945"/>
          </a:xfrm>
        </p:grpSpPr>
        <p:sp>
          <p:nvSpPr>
            <p:cNvPr id="6" name="角丸四角形 5"/>
            <p:cNvSpPr/>
            <p:nvPr/>
          </p:nvSpPr>
          <p:spPr>
            <a:xfrm>
              <a:off x="3428999" y="5811495"/>
              <a:ext cx="3081867" cy="1008096"/>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bwMode="auto">
            <a:xfrm>
              <a:off x="4328514" y="5631903"/>
              <a:ext cx="1107996" cy="338554"/>
            </a:xfrm>
            <a:prstGeom prst="rect">
              <a:avLst/>
            </a:prstGeom>
            <a:solidFill>
              <a:schemeClr val="bg1"/>
            </a:solidFill>
            <a:ln>
              <a:noFill/>
            </a:ln>
          </p:spPr>
          <p:txBody>
            <a:bodyPr wrap="none">
              <a:spAutoFit/>
            </a:bodyPr>
            <a:lstStyle/>
            <a:p>
              <a:r>
                <a:rPr lang="en-US" altLang="ja-JP" sz="1600" dirty="0" smtClean="0">
                  <a:solidFill>
                    <a:sysClr val="windowText" lastClr="000000"/>
                  </a:solidFill>
                  <a:latin typeface="ＭＳ 明朝" panose="02020609040205080304" pitchFamily="17" charset="-128"/>
                  <a:ea typeface="ＭＳ 明朝" panose="02020609040205080304" pitchFamily="17" charset="-128"/>
                </a:rPr>
                <a:t>LED</a:t>
              </a:r>
              <a:r>
                <a:rPr lang="ja-JP" altLang="en-US" sz="1600" dirty="0" smtClean="0">
                  <a:solidFill>
                    <a:sysClr val="windowText" lastClr="000000"/>
                  </a:solidFill>
                  <a:latin typeface="ＭＳ 明朝" panose="02020609040205080304" pitchFamily="17" charset="-128"/>
                  <a:ea typeface="ＭＳ 明朝" panose="02020609040205080304" pitchFamily="17" charset="-128"/>
                </a:rPr>
                <a:t>の極性</a:t>
              </a:r>
              <a:endParaRPr lang="ja-JP" altLang="en-US" sz="1600" dirty="0"/>
            </a:p>
          </p:txBody>
        </p:sp>
        <p:sp>
          <p:nvSpPr>
            <p:cNvPr id="8" name="正方形/長方形 7"/>
            <p:cNvSpPr/>
            <p:nvPr/>
          </p:nvSpPr>
          <p:spPr>
            <a:xfrm>
              <a:off x="3433086" y="6013363"/>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アノード</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endParaRPr lang="ja-JP" altLang="en-US" sz="1100" dirty="0"/>
            </a:p>
          </p:txBody>
        </p:sp>
        <p:sp>
          <p:nvSpPr>
            <p:cNvPr id="9" name="正方形/長方形 8"/>
            <p:cNvSpPr/>
            <p:nvPr/>
          </p:nvSpPr>
          <p:spPr>
            <a:xfrm>
              <a:off x="3429000" y="6233736"/>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カソード</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endParaRPr lang="ja-JP" altLang="en-US" sz="1100" dirty="0"/>
            </a:p>
          </p:txBody>
        </p:sp>
        <p:grpSp>
          <p:nvGrpSpPr>
            <p:cNvPr id="10" name="グループ化 9"/>
            <p:cNvGrpSpPr/>
            <p:nvPr/>
          </p:nvGrpSpPr>
          <p:grpSpPr>
            <a:xfrm rot="5400000">
              <a:off x="5336119" y="6002566"/>
              <a:ext cx="315325" cy="419805"/>
              <a:chOff x="3360684" y="6652273"/>
              <a:chExt cx="1149569" cy="1444545"/>
            </a:xfrm>
          </p:grpSpPr>
          <p:grpSp>
            <p:nvGrpSpPr>
              <p:cNvPr id="32" name="グループ化 31"/>
              <p:cNvGrpSpPr/>
              <p:nvPr/>
            </p:nvGrpSpPr>
            <p:grpSpPr>
              <a:xfrm>
                <a:off x="3360684" y="6652273"/>
                <a:ext cx="1149569" cy="1444545"/>
                <a:chOff x="3360684" y="6652273"/>
                <a:chExt cx="1149569" cy="1444545"/>
              </a:xfrm>
            </p:grpSpPr>
            <p:sp>
              <p:nvSpPr>
                <p:cNvPr id="36" name="フリーフォーム 35"/>
                <p:cNvSpPr/>
                <p:nvPr/>
              </p:nvSpPr>
              <p:spPr>
                <a:xfrm>
                  <a:off x="3521147" y="6652273"/>
                  <a:ext cx="959174" cy="1371599"/>
                </a:xfrm>
                <a:custGeom>
                  <a:avLst/>
                  <a:gdLst>
                    <a:gd name="connsiteX0" fmla="*/ 457200 w 914400"/>
                    <a:gd name="connsiteY0" fmla="*/ 0 h 1371600"/>
                    <a:gd name="connsiteX1" fmla="*/ 914400 w 914400"/>
                    <a:gd name="connsiteY1" fmla="*/ 457200 h 1371600"/>
                    <a:gd name="connsiteX2" fmla="*/ 914400 w 914400"/>
                    <a:gd name="connsiteY2" fmla="*/ 1371600 h 1371600"/>
                    <a:gd name="connsiteX3" fmla="*/ 0 w 914400"/>
                    <a:gd name="connsiteY3" fmla="*/ 1371600 h 1371600"/>
                    <a:gd name="connsiteX4" fmla="*/ 0 w 914400"/>
                    <a:gd name="connsiteY4" fmla="*/ 457200 h 1371600"/>
                    <a:gd name="connsiteX5" fmla="*/ 457200 w 914400"/>
                    <a:gd name="connsiteY5"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1371600">
                      <a:moveTo>
                        <a:pt x="457200" y="0"/>
                      </a:moveTo>
                      <a:cubicBezTo>
                        <a:pt x="709705" y="0"/>
                        <a:pt x="914400" y="204695"/>
                        <a:pt x="914400" y="457200"/>
                      </a:cubicBezTo>
                      <a:lnTo>
                        <a:pt x="914400" y="1371600"/>
                      </a:lnTo>
                      <a:lnTo>
                        <a:pt x="0" y="1371600"/>
                      </a:lnTo>
                      <a:lnTo>
                        <a:pt x="0" y="457200"/>
                      </a:lnTo>
                      <a:cubicBezTo>
                        <a:pt x="0" y="204695"/>
                        <a:pt x="204695" y="0"/>
                        <a:pt x="457200" y="0"/>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7" name="正方形/長方形 36"/>
                <p:cNvSpPr/>
                <p:nvPr/>
              </p:nvSpPr>
              <p:spPr>
                <a:xfrm>
                  <a:off x="3360684" y="7939500"/>
                  <a:ext cx="1149569" cy="157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grpSp>
            <p:nvGrpSpPr>
              <p:cNvPr id="33" name="グループ化 32"/>
              <p:cNvGrpSpPr/>
              <p:nvPr/>
            </p:nvGrpSpPr>
            <p:grpSpPr>
              <a:xfrm>
                <a:off x="3707886" y="7107637"/>
                <a:ext cx="655095" cy="834454"/>
                <a:chOff x="3707886" y="7107637"/>
                <a:chExt cx="655095" cy="834454"/>
              </a:xfrm>
            </p:grpSpPr>
            <p:sp>
              <p:nvSpPr>
                <p:cNvPr id="34" name="フリーフォーム 33"/>
                <p:cNvSpPr/>
                <p:nvPr/>
              </p:nvSpPr>
              <p:spPr>
                <a:xfrm>
                  <a:off x="4070769" y="7111835"/>
                  <a:ext cx="292212" cy="830253"/>
                </a:xfrm>
                <a:custGeom>
                  <a:avLst/>
                  <a:gdLst>
                    <a:gd name="connsiteX0" fmla="*/ 221547 w 292211"/>
                    <a:gd name="connsiteY0" fmla="*/ 0 h 830253"/>
                    <a:gd name="connsiteX1" fmla="*/ 292211 w 292211"/>
                    <a:gd name="connsiteY1" fmla="*/ 0 h 830253"/>
                    <a:gd name="connsiteX2" fmla="*/ 292211 w 292211"/>
                    <a:gd name="connsiteY2" fmla="*/ 830253 h 830253"/>
                    <a:gd name="connsiteX3" fmla="*/ 221547 w 292211"/>
                    <a:gd name="connsiteY3" fmla="*/ 830253 h 830253"/>
                    <a:gd name="connsiteX4" fmla="*/ 221547 w 292211"/>
                    <a:gd name="connsiteY4" fmla="*/ 321997 h 830253"/>
                    <a:gd name="connsiteX5" fmla="*/ 0 w 292211"/>
                    <a:gd name="connsiteY5" fmla="*/ 321997 h 83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11" h="830253">
                      <a:moveTo>
                        <a:pt x="221547" y="0"/>
                      </a:moveTo>
                      <a:lnTo>
                        <a:pt x="292211" y="0"/>
                      </a:lnTo>
                      <a:lnTo>
                        <a:pt x="292211" y="830253"/>
                      </a:lnTo>
                      <a:lnTo>
                        <a:pt x="221547" y="830253"/>
                      </a:lnTo>
                      <a:lnTo>
                        <a:pt x="221547" y="321997"/>
                      </a:lnTo>
                      <a:lnTo>
                        <a:pt x="0" y="32199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5" name="フリーフォーム 34"/>
                <p:cNvSpPr/>
                <p:nvPr/>
              </p:nvSpPr>
              <p:spPr>
                <a:xfrm flipH="1">
                  <a:off x="3707886" y="7107637"/>
                  <a:ext cx="483550" cy="834454"/>
                </a:xfrm>
                <a:custGeom>
                  <a:avLst/>
                  <a:gdLst>
                    <a:gd name="connsiteX0" fmla="*/ 481900 w 483551"/>
                    <a:gd name="connsiteY0" fmla="*/ 0 h 834454"/>
                    <a:gd name="connsiteX1" fmla="*/ 221547 w 483551"/>
                    <a:gd name="connsiteY1" fmla="*/ 0 h 834454"/>
                    <a:gd name="connsiteX2" fmla="*/ 219230 w 483551"/>
                    <a:gd name="connsiteY2" fmla="*/ 0 h 834454"/>
                    <a:gd name="connsiteX3" fmla="*/ 0 w 483551"/>
                    <a:gd name="connsiteY3" fmla="*/ 0 h 834454"/>
                    <a:gd name="connsiteX4" fmla="*/ 219230 w 483551"/>
                    <a:gd name="connsiteY4" fmla="*/ 318630 h 834454"/>
                    <a:gd name="connsiteX5" fmla="*/ 219230 w 483551"/>
                    <a:gd name="connsiteY5" fmla="*/ 321996 h 834454"/>
                    <a:gd name="connsiteX6" fmla="*/ 221546 w 483551"/>
                    <a:gd name="connsiteY6" fmla="*/ 321996 h 834454"/>
                    <a:gd name="connsiteX7" fmla="*/ 221547 w 483551"/>
                    <a:gd name="connsiteY7" fmla="*/ 321997 h 834454"/>
                    <a:gd name="connsiteX8" fmla="*/ 221547 w 483551"/>
                    <a:gd name="connsiteY8" fmla="*/ 321996 h 834454"/>
                    <a:gd name="connsiteX9" fmla="*/ 412887 w 483551"/>
                    <a:gd name="connsiteY9" fmla="*/ 321996 h 834454"/>
                    <a:gd name="connsiteX10" fmla="*/ 412887 w 483551"/>
                    <a:gd name="connsiteY10" fmla="*/ 834454 h 834454"/>
                    <a:gd name="connsiteX11" fmla="*/ 483551 w 483551"/>
                    <a:gd name="connsiteY11" fmla="*/ 834454 h 834454"/>
                    <a:gd name="connsiteX12" fmla="*/ 483551 w 483551"/>
                    <a:gd name="connsiteY12" fmla="*/ 4201 h 834454"/>
                    <a:gd name="connsiteX13" fmla="*/ 481900 w 483551"/>
                    <a:gd name="connsiteY13" fmla="*/ 4201 h 83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551" h="834454">
                      <a:moveTo>
                        <a:pt x="481900" y="0"/>
                      </a:moveTo>
                      <a:lnTo>
                        <a:pt x="221547" y="0"/>
                      </a:lnTo>
                      <a:lnTo>
                        <a:pt x="219230" y="0"/>
                      </a:lnTo>
                      <a:lnTo>
                        <a:pt x="0" y="0"/>
                      </a:lnTo>
                      <a:lnTo>
                        <a:pt x="219230" y="318630"/>
                      </a:lnTo>
                      <a:lnTo>
                        <a:pt x="219230" y="321996"/>
                      </a:lnTo>
                      <a:lnTo>
                        <a:pt x="221546" y="321996"/>
                      </a:lnTo>
                      <a:lnTo>
                        <a:pt x="221547" y="321997"/>
                      </a:lnTo>
                      <a:lnTo>
                        <a:pt x="221547" y="321996"/>
                      </a:lnTo>
                      <a:lnTo>
                        <a:pt x="412887" y="321996"/>
                      </a:lnTo>
                      <a:lnTo>
                        <a:pt x="412887" y="834454"/>
                      </a:lnTo>
                      <a:lnTo>
                        <a:pt x="483551" y="834454"/>
                      </a:lnTo>
                      <a:lnTo>
                        <a:pt x="483551" y="4201"/>
                      </a:lnTo>
                      <a:lnTo>
                        <a:pt x="481900" y="4201"/>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grpSp>
        <p:sp>
          <p:nvSpPr>
            <p:cNvPr id="11" name="正方形/長方形 10"/>
            <p:cNvSpPr/>
            <p:nvPr/>
          </p:nvSpPr>
          <p:spPr>
            <a:xfrm>
              <a:off x="4380152" y="6149403"/>
              <a:ext cx="902443" cy="17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 name="正方形/長方形 11"/>
            <p:cNvSpPr/>
            <p:nvPr/>
          </p:nvSpPr>
          <p:spPr>
            <a:xfrm flipV="1">
              <a:off x="4547125" y="6311049"/>
              <a:ext cx="735470" cy="177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3" name="直線矢印コネクタ 12"/>
            <p:cNvCxnSpPr/>
            <p:nvPr/>
          </p:nvCxnSpPr>
          <p:spPr>
            <a:xfrm flipV="1">
              <a:off x="6017419" y="6424531"/>
              <a:ext cx="43288" cy="145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5259372" y="6571903"/>
              <a:ext cx="1172116" cy="261610"/>
            </a:xfrm>
            <a:prstGeom prst="rect">
              <a:avLst/>
            </a:prstGeom>
          </p:spPr>
          <p:txBody>
            <a:bodyPr wrap="squar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少し欠けている</a:t>
              </a:r>
              <a:endParaRPr lang="ja-JP" altLang="en-US" sz="1100" dirty="0"/>
            </a:p>
          </p:txBody>
        </p:sp>
        <p:sp>
          <p:nvSpPr>
            <p:cNvPr id="15" name="正方形/長方形 14"/>
            <p:cNvSpPr/>
            <p:nvPr/>
          </p:nvSpPr>
          <p:spPr>
            <a:xfrm>
              <a:off x="4370673" y="5889720"/>
              <a:ext cx="748923"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足が長い</a:t>
              </a:r>
              <a:endParaRPr lang="ja-JP" altLang="en-US" sz="1100" dirty="0"/>
            </a:p>
          </p:txBody>
        </p:sp>
        <p:sp>
          <p:nvSpPr>
            <p:cNvPr id="16" name="角丸四角形 15"/>
            <p:cNvSpPr/>
            <p:nvPr/>
          </p:nvSpPr>
          <p:spPr>
            <a:xfrm>
              <a:off x="3438324" y="7014869"/>
              <a:ext cx="3081888" cy="1593626"/>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bwMode="auto">
            <a:xfrm>
              <a:off x="3697469" y="6863092"/>
              <a:ext cx="2441694" cy="338554"/>
            </a:xfrm>
            <a:prstGeom prst="rect">
              <a:avLst/>
            </a:prstGeom>
            <a:solidFill>
              <a:schemeClr val="bg1"/>
            </a:solidFill>
            <a:ln>
              <a:noFill/>
            </a:ln>
          </p:spPr>
          <p:txBody>
            <a:bodyPr wrap="none">
              <a:spAutoFit/>
            </a:bodyPr>
            <a:lstStyle/>
            <a:p>
              <a:r>
                <a:rPr lang="ja-JP" altLang="en-US" sz="1600" dirty="0" smtClean="0">
                  <a:solidFill>
                    <a:sysClr val="windowText" lastClr="000000"/>
                  </a:solidFill>
                  <a:latin typeface="ＭＳ 明朝" panose="02020609040205080304" pitchFamily="17" charset="-128"/>
                  <a:ea typeface="ＭＳ 明朝" panose="02020609040205080304" pitchFamily="17" charset="-128"/>
                </a:rPr>
                <a:t>トランジスタのピン配置</a:t>
              </a:r>
              <a:endParaRPr lang="ja-JP" altLang="en-US" sz="1600" dirty="0"/>
            </a:p>
          </p:txBody>
        </p:sp>
        <p:grpSp>
          <p:nvGrpSpPr>
            <p:cNvPr id="18" name="グループ化 17"/>
            <p:cNvGrpSpPr/>
            <p:nvPr/>
          </p:nvGrpSpPr>
          <p:grpSpPr>
            <a:xfrm>
              <a:off x="4141993" y="7367587"/>
              <a:ext cx="373042" cy="1022001"/>
              <a:chOff x="4113525" y="7095980"/>
              <a:chExt cx="914400" cy="2535933"/>
            </a:xfrm>
          </p:grpSpPr>
          <p:sp>
            <p:nvSpPr>
              <p:cNvPr id="28" name="正方形/長方形 27"/>
              <p:cNvSpPr/>
              <p:nvPr/>
            </p:nvSpPr>
            <p:spPr>
              <a:xfrm rot="5683106">
                <a:off x="3499086" y="8763571"/>
                <a:ext cx="1466933"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9" name="正方形/長方形 28"/>
              <p:cNvSpPr/>
              <p:nvPr/>
            </p:nvSpPr>
            <p:spPr>
              <a:xfrm rot="5400000">
                <a:off x="3713810" y="8828580"/>
                <a:ext cx="1466935"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0" name="正方形/長方形 29"/>
              <p:cNvSpPr/>
              <p:nvPr/>
            </p:nvSpPr>
            <p:spPr>
              <a:xfrm rot="5072033">
                <a:off x="4002089" y="8875587"/>
                <a:ext cx="1466933"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p>
            </p:txBody>
          </p:sp>
          <p:sp>
            <p:nvSpPr>
              <p:cNvPr id="31" name="弦 30"/>
              <p:cNvSpPr/>
              <p:nvPr/>
            </p:nvSpPr>
            <p:spPr>
              <a:xfrm flipH="1">
                <a:off x="4113525" y="7095980"/>
                <a:ext cx="914400" cy="914400"/>
              </a:xfrm>
              <a:prstGeom prst="chord">
                <a:avLst>
                  <a:gd name="adj1" fmla="val 10557331"/>
                  <a:gd name="adj2" fmla="val 124274"/>
                </a:avLst>
              </a:prstGeom>
              <a:solidFill>
                <a:schemeClr val="tx1">
                  <a:lumMod val="50000"/>
                  <a:lumOff val="50000"/>
                </a:schemeClr>
              </a:solidFill>
              <a:ln>
                <a:solidFill>
                  <a:schemeClr val="tx1">
                    <a:lumMod val="75000"/>
                    <a:lumOff val="25000"/>
                  </a:schemeClr>
                </a:solidFill>
              </a:ln>
              <a:scene3d>
                <a:camera prst="isometricOffAxis2Top"/>
                <a:lightRig rig="balanced" dir="t"/>
              </a:scene3d>
              <a:sp3d prstMaterial="matte">
                <a:bevelT w="0" h="349250"/>
                <a:contourClr>
                  <a:schemeClr val="bg1"/>
                </a:contourClr>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19" name="正方形/長方形 18"/>
            <p:cNvSpPr/>
            <p:nvPr/>
          </p:nvSpPr>
          <p:spPr>
            <a:xfrm>
              <a:off x="4678738" y="7445912"/>
              <a:ext cx="960519" cy="600164"/>
            </a:xfrm>
            <a:prstGeom prst="rect">
              <a:avLst/>
            </a:prstGeom>
          </p:spPr>
          <p:txBody>
            <a:bodyPr wrap="non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E: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エミッタ</a:t>
              </a:r>
              <a:endParaRPr lang="en-US" altLang="ja-JP" sz="1100" dirty="0" smtClean="0">
                <a:solidFill>
                  <a:sysClr val="windowText" lastClr="000000"/>
                </a:solidFill>
                <a:latin typeface="ＭＳ 明朝" panose="02020609040205080304" pitchFamily="17" charset="-128"/>
                <a:ea typeface="ＭＳ 明朝" panose="02020609040205080304" pitchFamily="17" charset="-128"/>
              </a:endParaRPr>
            </a:p>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C: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コレクタ</a:t>
              </a:r>
              <a:endParaRPr lang="en-US" altLang="ja-JP" sz="1100" dirty="0" smtClean="0">
                <a:solidFill>
                  <a:sysClr val="windowText" lastClr="000000"/>
                </a:solidFill>
                <a:latin typeface="ＭＳ 明朝" panose="02020609040205080304" pitchFamily="17" charset="-128"/>
                <a:ea typeface="ＭＳ 明朝" panose="02020609040205080304" pitchFamily="17" charset="-128"/>
              </a:endParaRPr>
            </a:p>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B: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ベース</a:t>
              </a:r>
              <a:endParaRPr lang="ja-JP" altLang="en-US" sz="1100" dirty="0"/>
            </a:p>
          </p:txBody>
        </p:sp>
        <p:sp>
          <p:nvSpPr>
            <p:cNvPr id="20" name="正方形/長方形 19"/>
            <p:cNvSpPr/>
            <p:nvPr/>
          </p:nvSpPr>
          <p:spPr>
            <a:xfrm>
              <a:off x="4180666" y="8346885"/>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C</a:t>
              </a:r>
              <a:endParaRPr lang="ja-JP" altLang="en-US" sz="1100" dirty="0"/>
            </a:p>
          </p:txBody>
        </p:sp>
        <p:sp>
          <p:nvSpPr>
            <p:cNvPr id="21" name="正方形/長方形 20"/>
            <p:cNvSpPr/>
            <p:nvPr/>
          </p:nvSpPr>
          <p:spPr>
            <a:xfrm>
              <a:off x="3998680" y="8318442"/>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E</a:t>
              </a:r>
              <a:endParaRPr lang="ja-JP" altLang="en-US" sz="1100" dirty="0"/>
            </a:p>
          </p:txBody>
        </p:sp>
        <p:sp>
          <p:nvSpPr>
            <p:cNvPr id="22" name="正方形/長方形 21"/>
            <p:cNvSpPr/>
            <p:nvPr/>
          </p:nvSpPr>
          <p:spPr>
            <a:xfrm>
              <a:off x="4362652" y="8361607"/>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B</a:t>
              </a:r>
              <a:endParaRPr lang="ja-JP" altLang="en-US" sz="1100" dirty="0"/>
            </a:p>
          </p:txBody>
        </p:sp>
        <p:sp>
          <p:nvSpPr>
            <p:cNvPr id="23" name="正方形/長方形 22"/>
            <p:cNvSpPr/>
            <p:nvPr/>
          </p:nvSpPr>
          <p:spPr>
            <a:xfrm>
              <a:off x="4833780" y="8378238"/>
              <a:ext cx="1595309" cy="261610"/>
            </a:xfrm>
            <a:prstGeom prst="rect">
              <a:avLst/>
            </a:prstGeom>
          </p:spPr>
          <p:txBody>
            <a:bodyPr wrap="none">
              <a:spAutoFit/>
            </a:bodyPr>
            <a:lstStyle/>
            <a:p>
              <a:r>
                <a:rPr lang="en-US" altLang="ja-JP" sz="1100" dirty="0" smtClean="0"/>
                <a:t>※</a:t>
              </a:r>
              <a:r>
                <a:rPr lang="ja-JP" altLang="en-US" sz="1100" dirty="0" smtClean="0"/>
                <a:t>過熱による破損注意</a:t>
              </a:r>
              <a:endParaRPr lang="ja-JP" altLang="en-US" sz="1100" dirty="0"/>
            </a:p>
          </p:txBody>
        </p:sp>
        <p:sp>
          <p:nvSpPr>
            <p:cNvPr id="24" name="フリーフォーム 23"/>
            <p:cNvSpPr/>
            <p:nvPr/>
          </p:nvSpPr>
          <p:spPr>
            <a:xfrm>
              <a:off x="5923273" y="6098819"/>
              <a:ext cx="323538" cy="294905"/>
            </a:xfrm>
            <a:custGeom>
              <a:avLst/>
              <a:gdLst>
                <a:gd name="connsiteX0" fmla="*/ 161769 w 323538"/>
                <a:gd name="connsiteY0" fmla="*/ 0 h 294905"/>
                <a:gd name="connsiteX1" fmla="*/ 323538 w 323538"/>
                <a:gd name="connsiteY1" fmla="*/ 162325 h 294905"/>
                <a:gd name="connsiteX2" fmla="*/ 276157 w 323538"/>
                <a:gd name="connsiteY2" fmla="*/ 277106 h 294905"/>
                <a:gd name="connsiteX3" fmla="*/ 249849 w 323538"/>
                <a:gd name="connsiteY3" fmla="*/ 294905 h 294905"/>
                <a:gd name="connsiteX4" fmla="*/ 73690 w 323538"/>
                <a:gd name="connsiteY4" fmla="*/ 294905 h 294905"/>
                <a:gd name="connsiteX5" fmla="*/ 47381 w 323538"/>
                <a:gd name="connsiteY5" fmla="*/ 277106 h 294905"/>
                <a:gd name="connsiteX6" fmla="*/ 0 w 323538"/>
                <a:gd name="connsiteY6" fmla="*/ 162325 h 294905"/>
                <a:gd name="connsiteX7" fmla="*/ 161769 w 323538"/>
                <a:gd name="connsiteY7" fmla="*/ 0 h 29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538" h="294905">
                  <a:moveTo>
                    <a:pt x="161769" y="0"/>
                  </a:moveTo>
                  <a:cubicBezTo>
                    <a:pt x="251112" y="0"/>
                    <a:pt x="323538" y="72675"/>
                    <a:pt x="323538" y="162325"/>
                  </a:cubicBezTo>
                  <a:cubicBezTo>
                    <a:pt x="323538" y="207150"/>
                    <a:pt x="305432" y="247731"/>
                    <a:pt x="276157" y="277106"/>
                  </a:cubicBezTo>
                  <a:lnTo>
                    <a:pt x="249849" y="294905"/>
                  </a:lnTo>
                  <a:lnTo>
                    <a:pt x="73690" y="294905"/>
                  </a:lnTo>
                  <a:lnTo>
                    <a:pt x="47381" y="277106"/>
                  </a:lnTo>
                  <a:cubicBezTo>
                    <a:pt x="18107" y="247731"/>
                    <a:pt x="0" y="207150"/>
                    <a:pt x="0" y="162325"/>
                  </a:cubicBezTo>
                  <a:cubicBezTo>
                    <a:pt x="0" y="72675"/>
                    <a:pt x="72426" y="0"/>
                    <a:pt x="16176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24"/>
            <p:cNvSpPr/>
            <p:nvPr/>
          </p:nvSpPr>
          <p:spPr>
            <a:xfrm>
              <a:off x="5897390" y="6069329"/>
              <a:ext cx="375306" cy="324394"/>
            </a:xfrm>
            <a:custGeom>
              <a:avLst/>
              <a:gdLst>
                <a:gd name="connsiteX0" fmla="*/ 187653 w 375306"/>
                <a:gd name="connsiteY0" fmla="*/ 0 h 324394"/>
                <a:gd name="connsiteX1" fmla="*/ 375306 w 375306"/>
                <a:gd name="connsiteY1" fmla="*/ 188298 h 324394"/>
                <a:gd name="connsiteX2" fmla="*/ 320344 w 375306"/>
                <a:gd name="connsiteY2" fmla="*/ 321445 h 324394"/>
                <a:gd name="connsiteX3" fmla="*/ 315985 w 375306"/>
                <a:gd name="connsiteY3" fmla="*/ 324394 h 324394"/>
                <a:gd name="connsiteX4" fmla="*/ 275732 w 375306"/>
                <a:gd name="connsiteY4" fmla="*/ 324394 h 324394"/>
                <a:gd name="connsiteX5" fmla="*/ 302040 w 375306"/>
                <a:gd name="connsiteY5" fmla="*/ 306595 h 324394"/>
                <a:gd name="connsiteX6" fmla="*/ 349421 w 375306"/>
                <a:gd name="connsiteY6" fmla="*/ 191814 h 324394"/>
                <a:gd name="connsiteX7" fmla="*/ 187652 w 375306"/>
                <a:gd name="connsiteY7" fmla="*/ 29489 h 324394"/>
                <a:gd name="connsiteX8" fmla="*/ 25883 w 375306"/>
                <a:gd name="connsiteY8" fmla="*/ 191814 h 324394"/>
                <a:gd name="connsiteX9" fmla="*/ 73264 w 375306"/>
                <a:gd name="connsiteY9" fmla="*/ 306595 h 324394"/>
                <a:gd name="connsiteX10" fmla="*/ 99573 w 375306"/>
                <a:gd name="connsiteY10" fmla="*/ 324394 h 324394"/>
                <a:gd name="connsiteX11" fmla="*/ 59321 w 375306"/>
                <a:gd name="connsiteY11" fmla="*/ 324394 h 324394"/>
                <a:gd name="connsiteX12" fmla="*/ 54962 w 375306"/>
                <a:gd name="connsiteY12" fmla="*/ 321445 h 324394"/>
                <a:gd name="connsiteX13" fmla="*/ 0 w 375306"/>
                <a:gd name="connsiteY13" fmla="*/ 188298 h 324394"/>
                <a:gd name="connsiteX14" fmla="*/ 187653 w 375306"/>
                <a:gd name="connsiteY14" fmla="*/ 0 h 32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5306" h="324394">
                  <a:moveTo>
                    <a:pt x="187653" y="0"/>
                  </a:moveTo>
                  <a:cubicBezTo>
                    <a:pt x="291291" y="0"/>
                    <a:pt x="375306" y="84304"/>
                    <a:pt x="375306" y="188298"/>
                  </a:cubicBezTo>
                  <a:cubicBezTo>
                    <a:pt x="375306" y="240295"/>
                    <a:pt x="354302" y="287370"/>
                    <a:pt x="320344" y="321445"/>
                  </a:cubicBezTo>
                  <a:lnTo>
                    <a:pt x="315985" y="324394"/>
                  </a:lnTo>
                  <a:lnTo>
                    <a:pt x="275732" y="324394"/>
                  </a:lnTo>
                  <a:lnTo>
                    <a:pt x="302040" y="306595"/>
                  </a:lnTo>
                  <a:cubicBezTo>
                    <a:pt x="331315" y="277220"/>
                    <a:pt x="349421" y="236639"/>
                    <a:pt x="349421" y="191814"/>
                  </a:cubicBezTo>
                  <a:cubicBezTo>
                    <a:pt x="349421" y="102164"/>
                    <a:pt x="276995" y="29489"/>
                    <a:pt x="187652" y="29489"/>
                  </a:cubicBezTo>
                  <a:cubicBezTo>
                    <a:pt x="98309" y="29489"/>
                    <a:pt x="25883" y="102164"/>
                    <a:pt x="25883" y="191814"/>
                  </a:cubicBezTo>
                  <a:cubicBezTo>
                    <a:pt x="25883" y="236639"/>
                    <a:pt x="43990" y="277220"/>
                    <a:pt x="73264" y="306595"/>
                  </a:cubicBezTo>
                  <a:lnTo>
                    <a:pt x="99573" y="324394"/>
                  </a:lnTo>
                  <a:lnTo>
                    <a:pt x="59321" y="324394"/>
                  </a:lnTo>
                  <a:lnTo>
                    <a:pt x="54962" y="321445"/>
                  </a:lnTo>
                  <a:cubicBezTo>
                    <a:pt x="21004" y="287370"/>
                    <a:pt x="0" y="240295"/>
                    <a:pt x="0" y="188298"/>
                  </a:cubicBezTo>
                  <a:cubicBezTo>
                    <a:pt x="0" y="84304"/>
                    <a:pt x="84015" y="0"/>
                    <a:pt x="187653"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5774026" y="5891982"/>
              <a:ext cx="619080" cy="184666"/>
            </a:xfrm>
            <a:prstGeom prst="rect">
              <a:avLst/>
            </a:prstGeom>
          </p:spPr>
          <p:txBody>
            <a:bodyPr wrap="square">
              <a:spAutoFit/>
            </a:bodyPr>
            <a:lstStyle/>
            <a:p>
              <a:pPr algn="ctr"/>
              <a:r>
                <a:rPr lang="en-US" altLang="ja-JP" sz="600" dirty="0" smtClean="0"/>
                <a:t>top view</a:t>
              </a:r>
              <a:endParaRPr lang="ja-JP" altLang="en-US" sz="600" dirty="0"/>
            </a:p>
          </p:txBody>
        </p:sp>
        <p:sp>
          <p:nvSpPr>
            <p:cNvPr id="27" name="円弧 26"/>
            <p:cNvSpPr/>
            <p:nvPr/>
          </p:nvSpPr>
          <p:spPr>
            <a:xfrm flipH="1">
              <a:off x="5983181" y="6145767"/>
              <a:ext cx="215890" cy="21589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8" name="グループ化 37"/>
          <p:cNvGrpSpPr/>
          <p:nvPr/>
        </p:nvGrpSpPr>
        <p:grpSpPr>
          <a:xfrm>
            <a:off x="1429565" y="5005418"/>
            <a:ext cx="3081867" cy="1081126"/>
            <a:chOff x="-5121828" y="1261601"/>
            <a:chExt cx="3081867" cy="1081126"/>
          </a:xfrm>
        </p:grpSpPr>
        <p:sp>
          <p:nvSpPr>
            <p:cNvPr id="39" name="角丸四角形 38"/>
            <p:cNvSpPr/>
            <p:nvPr/>
          </p:nvSpPr>
          <p:spPr>
            <a:xfrm>
              <a:off x="-5121828" y="1430878"/>
              <a:ext cx="3081867" cy="911849"/>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bwMode="auto">
            <a:xfrm>
              <a:off x="-4581989" y="1261601"/>
              <a:ext cx="1826141" cy="338554"/>
            </a:xfrm>
            <a:prstGeom prst="rect">
              <a:avLst/>
            </a:prstGeom>
            <a:solidFill>
              <a:schemeClr val="bg1"/>
            </a:solidFill>
            <a:ln>
              <a:noFill/>
            </a:ln>
          </p:spPr>
          <p:txBody>
            <a:bodyPr wrap="none">
              <a:spAutoFit/>
            </a:bodyPr>
            <a:lstStyle/>
            <a:p>
              <a:r>
                <a:rPr lang="en-US" altLang="ja-JP" sz="1600" dirty="0" smtClean="0">
                  <a:solidFill>
                    <a:sysClr val="windowText" lastClr="000000"/>
                  </a:solidFill>
                  <a:latin typeface="ＭＳ 明朝" panose="02020609040205080304" pitchFamily="17" charset="-128"/>
                  <a:ea typeface="ＭＳ 明朝" panose="02020609040205080304" pitchFamily="17" charset="-128"/>
                </a:rPr>
                <a:t>IC</a:t>
              </a:r>
              <a:r>
                <a:rPr lang="ja-JP" altLang="en-US" sz="1600" dirty="0" smtClean="0">
                  <a:solidFill>
                    <a:sysClr val="windowText" lastClr="000000"/>
                  </a:solidFill>
                  <a:latin typeface="ＭＳ 明朝" panose="02020609040205080304" pitchFamily="17" charset="-128"/>
                  <a:ea typeface="ＭＳ 明朝" panose="02020609040205080304" pitchFamily="17" charset="-128"/>
                </a:rPr>
                <a:t>ソケットの向き</a:t>
              </a:r>
              <a:endParaRPr lang="ja-JP" altLang="en-US" sz="1600" dirty="0"/>
            </a:p>
          </p:txBody>
        </p:sp>
        <p:sp>
          <p:nvSpPr>
            <p:cNvPr id="41" name="フリーフォーム 40"/>
            <p:cNvSpPr/>
            <p:nvPr/>
          </p:nvSpPr>
          <p:spPr>
            <a:xfrm>
              <a:off x="-3342040" y="1686054"/>
              <a:ext cx="753922" cy="328191"/>
            </a:xfrm>
            <a:custGeom>
              <a:avLst/>
              <a:gdLst>
                <a:gd name="connsiteX0" fmla="*/ 98734 w 753922"/>
                <a:gd name="connsiteY0" fmla="*/ 70815 h 328191"/>
                <a:gd name="connsiteX1" fmla="*/ 69261 w 753922"/>
                <a:gd name="connsiteY1" fmla="*/ 100288 h 328191"/>
                <a:gd name="connsiteX2" fmla="*/ 69261 w 753922"/>
                <a:gd name="connsiteY2" fmla="*/ 218176 h 328191"/>
                <a:gd name="connsiteX3" fmla="*/ 98734 w 753922"/>
                <a:gd name="connsiteY3" fmla="*/ 247649 h 328191"/>
                <a:gd name="connsiteX4" fmla="*/ 304168 w 753922"/>
                <a:gd name="connsiteY4" fmla="*/ 247649 h 328191"/>
                <a:gd name="connsiteX5" fmla="*/ 333641 w 753922"/>
                <a:gd name="connsiteY5" fmla="*/ 218176 h 328191"/>
                <a:gd name="connsiteX6" fmla="*/ 333641 w 753922"/>
                <a:gd name="connsiteY6" fmla="*/ 100288 h 328191"/>
                <a:gd name="connsiteX7" fmla="*/ 304168 w 753922"/>
                <a:gd name="connsiteY7" fmla="*/ 70815 h 328191"/>
                <a:gd name="connsiteX8" fmla="*/ 449266 w 753922"/>
                <a:gd name="connsiteY8" fmla="*/ 69691 h 328191"/>
                <a:gd name="connsiteX9" fmla="*/ 419793 w 753922"/>
                <a:gd name="connsiteY9" fmla="*/ 99164 h 328191"/>
                <a:gd name="connsiteX10" fmla="*/ 419793 w 753922"/>
                <a:gd name="connsiteY10" fmla="*/ 217052 h 328191"/>
                <a:gd name="connsiteX11" fmla="*/ 449266 w 753922"/>
                <a:gd name="connsiteY11" fmla="*/ 246525 h 328191"/>
                <a:gd name="connsiteX12" fmla="*/ 663482 w 753922"/>
                <a:gd name="connsiteY12" fmla="*/ 246525 h 328191"/>
                <a:gd name="connsiteX13" fmla="*/ 692955 w 753922"/>
                <a:gd name="connsiteY13" fmla="*/ 217052 h 328191"/>
                <a:gd name="connsiteX14" fmla="*/ 692955 w 753922"/>
                <a:gd name="connsiteY14" fmla="*/ 99164 h 328191"/>
                <a:gd name="connsiteX15" fmla="*/ 663482 w 753922"/>
                <a:gd name="connsiteY15" fmla="*/ 69691 h 328191"/>
                <a:gd name="connsiteX16" fmla="*/ 0 w 753922"/>
                <a:gd name="connsiteY16" fmla="*/ 0 h 328191"/>
                <a:gd name="connsiteX17" fmla="*/ 753922 w 753922"/>
                <a:gd name="connsiteY17" fmla="*/ 0 h 328191"/>
                <a:gd name="connsiteX18" fmla="*/ 753922 w 753922"/>
                <a:gd name="connsiteY18" fmla="*/ 328191 h 328191"/>
                <a:gd name="connsiteX19" fmla="*/ 0 w 753922"/>
                <a:gd name="connsiteY19" fmla="*/ 328191 h 328191"/>
                <a:gd name="connsiteX20" fmla="*/ 0 w 753922"/>
                <a:gd name="connsiteY20" fmla="*/ 194393 h 328191"/>
                <a:gd name="connsiteX21" fmla="*/ 17398 w 753922"/>
                <a:gd name="connsiteY21" fmla="*/ 187186 h 328191"/>
                <a:gd name="connsiteX22" fmla="*/ 25238 w 753922"/>
                <a:gd name="connsiteY22" fmla="*/ 168258 h 328191"/>
                <a:gd name="connsiteX23" fmla="*/ 17398 w 753922"/>
                <a:gd name="connsiteY23" fmla="*/ 149330 h 328191"/>
                <a:gd name="connsiteX24" fmla="*/ 0 w 753922"/>
                <a:gd name="connsiteY24" fmla="*/ 142124 h 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922" h="328191">
                  <a:moveTo>
                    <a:pt x="98734" y="70815"/>
                  </a:moveTo>
                  <a:cubicBezTo>
                    <a:pt x="82457" y="70815"/>
                    <a:pt x="69261" y="84011"/>
                    <a:pt x="69261" y="100288"/>
                  </a:cubicBezTo>
                  <a:lnTo>
                    <a:pt x="69261" y="218176"/>
                  </a:lnTo>
                  <a:cubicBezTo>
                    <a:pt x="69261" y="234453"/>
                    <a:pt x="82457" y="247649"/>
                    <a:pt x="98734" y="247649"/>
                  </a:cubicBezTo>
                  <a:lnTo>
                    <a:pt x="304168" y="247649"/>
                  </a:lnTo>
                  <a:cubicBezTo>
                    <a:pt x="320445" y="247649"/>
                    <a:pt x="333641" y="234453"/>
                    <a:pt x="333641" y="218176"/>
                  </a:cubicBezTo>
                  <a:lnTo>
                    <a:pt x="333641" y="100288"/>
                  </a:lnTo>
                  <a:cubicBezTo>
                    <a:pt x="333641" y="84011"/>
                    <a:pt x="320445" y="70815"/>
                    <a:pt x="304168" y="70815"/>
                  </a:cubicBezTo>
                  <a:close/>
                  <a:moveTo>
                    <a:pt x="449266" y="69691"/>
                  </a:moveTo>
                  <a:cubicBezTo>
                    <a:pt x="432989" y="69691"/>
                    <a:pt x="419793" y="82887"/>
                    <a:pt x="419793" y="99164"/>
                  </a:cubicBezTo>
                  <a:lnTo>
                    <a:pt x="419793" y="217052"/>
                  </a:lnTo>
                  <a:cubicBezTo>
                    <a:pt x="419793" y="233329"/>
                    <a:pt x="432989" y="246525"/>
                    <a:pt x="449266" y="246525"/>
                  </a:cubicBezTo>
                  <a:lnTo>
                    <a:pt x="663482" y="246525"/>
                  </a:lnTo>
                  <a:cubicBezTo>
                    <a:pt x="679759" y="246525"/>
                    <a:pt x="692955" y="233329"/>
                    <a:pt x="692955" y="217052"/>
                  </a:cubicBezTo>
                  <a:lnTo>
                    <a:pt x="692955" y="99164"/>
                  </a:lnTo>
                  <a:cubicBezTo>
                    <a:pt x="692955" y="82887"/>
                    <a:pt x="679759" y="69691"/>
                    <a:pt x="663482" y="69691"/>
                  </a:cubicBezTo>
                  <a:close/>
                  <a:moveTo>
                    <a:pt x="0" y="0"/>
                  </a:moveTo>
                  <a:lnTo>
                    <a:pt x="753922" y="0"/>
                  </a:lnTo>
                  <a:lnTo>
                    <a:pt x="753922" y="328191"/>
                  </a:lnTo>
                  <a:lnTo>
                    <a:pt x="0" y="328191"/>
                  </a:lnTo>
                  <a:lnTo>
                    <a:pt x="0" y="194393"/>
                  </a:lnTo>
                  <a:lnTo>
                    <a:pt x="17398" y="187186"/>
                  </a:lnTo>
                  <a:cubicBezTo>
                    <a:pt x="22242" y="182342"/>
                    <a:pt x="25238" y="175650"/>
                    <a:pt x="25238" y="168258"/>
                  </a:cubicBezTo>
                  <a:cubicBezTo>
                    <a:pt x="25238" y="160866"/>
                    <a:pt x="22242" y="154174"/>
                    <a:pt x="17398" y="149330"/>
                  </a:cubicBezTo>
                  <a:lnTo>
                    <a:pt x="0" y="142124"/>
                  </a:lnTo>
                  <a:close/>
                </a:path>
              </a:pathLst>
            </a:cu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dirty="0"/>
            </a:p>
          </p:txBody>
        </p:sp>
        <p:cxnSp>
          <p:nvCxnSpPr>
            <p:cNvPr id="42" name="直線矢印コネクタ 41"/>
            <p:cNvCxnSpPr>
              <a:stCxn id="43" idx="3"/>
            </p:cNvCxnSpPr>
            <p:nvPr/>
          </p:nvCxnSpPr>
          <p:spPr>
            <a:xfrm flipV="1">
              <a:off x="-3864660" y="1852046"/>
              <a:ext cx="495658" cy="1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正方形/長方形 42"/>
            <p:cNvSpPr/>
            <p:nvPr/>
          </p:nvSpPr>
          <p:spPr>
            <a:xfrm>
              <a:off x="-4895711" y="1723142"/>
              <a:ext cx="1031051" cy="261610"/>
            </a:xfrm>
            <a:prstGeom prst="rect">
              <a:avLst/>
            </a:prstGeom>
          </p:spPr>
          <p:txBody>
            <a:bodyPr wrap="none">
              <a:spAutoFit/>
            </a:bodyPr>
            <a:lstStyle/>
            <a:p>
              <a:r>
                <a:rPr lang="ja-JP" altLang="en-US" sz="1100" dirty="0" smtClean="0"/>
                <a:t>くぼみが目印</a:t>
              </a:r>
              <a:endParaRPr lang="ja-JP" altLang="en-US" sz="1100" dirty="0"/>
            </a:p>
          </p:txBody>
        </p:sp>
        <p:sp>
          <p:nvSpPr>
            <p:cNvPr id="44" name="正方形/長方形 43"/>
            <p:cNvSpPr/>
            <p:nvPr/>
          </p:nvSpPr>
          <p:spPr>
            <a:xfrm>
              <a:off x="-3635270" y="2073864"/>
              <a:ext cx="1595309" cy="261610"/>
            </a:xfrm>
            <a:prstGeom prst="rect">
              <a:avLst/>
            </a:prstGeom>
          </p:spPr>
          <p:txBody>
            <a:bodyPr wrap="none">
              <a:spAutoFit/>
            </a:bodyPr>
            <a:lstStyle/>
            <a:p>
              <a:r>
                <a:rPr lang="en-US" altLang="ja-JP" sz="1100" dirty="0" smtClean="0"/>
                <a:t>※</a:t>
              </a:r>
              <a:r>
                <a:rPr lang="ja-JP" altLang="en-US" sz="1100" dirty="0" smtClean="0"/>
                <a:t>図と同じ向きに設置</a:t>
              </a:r>
              <a:endParaRPr lang="ja-JP" altLang="en-US" sz="1100" dirty="0"/>
            </a:p>
          </p:txBody>
        </p:sp>
      </p:grpSp>
      <p:grpSp>
        <p:nvGrpSpPr>
          <p:cNvPr id="45" name="グループ化 44"/>
          <p:cNvGrpSpPr/>
          <p:nvPr/>
        </p:nvGrpSpPr>
        <p:grpSpPr>
          <a:xfrm>
            <a:off x="1830925" y="1472355"/>
            <a:ext cx="2933532" cy="1560015"/>
            <a:chOff x="-4825006" y="7685242"/>
            <a:chExt cx="2933532" cy="1560015"/>
          </a:xfrm>
        </p:grpSpPr>
        <p:sp>
          <p:nvSpPr>
            <p:cNvPr id="46" name="角丸四角形 45"/>
            <p:cNvSpPr/>
            <p:nvPr/>
          </p:nvSpPr>
          <p:spPr>
            <a:xfrm>
              <a:off x="-4825006" y="7854518"/>
              <a:ext cx="2933532" cy="1390739"/>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bwMode="auto">
            <a:xfrm>
              <a:off x="-4576729" y="7685242"/>
              <a:ext cx="2236510" cy="338554"/>
            </a:xfrm>
            <a:prstGeom prst="rect">
              <a:avLst/>
            </a:prstGeom>
            <a:solidFill>
              <a:schemeClr val="bg1"/>
            </a:solidFill>
            <a:ln>
              <a:noFill/>
            </a:ln>
          </p:spPr>
          <p:txBody>
            <a:bodyPr wrap="none">
              <a:spAutoFit/>
            </a:bodyPr>
            <a:lstStyle/>
            <a:p>
              <a:r>
                <a:rPr lang="ja-JP" altLang="en-US" sz="1600" dirty="0" smtClean="0">
                  <a:solidFill>
                    <a:sysClr val="windowText" lastClr="000000"/>
                  </a:solidFill>
                  <a:latin typeface="ＭＳ 明朝" panose="02020609040205080304" pitchFamily="17" charset="-128"/>
                  <a:ea typeface="ＭＳ 明朝" panose="02020609040205080304" pitchFamily="17" charset="-128"/>
                </a:rPr>
                <a:t>電解コンデンサの極性</a:t>
              </a:r>
              <a:endParaRPr lang="ja-JP" altLang="en-US" sz="1600" dirty="0"/>
            </a:p>
          </p:txBody>
        </p:sp>
        <p:sp>
          <p:nvSpPr>
            <p:cNvPr id="48" name="正方形/長方形 47"/>
            <p:cNvSpPr/>
            <p:nvPr/>
          </p:nvSpPr>
          <p:spPr>
            <a:xfrm>
              <a:off x="-4815786" y="8057202"/>
              <a:ext cx="466794"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a:t>
              </a:r>
              <a:endParaRPr lang="ja-JP" altLang="en-US" sz="1100" dirty="0"/>
            </a:p>
          </p:txBody>
        </p:sp>
        <p:sp>
          <p:nvSpPr>
            <p:cNvPr id="49" name="正方形/長方形 48"/>
            <p:cNvSpPr/>
            <p:nvPr/>
          </p:nvSpPr>
          <p:spPr>
            <a:xfrm>
              <a:off x="-4215539" y="7949484"/>
              <a:ext cx="748923"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足が長い</a:t>
              </a:r>
              <a:endParaRPr lang="ja-JP" altLang="en-US" sz="1100" dirty="0"/>
            </a:p>
          </p:txBody>
        </p:sp>
        <p:grpSp>
          <p:nvGrpSpPr>
            <p:cNvPr id="50" name="グループ化 49"/>
            <p:cNvGrpSpPr/>
            <p:nvPr/>
          </p:nvGrpSpPr>
          <p:grpSpPr>
            <a:xfrm>
              <a:off x="-4259317" y="8085457"/>
              <a:ext cx="1948957" cy="475333"/>
              <a:chOff x="1028406" y="7398545"/>
              <a:chExt cx="1948957" cy="475333"/>
            </a:xfrm>
          </p:grpSpPr>
          <p:grpSp>
            <p:nvGrpSpPr>
              <p:cNvPr id="55" name="グループ化 54"/>
              <p:cNvGrpSpPr/>
              <p:nvPr/>
            </p:nvGrpSpPr>
            <p:grpSpPr>
              <a:xfrm>
                <a:off x="1028406" y="7398545"/>
                <a:ext cx="1948957" cy="475333"/>
                <a:chOff x="716787" y="7392304"/>
                <a:chExt cx="2200009" cy="358923"/>
              </a:xfrm>
            </p:grpSpPr>
            <p:sp>
              <p:nvSpPr>
                <p:cNvPr id="59" name="正方形/長方形 58"/>
                <p:cNvSpPr/>
                <p:nvPr/>
              </p:nvSpPr>
              <p:spPr>
                <a:xfrm>
                  <a:off x="1798541" y="7392304"/>
                  <a:ext cx="1118255" cy="3589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0" name="正方形/長方形 59"/>
                <p:cNvSpPr/>
                <p:nvPr/>
              </p:nvSpPr>
              <p:spPr>
                <a:xfrm>
                  <a:off x="716787" y="7502863"/>
                  <a:ext cx="1087829" cy="34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1" name="正方形/長方形 60"/>
                <p:cNvSpPr/>
                <p:nvPr/>
              </p:nvSpPr>
              <p:spPr>
                <a:xfrm flipV="1">
                  <a:off x="909623" y="7654796"/>
                  <a:ext cx="886557" cy="34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56" name="正方形/長方形 55"/>
              <p:cNvSpPr/>
              <p:nvPr/>
            </p:nvSpPr>
            <p:spPr>
              <a:xfrm flipV="1">
                <a:off x="1992097" y="7737098"/>
                <a:ext cx="365571" cy="102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7" name="下矢印 56"/>
              <p:cNvSpPr/>
              <p:nvPr/>
            </p:nvSpPr>
            <p:spPr>
              <a:xfrm rot="5400000">
                <a:off x="2505552" y="7402068"/>
                <a:ext cx="173287" cy="770334"/>
              </a:xfrm>
              <a:prstGeom prst="downArrow">
                <a:avLst>
                  <a:gd name="adj1" fmla="val 65588"/>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8" name="正方形/長方形 57"/>
              <p:cNvSpPr/>
              <p:nvPr/>
            </p:nvSpPr>
            <p:spPr>
              <a:xfrm flipV="1">
                <a:off x="2534780" y="7764375"/>
                <a:ext cx="114829" cy="457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cxnSp>
          <p:nvCxnSpPr>
            <p:cNvPr id="51" name="直線矢印コネクタ 50"/>
            <p:cNvCxnSpPr/>
            <p:nvPr/>
          </p:nvCxnSpPr>
          <p:spPr>
            <a:xfrm flipV="1">
              <a:off x="-2818975" y="8586766"/>
              <a:ext cx="103206" cy="179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3455325" y="8734504"/>
              <a:ext cx="1313180"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極性を示すマーク</a:t>
              </a:r>
              <a:endParaRPr lang="ja-JP" altLang="en-US" sz="1100" dirty="0"/>
            </a:p>
          </p:txBody>
        </p:sp>
        <p:sp>
          <p:nvSpPr>
            <p:cNvPr id="53" name="正方形/長方形 52"/>
            <p:cNvSpPr/>
            <p:nvPr/>
          </p:nvSpPr>
          <p:spPr>
            <a:xfrm>
              <a:off x="-4801038" y="8348556"/>
              <a:ext cx="466794" cy="261610"/>
            </a:xfrm>
            <a:prstGeom prst="rect">
              <a:avLst/>
            </a:prstGeom>
          </p:spPr>
          <p:txBody>
            <a:bodyPr wrap="none">
              <a:spAutoFit/>
            </a:bodyPr>
            <a:lstStyle/>
            <a:p>
              <a:r>
                <a:rPr lang="ja-JP" altLang="en-US" sz="1100" dirty="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a:t>
              </a:r>
              <a:endParaRPr lang="ja-JP" altLang="en-US" sz="1100" dirty="0"/>
            </a:p>
          </p:txBody>
        </p:sp>
        <p:sp>
          <p:nvSpPr>
            <p:cNvPr id="54" name="正方形/長方形 53"/>
            <p:cNvSpPr/>
            <p:nvPr/>
          </p:nvSpPr>
          <p:spPr>
            <a:xfrm>
              <a:off x="-3580894" y="8966004"/>
              <a:ext cx="1595309" cy="261610"/>
            </a:xfrm>
            <a:prstGeom prst="rect">
              <a:avLst/>
            </a:prstGeom>
          </p:spPr>
          <p:txBody>
            <a:bodyPr wrap="none">
              <a:spAutoFit/>
            </a:bodyPr>
            <a:lstStyle/>
            <a:p>
              <a:r>
                <a:rPr lang="en-US" altLang="ja-JP" sz="1100" dirty="0" smtClean="0"/>
                <a:t>※</a:t>
              </a:r>
              <a:r>
                <a:rPr lang="ja-JP" altLang="en-US" sz="1100" dirty="0" smtClean="0"/>
                <a:t>過熱による破損注意</a:t>
              </a:r>
              <a:endParaRPr lang="ja-JP" altLang="en-US" sz="1100" dirty="0"/>
            </a:p>
          </p:txBody>
        </p:sp>
      </p:grpSp>
    </p:spTree>
    <p:extLst>
      <p:ext uri="{BB962C8B-B14F-4D97-AF65-F5344CB8AC3E}">
        <p14:creationId xmlns:p14="http://schemas.microsoft.com/office/powerpoint/2010/main" val="5822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角丸四角形 65"/>
          <p:cNvSpPr/>
          <p:nvPr/>
        </p:nvSpPr>
        <p:spPr>
          <a:xfrm>
            <a:off x="308473" y="5354582"/>
            <a:ext cx="6191480" cy="40543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角丸四角形 25"/>
          <p:cNvSpPr/>
          <p:nvPr/>
        </p:nvSpPr>
        <p:spPr>
          <a:xfrm>
            <a:off x="308473" y="1154849"/>
            <a:ext cx="6191480" cy="38247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 name="図 1"/>
          <p:cNvPicPr>
            <a:picLocks noChangeAspect="1"/>
          </p:cNvPicPr>
          <p:nvPr/>
        </p:nvPicPr>
        <p:blipFill>
          <a:blip r:embed="rId2" cstate="print">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804658" y="2034019"/>
            <a:ext cx="3017113" cy="2262835"/>
          </a:xfrm>
          <a:prstGeom prst="rect">
            <a:avLst/>
          </a:prstGeom>
          <a:effectLst>
            <a:softEdge rad="63500"/>
          </a:effectLst>
        </p:spPr>
      </p:pic>
      <p:sp>
        <p:nvSpPr>
          <p:cNvPr id="3" name="スライド番号プレースホルダー 2"/>
          <p:cNvSpPr>
            <a:spLocks noGrp="1"/>
          </p:cNvSpPr>
          <p:nvPr>
            <p:ph type="sldNum" sz="quarter" idx="12"/>
          </p:nvPr>
        </p:nvSpPr>
        <p:spPr/>
        <p:txBody>
          <a:bodyPr/>
          <a:lstStyle/>
          <a:p>
            <a:fld id="{93133940-1C9A-4530-88D2-E440F3F2F3CD}" type="slidenum">
              <a:rPr kumimoji="1" lang="ja-JP" altLang="en-US" smtClean="0"/>
              <a:pPr/>
              <a:t>9</a:t>
            </a:fld>
            <a:endParaRPr kumimoji="1" lang="ja-JP" altLang="en-US" dirty="0"/>
          </a:p>
        </p:txBody>
      </p:sp>
      <p:sp>
        <p:nvSpPr>
          <p:cNvPr id="5" name="タイトル 2"/>
          <p:cNvSpPr>
            <a:spLocks noGrp="1"/>
          </p:cNvSpPr>
          <p:nvPr>
            <p:ph type="title"/>
          </p:nvPr>
        </p:nvSpPr>
        <p:spPr/>
        <p:txBody>
          <a:bodyPr>
            <a:noAutofit/>
          </a:bodyPr>
          <a:lstStyle/>
          <a:p>
            <a:r>
              <a:rPr lang="en-US" altLang="ja-JP" sz="2800" dirty="0" smtClean="0"/>
              <a:t>4. </a:t>
            </a:r>
            <a:r>
              <a:rPr lang="ja-JP" altLang="en-US" sz="2800" dirty="0" smtClean="0"/>
              <a:t>赤外線コントローラの機能</a:t>
            </a:r>
            <a:endParaRPr kumimoji="1" lang="ja-JP" altLang="en-US" sz="2800" dirty="0"/>
          </a:p>
        </p:txBody>
      </p:sp>
      <p:sp>
        <p:nvSpPr>
          <p:cNvPr id="9" name="角丸四角形 8"/>
          <p:cNvSpPr/>
          <p:nvPr/>
        </p:nvSpPr>
        <p:spPr>
          <a:xfrm>
            <a:off x="1584365" y="939165"/>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コントローラの各部説明</a:t>
            </a:r>
            <a:endParaRPr kumimoji="1" lang="ja-JP" altLang="en-US" sz="2000" dirty="0"/>
          </a:p>
        </p:txBody>
      </p:sp>
      <p:sp>
        <p:nvSpPr>
          <p:cNvPr id="10" name="正方形/長方形 9"/>
          <p:cNvSpPr/>
          <p:nvPr/>
        </p:nvSpPr>
        <p:spPr>
          <a:xfrm>
            <a:off x="3429000" y="3083171"/>
            <a:ext cx="1022215" cy="822784"/>
          </a:xfrm>
          <a:prstGeom prst="rect">
            <a:avLst/>
          </a:prstGeom>
          <a:noFill/>
          <a:ln w="254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右矢印 14"/>
          <p:cNvSpPr/>
          <p:nvPr/>
        </p:nvSpPr>
        <p:spPr>
          <a:xfrm rot="5977500">
            <a:off x="2601568" y="2029600"/>
            <a:ext cx="513303" cy="29622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角丸四角形 15"/>
          <p:cNvSpPr/>
          <p:nvPr/>
        </p:nvSpPr>
        <p:spPr>
          <a:xfrm>
            <a:off x="1968312" y="1551390"/>
            <a:ext cx="2229115" cy="510778"/>
          </a:xfrm>
          <a:prstGeom prst="roundRect">
            <a:avLst/>
          </a:prstGeom>
          <a:solidFill>
            <a:schemeClr val="bg1"/>
          </a:solidFill>
          <a:ln>
            <a:solidFill>
              <a:schemeClr val="tx1"/>
            </a:solidFill>
          </a:ln>
        </p:spPr>
        <p:txBody>
          <a:bodyPr wrap="none">
            <a:spAutoFit/>
          </a:bodyPr>
          <a:lstStyle/>
          <a:p>
            <a:pPr algn="ctr">
              <a:buClr>
                <a:schemeClr val="tx1"/>
              </a:buClr>
            </a:pPr>
            <a:r>
              <a:rPr lang="en-US" altLang="ja-JP" sz="1200" dirty="0" smtClean="0"/>
              <a:t>LCD</a:t>
            </a:r>
            <a:r>
              <a:rPr lang="ja-JP" altLang="en-US" sz="1200" dirty="0" smtClean="0"/>
              <a:t>キャラクタディスプレイ</a:t>
            </a:r>
            <a:endParaRPr lang="en-US" altLang="ja-JP" sz="1200" dirty="0" smtClean="0"/>
          </a:p>
          <a:p>
            <a:pPr algn="ctr">
              <a:buClr>
                <a:schemeClr val="tx1"/>
              </a:buClr>
            </a:pPr>
            <a:r>
              <a:rPr lang="en-US" altLang="ja-JP" sz="1200" dirty="0" smtClean="0"/>
              <a:t>(</a:t>
            </a:r>
            <a:r>
              <a:rPr lang="ja-JP" altLang="en-US" sz="1200" dirty="0" smtClean="0"/>
              <a:t>ディスプレイ</a:t>
            </a:r>
            <a:r>
              <a:rPr lang="en-US" altLang="ja-JP" sz="1200" dirty="0" smtClean="0"/>
              <a:t>)</a:t>
            </a:r>
            <a:endParaRPr lang="en-US" altLang="ja-JP" sz="1200" dirty="0"/>
          </a:p>
        </p:txBody>
      </p:sp>
      <p:sp>
        <p:nvSpPr>
          <p:cNvPr id="19" name="右矢印 18"/>
          <p:cNvSpPr/>
          <p:nvPr/>
        </p:nvSpPr>
        <p:spPr>
          <a:xfrm rot="19936960">
            <a:off x="1955607" y="3876980"/>
            <a:ext cx="513303" cy="28039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角丸四角形 17"/>
          <p:cNvSpPr/>
          <p:nvPr/>
        </p:nvSpPr>
        <p:spPr>
          <a:xfrm>
            <a:off x="514350" y="4036387"/>
            <a:ext cx="1584841" cy="306467"/>
          </a:xfrm>
          <a:prstGeom prst="roundRect">
            <a:avLst/>
          </a:prstGeom>
          <a:solidFill>
            <a:schemeClr val="bg1"/>
          </a:solidFill>
          <a:ln>
            <a:solidFill>
              <a:schemeClr val="tx1"/>
            </a:solidFill>
          </a:ln>
        </p:spPr>
        <p:txBody>
          <a:bodyPr wrap="none">
            <a:spAutoFit/>
          </a:bodyPr>
          <a:lstStyle/>
          <a:p>
            <a:pPr algn="ctr">
              <a:buClr>
                <a:schemeClr val="tx1"/>
              </a:buClr>
            </a:pPr>
            <a:r>
              <a:rPr lang="ja-JP" altLang="en-US" sz="1200" dirty="0" smtClean="0"/>
              <a:t>アナログスティック</a:t>
            </a:r>
            <a:endParaRPr lang="en-US" altLang="ja-JP" sz="1200" dirty="0"/>
          </a:p>
        </p:txBody>
      </p:sp>
      <p:sp>
        <p:nvSpPr>
          <p:cNvPr id="20" name="右矢印 19"/>
          <p:cNvSpPr/>
          <p:nvPr/>
        </p:nvSpPr>
        <p:spPr>
          <a:xfrm rot="19947746" flipH="1" flipV="1">
            <a:off x="4462949" y="2715513"/>
            <a:ext cx="909083" cy="29622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右矢印 21"/>
          <p:cNvSpPr/>
          <p:nvPr/>
        </p:nvSpPr>
        <p:spPr>
          <a:xfrm rot="10800000" flipH="1" flipV="1">
            <a:off x="1804659" y="2991527"/>
            <a:ext cx="1053562" cy="3063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角丸四角形 16"/>
          <p:cNvSpPr/>
          <p:nvPr/>
        </p:nvSpPr>
        <p:spPr>
          <a:xfrm>
            <a:off x="4863985" y="2550794"/>
            <a:ext cx="1286293" cy="306467"/>
          </a:xfrm>
          <a:prstGeom prst="roundRect">
            <a:avLst/>
          </a:prstGeom>
          <a:solidFill>
            <a:schemeClr val="bg1"/>
          </a:solidFill>
          <a:ln>
            <a:solidFill>
              <a:schemeClr val="tx1"/>
            </a:solidFill>
          </a:ln>
        </p:spPr>
        <p:txBody>
          <a:bodyPr wrap="none">
            <a:spAutoFit/>
          </a:bodyPr>
          <a:lstStyle/>
          <a:p>
            <a:pPr algn="ctr">
              <a:buClr>
                <a:schemeClr val="tx1"/>
              </a:buClr>
            </a:pPr>
            <a:r>
              <a:rPr lang="ja-JP" altLang="en-US" sz="1200" dirty="0" smtClean="0"/>
              <a:t>タクトスイッチ</a:t>
            </a:r>
            <a:endParaRPr lang="en-US" altLang="ja-JP" sz="1200" dirty="0"/>
          </a:p>
        </p:txBody>
      </p:sp>
      <p:sp>
        <p:nvSpPr>
          <p:cNvPr id="24" name="右矢印 23"/>
          <p:cNvSpPr/>
          <p:nvPr/>
        </p:nvSpPr>
        <p:spPr>
          <a:xfrm rot="1471681" flipH="1" flipV="1">
            <a:off x="3964295" y="4123705"/>
            <a:ext cx="651003" cy="21798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角丸四角形 24"/>
          <p:cNvSpPr/>
          <p:nvPr/>
        </p:nvSpPr>
        <p:spPr>
          <a:xfrm>
            <a:off x="4540679" y="4166621"/>
            <a:ext cx="1129427" cy="306467"/>
          </a:xfrm>
          <a:prstGeom prst="roundRect">
            <a:avLst/>
          </a:prstGeom>
          <a:solidFill>
            <a:schemeClr val="bg1"/>
          </a:solidFill>
          <a:ln>
            <a:solidFill>
              <a:schemeClr val="tx1"/>
            </a:solidFill>
          </a:ln>
        </p:spPr>
        <p:txBody>
          <a:bodyPr wrap="none">
            <a:spAutoFit/>
          </a:bodyPr>
          <a:lstStyle/>
          <a:p>
            <a:pPr algn="ctr">
              <a:buClr>
                <a:schemeClr val="tx1"/>
              </a:buClr>
            </a:pPr>
            <a:r>
              <a:rPr lang="ja-JP" altLang="en-US" sz="1200" dirty="0" smtClean="0"/>
              <a:t>電源スイッチ</a:t>
            </a:r>
            <a:endParaRPr lang="en-US" altLang="ja-JP" sz="1200" dirty="0"/>
          </a:p>
        </p:txBody>
      </p:sp>
      <p:sp>
        <p:nvSpPr>
          <p:cNvPr id="23" name="角丸四角形 22"/>
          <p:cNvSpPr/>
          <p:nvPr/>
        </p:nvSpPr>
        <p:spPr>
          <a:xfrm>
            <a:off x="772285" y="2991527"/>
            <a:ext cx="1068969" cy="306467"/>
          </a:xfrm>
          <a:prstGeom prst="roundRect">
            <a:avLst/>
          </a:prstGeom>
          <a:solidFill>
            <a:schemeClr val="bg1"/>
          </a:solidFill>
          <a:ln>
            <a:solidFill>
              <a:schemeClr val="tx1"/>
            </a:solidFill>
          </a:ln>
        </p:spPr>
        <p:txBody>
          <a:bodyPr wrap="none">
            <a:spAutoFit/>
          </a:bodyPr>
          <a:lstStyle/>
          <a:p>
            <a:pPr algn="ctr">
              <a:buClr>
                <a:schemeClr val="tx1"/>
              </a:buClr>
            </a:pPr>
            <a:r>
              <a:rPr lang="en-US" altLang="ja-JP" sz="1200" dirty="0" smtClean="0"/>
              <a:t>DIP</a:t>
            </a:r>
            <a:r>
              <a:rPr lang="ja-JP" altLang="en-US" sz="1200" dirty="0" smtClean="0"/>
              <a:t>スイッチ</a:t>
            </a:r>
            <a:endParaRPr lang="en-US" altLang="ja-JP" sz="1200" dirty="0"/>
          </a:p>
        </p:txBody>
      </p:sp>
      <p:sp>
        <p:nvSpPr>
          <p:cNvPr id="64" name="角丸四角形 63"/>
          <p:cNvSpPr/>
          <p:nvPr/>
        </p:nvSpPr>
        <p:spPr>
          <a:xfrm>
            <a:off x="1700151" y="5105354"/>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コントローラの仕様</a:t>
            </a:r>
            <a:endParaRPr kumimoji="1" lang="ja-JP" altLang="en-US" sz="2000" dirty="0"/>
          </a:p>
        </p:txBody>
      </p:sp>
      <p:sp>
        <p:nvSpPr>
          <p:cNvPr id="67" name="正方形/長方形 66"/>
          <p:cNvSpPr/>
          <p:nvPr/>
        </p:nvSpPr>
        <p:spPr>
          <a:xfrm>
            <a:off x="1288088" y="5710956"/>
            <a:ext cx="4232249" cy="307777"/>
          </a:xfrm>
          <a:prstGeom prst="rect">
            <a:avLst/>
          </a:prstGeom>
        </p:spPr>
        <p:txBody>
          <a:bodyPr wrap="none">
            <a:spAutoFit/>
          </a:bodyPr>
          <a:lstStyle/>
          <a:p>
            <a:r>
              <a:rPr lang="ja-JP" altLang="en-US" sz="1400" dirty="0" smtClean="0"/>
              <a:t>コントローラには</a:t>
            </a:r>
            <a:r>
              <a:rPr lang="en-US" altLang="ja-JP" sz="1400" dirty="0" smtClean="0"/>
              <a:t>3</a:t>
            </a:r>
            <a:r>
              <a:rPr lang="ja-JP" altLang="en-US" sz="1400" dirty="0" err="1" smtClean="0"/>
              <a:t>つの</a:t>
            </a:r>
            <a:r>
              <a:rPr lang="ja-JP" altLang="en-US" sz="1400" dirty="0" smtClean="0"/>
              <a:t>機能が搭載されています。</a:t>
            </a:r>
            <a:endParaRPr lang="ja-JP" altLang="en-US" sz="1400" dirty="0"/>
          </a:p>
        </p:txBody>
      </p:sp>
      <p:sp>
        <p:nvSpPr>
          <p:cNvPr id="69" name="角丸四角形 68"/>
          <p:cNvSpPr/>
          <p:nvPr/>
        </p:nvSpPr>
        <p:spPr>
          <a:xfrm>
            <a:off x="454810" y="6082371"/>
            <a:ext cx="2259110" cy="3031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トランスミットモード</a:t>
            </a:r>
            <a:endParaRPr kumimoji="1" lang="ja-JP" altLang="en-US" sz="1600" dirty="0"/>
          </a:p>
        </p:txBody>
      </p:sp>
      <p:sp>
        <p:nvSpPr>
          <p:cNvPr id="70" name="角丸四角形 69"/>
          <p:cNvSpPr/>
          <p:nvPr/>
        </p:nvSpPr>
        <p:spPr>
          <a:xfrm>
            <a:off x="454810" y="7352635"/>
            <a:ext cx="2259110" cy="3031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レシーバモード</a:t>
            </a:r>
            <a:endParaRPr kumimoji="1" lang="ja-JP" altLang="en-US" sz="1600" dirty="0"/>
          </a:p>
        </p:txBody>
      </p:sp>
      <p:sp>
        <p:nvSpPr>
          <p:cNvPr id="71" name="角丸四角形 70"/>
          <p:cNvSpPr/>
          <p:nvPr/>
        </p:nvSpPr>
        <p:spPr>
          <a:xfrm>
            <a:off x="454810" y="8479755"/>
            <a:ext cx="2259110" cy="3031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フライトモード</a:t>
            </a:r>
            <a:endParaRPr kumimoji="1" lang="ja-JP" altLang="en-US" sz="1600" dirty="0"/>
          </a:p>
        </p:txBody>
      </p:sp>
      <p:sp>
        <p:nvSpPr>
          <p:cNvPr id="72" name="正方形/長方形 71"/>
          <p:cNvSpPr/>
          <p:nvPr/>
        </p:nvSpPr>
        <p:spPr>
          <a:xfrm>
            <a:off x="597795" y="6375106"/>
            <a:ext cx="5745855" cy="954107"/>
          </a:xfrm>
          <a:prstGeom prst="rect">
            <a:avLst/>
          </a:prstGeom>
        </p:spPr>
        <p:txBody>
          <a:bodyPr wrap="square">
            <a:spAutoFit/>
          </a:bodyPr>
          <a:lstStyle/>
          <a:p>
            <a:r>
              <a:rPr lang="ja-JP" altLang="en-US" sz="1400" dirty="0">
                <a:latin typeface="ＭＳ 明朝" panose="02020609040205080304" pitchFamily="17" charset="-128"/>
                <a:ea typeface="ＭＳ 明朝" panose="02020609040205080304" pitchFamily="17" charset="-128"/>
              </a:rPr>
              <a:t>・</a:t>
            </a:r>
            <a:r>
              <a:rPr lang="ja-JP" altLang="en-US" sz="1400" dirty="0" smtClean="0">
                <a:latin typeface="ＭＳ 明朝" panose="02020609040205080304" pitchFamily="17" charset="-128"/>
                <a:ea typeface="ＭＳ 明朝" panose="02020609040205080304" pitchFamily="17" charset="-128"/>
              </a:rPr>
              <a:t>タクトスイッチに対応するコントローラに記憶させた赤外信号を赤外線</a:t>
            </a:r>
            <a:r>
              <a:rPr lang="en-US" altLang="ja-JP" sz="1400" dirty="0" smtClean="0">
                <a:latin typeface="ＭＳ 明朝" panose="02020609040205080304" pitchFamily="17" charset="-128"/>
                <a:ea typeface="ＭＳ 明朝" panose="02020609040205080304" pitchFamily="17" charset="-128"/>
              </a:rPr>
              <a:t>LED</a:t>
            </a:r>
            <a:r>
              <a:rPr lang="ja-JP" altLang="en-US" sz="1400" dirty="0" smtClean="0">
                <a:latin typeface="ＭＳ 明朝" panose="02020609040205080304" pitchFamily="17" charset="-128"/>
                <a:ea typeface="ＭＳ 明朝" panose="02020609040205080304" pitchFamily="17" charset="-128"/>
              </a:rPr>
              <a:t>を使って送信します。</a:t>
            </a:r>
            <a:endParaRPr lang="en-US" altLang="ja-JP" sz="1400" dirty="0" smtClean="0">
              <a:latin typeface="ＭＳ 明朝" panose="02020609040205080304" pitchFamily="17" charset="-128"/>
              <a:ea typeface="ＭＳ 明朝" panose="02020609040205080304" pitchFamily="17" charset="-128"/>
            </a:endParaRPr>
          </a:p>
          <a:p>
            <a:r>
              <a:rPr lang="ja-JP" altLang="en-US" sz="1400" dirty="0">
                <a:latin typeface="ＭＳ 明朝" panose="02020609040205080304" pitchFamily="17" charset="-128"/>
                <a:ea typeface="ＭＳ 明朝" panose="02020609040205080304" pitchFamily="17" charset="-128"/>
              </a:rPr>
              <a:t>・</a:t>
            </a:r>
            <a:r>
              <a:rPr lang="ja-JP" altLang="en-US" sz="1400" dirty="0" smtClean="0">
                <a:latin typeface="ＭＳ 明朝" panose="02020609040205080304" pitchFamily="17" charset="-128"/>
                <a:ea typeface="ＭＳ 明朝" panose="02020609040205080304" pitchFamily="17" charset="-128"/>
              </a:rPr>
              <a:t>レシーバモードと合わせて使うことにより好きなリモコンの赤外信号を送信することが出来ます。</a:t>
            </a:r>
            <a:endParaRPr lang="ja-JP" altLang="en-US" sz="1400" dirty="0">
              <a:latin typeface="ＭＳ 明朝" panose="02020609040205080304" pitchFamily="17" charset="-128"/>
              <a:ea typeface="ＭＳ 明朝" panose="02020609040205080304" pitchFamily="17" charset="-128"/>
            </a:endParaRPr>
          </a:p>
        </p:txBody>
      </p:sp>
      <p:sp>
        <p:nvSpPr>
          <p:cNvPr id="73" name="正方形/長方形 72"/>
          <p:cNvSpPr/>
          <p:nvPr/>
        </p:nvSpPr>
        <p:spPr>
          <a:xfrm>
            <a:off x="602555" y="7646526"/>
            <a:ext cx="5745855" cy="738664"/>
          </a:xfrm>
          <a:prstGeom prst="rect">
            <a:avLst/>
          </a:prstGeom>
        </p:spPr>
        <p:txBody>
          <a:bodyPr wrap="square">
            <a:spAutoFit/>
          </a:bodyPr>
          <a:lstStyle/>
          <a:p>
            <a:r>
              <a:rPr lang="ja-JP" altLang="en-US" sz="1400" dirty="0" smtClean="0"/>
              <a:t>・</a:t>
            </a:r>
            <a:r>
              <a:rPr lang="ja-JP" altLang="en-US" sz="1400" dirty="0" smtClean="0">
                <a:latin typeface="ＭＳ 明朝" panose="02020609040205080304" pitchFamily="17" charset="-128"/>
                <a:ea typeface="ＭＳ 明朝" panose="02020609040205080304" pitchFamily="17" charset="-128"/>
              </a:rPr>
              <a:t>コントローラに赤外信号を記憶させることが可能です。</a:t>
            </a:r>
            <a:endParaRPr lang="en-US" altLang="ja-JP" sz="1400" dirty="0" smtClean="0">
              <a:latin typeface="ＭＳ 明朝" panose="02020609040205080304" pitchFamily="17" charset="-128"/>
              <a:ea typeface="ＭＳ 明朝" panose="02020609040205080304" pitchFamily="17" charset="-128"/>
            </a:endParaRPr>
          </a:p>
          <a:p>
            <a:r>
              <a:rPr lang="ja-JP" altLang="en-US" sz="1400" dirty="0" smtClean="0">
                <a:latin typeface="ＭＳ 明朝" panose="02020609040205080304" pitchFamily="17" charset="-128"/>
                <a:ea typeface="ＭＳ 明朝" panose="02020609040205080304" pitchFamily="17" charset="-128"/>
              </a:rPr>
              <a:t>・最大で</a:t>
            </a:r>
            <a:r>
              <a:rPr lang="en-US" altLang="ja-JP" sz="1400" dirty="0" smtClean="0">
                <a:latin typeface="ＭＳ 明朝" panose="02020609040205080304" pitchFamily="17" charset="-128"/>
                <a:ea typeface="ＭＳ 明朝" panose="02020609040205080304" pitchFamily="17" charset="-128"/>
              </a:rPr>
              <a:t>9</a:t>
            </a:r>
            <a:r>
              <a:rPr lang="ja-JP" altLang="en-US" sz="1400" dirty="0" smtClean="0">
                <a:latin typeface="ＭＳ 明朝" panose="02020609040205080304" pitchFamily="17" charset="-128"/>
                <a:ea typeface="ＭＳ 明朝" panose="02020609040205080304" pitchFamily="17" charset="-128"/>
              </a:rPr>
              <a:t>個の信号を記憶させることが出来ます。</a:t>
            </a:r>
            <a:endParaRPr lang="en-US" altLang="ja-JP" sz="1400" dirty="0" smtClean="0">
              <a:latin typeface="ＭＳ 明朝" panose="02020609040205080304" pitchFamily="17" charset="-128"/>
              <a:ea typeface="ＭＳ 明朝" panose="02020609040205080304" pitchFamily="17" charset="-128"/>
            </a:endParaRPr>
          </a:p>
          <a:p>
            <a:r>
              <a:rPr lang="ja-JP" altLang="en-US" sz="1400" dirty="0" smtClean="0">
                <a:latin typeface="ＭＳ 明朝" panose="02020609040205080304" pitchFamily="17" charset="-128"/>
                <a:ea typeface="ＭＳ 明朝" panose="02020609040205080304" pitchFamily="17" charset="-128"/>
              </a:rPr>
              <a:t>・リモコン等の赤外線信号送信機が別途必要になります。</a:t>
            </a:r>
            <a:endParaRPr lang="ja-JP" altLang="en-US" sz="1400" dirty="0">
              <a:latin typeface="ＭＳ 明朝" panose="02020609040205080304" pitchFamily="17" charset="-128"/>
              <a:ea typeface="ＭＳ 明朝" panose="02020609040205080304" pitchFamily="17" charset="-128"/>
            </a:endParaRPr>
          </a:p>
        </p:txBody>
      </p:sp>
      <p:sp>
        <p:nvSpPr>
          <p:cNvPr id="74" name="正方形/長方形 73"/>
          <p:cNvSpPr/>
          <p:nvPr/>
        </p:nvSpPr>
        <p:spPr>
          <a:xfrm>
            <a:off x="597795" y="8758511"/>
            <a:ext cx="5745855" cy="523220"/>
          </a:xfrm>
          <a:prstGeom prst="rect">
            <a:avLst/>
          </a:prstGeom>
        </p:spPr>
        <p:txBody>
          <a:bodyPr wrap="square">
            <a:spAutoFit/>
          </a:bodyPr>
          <a:lstStyle/>
          <a:p>
            <a:r>
              <a:rPr lang="ja-JP" altLang="en-US" sz="1400" dirty="0" smtClean="0"/>
              <a:t>・</a:t>
            </a:r>
            <a:r>
              <a:rPr lang="ja-JP" altLang="en-US" sz="1400" dirty="0" smtClean="0">
                <a:latin typeface="ＭＳ 明朝" panose="02020609040205080304" pitchFamily="17" charset="-128"/>
                <a:ea typeface="ＭＳ 明朝" panose="02020609040205080304" pitchFamily="17" charset="-128"/>
              </a:rPr>
              <a:t>赤外線信号を利用してミニヘリコプターを操縦することが可能です。</a:t>
            </a:r>
            <a:endParaRPr lang="en-US" altLang="ja-JP" sz="1400" dirty="0" smtClean="0">
              <a:latin typeface="ＭＳ 明朝" panose="02020609040205080304" pitchFamily="17" charset="-128"/>
              <a:ea typeface="ＭＳ 明朝" panose="02020609040205080304" pitchFamily="17" charset="-128"/>
            </a:endParaRPr>
          </a:p>
          <a:p>
            <a:r>
              <a:rPr lang="ja-JP" altLang="en-US" sz="1400" dirty="0" smtClean="0">
                <a:latin typeface="ＭＳ 明朝" panose="02020609040205080304" pitchFamily="17" charset="-128"/>
                <a:ea typeface="ＭＳ 明朝" panose="02020609040205080304" pitchFamily="17" charset="-128"/>
              </a:rPr>
              <a:t>・同時に</a:t>
            </a:r>
            <a:r>
              <a:rPr lang="en-US" altLang="ja-JP" sz="1400" dirty="0" smtClean="0">
                <a:latin typeface="ＭＳ 明朝" panose="02020609040205080304" pitchFamily="17" charset="-128"/>
                <a:ea typeface="ＭＳ 明朝" panose="02020609040205080304" pitchFamily="17" charset="-128"/>
              </a:rPr>
              <a:t>3</a:t>
            </a:r>
            <a:r>
              <a:rPr lang="ja-JP" altLang="en-US" sz="1400" dirty="0" smtClean="0">
                <a:latin typeface="ＭＳ 明朝" panose="02020609040205080304" pitchFamily="17" charset="-128"/>
                <a:ea typeface="ＭＳ 明朝" panose="02020609040205080304" pitchFamily="17" charset="-128"/>
              </a:rPr>
              <a:t>機まで飛行可能です。</a:t>
            </a:r>
            <a:endParaRPr lang="ja-JP" altLang="en-US" sz="1400"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17010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版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TM03090434[[fn=木版活字]]</Template>
  <TotalTime>4294</TotalTime>
  <Words>846</Words>
  <Application>Microsoft Office PowerPoint</Application>
  <PresentationFormat>A4 210 x 297 mm</PresentationFormat>
  <Paragraphs>299</Paragraphs>
  <Slides>10</Slides>
  <Notes>2</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木版活字</vt:lpstr>
      <vt:lpstr>音声合成回路 製作手順書</vt:lpstr>
      <vt:lpstr>1. パーツのチェック</vt:lpstr>
      <vt:lpstr>2. 基板の製作</vt:lpstr>
      <vt:lpstr>PowerPoint プレゼンテーション</vt:lpstr>
      <vt:lpstr>3. 回路の配線チェック1</vt:lpstr>
      <vt:lpstr>2. 基板の製作（1）</vt:lpstr>
      <vt:lpstr>3. 基板の製作（2）</vt:lpstr>
      <vt:lpstr>PowerPoint プレゼンテーション</vt:lpstr>
      <vt:lpstr>4. 赤外線コントローラの機能</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山根 大典</dc:creator>
  <cp:lastModifiedBy>ikuta</cp:lastModifiedBy>
  <cp:revision>219</cp:revision>
  <cp:lastPrinted>2016-06-13T09:28:22Z</cp:lastPrinted>
  <dcterms:created xsi:type="dcterms:W3CDTF">2015-06-28T10:50:47Z</dcterms:created>
  <dcterms:modified xsi:type="dcterms:W3CDTF">2016-06-13T09:42:04Z</dcterms:modified>
</cp:coreProperties>
</file>