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71" r:id="rId9"/>
    <p:sldId id="272" r:id="rId10"/>
  </p:sldIdLst>
  <p:sldSz cx="6858000" cy="9906000" type="A4"/>
  <p:notesSz cx="6888163" cy="100218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1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591F7-E46A-43E2-AEF1-F2FA0AB643A6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067DAB0D-26C5-47F5-A63F-0D848B5EB716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ピンヘッダ</a:t>
          </a:r>
          <a:endParaRPr kumimoji="1" lang="ja-JP" altLang="en-US" sz="1600" dirty="0"/>
        </a:p>
      </dgm:t>
    </dgm:pt>
    <dgm:pt modelId="{685E1AF2-6CB7-4BF8-BEEB-B065A6986E07}" type="par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6D46F40B-068F-4C21-AA85-7E908CC8C07A}" type="sib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596215D3-2A93-4301-8574-88254257CFA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r>
            <a:rPr kumimoji="1" lang="en-US" altLang="ja-JP" sz="1600" dirty="0" smtClean="0"/>
            <a:t>(0Ω)</a:t>
          </a:r>
          <a:endParaRPr kumimoji="1" lang="ja-JP" altLang="en-US" sz="1600" dirty="0"/>
        </a:p>
      </dgm:t>
    </dgm:pt>
    <dgm:pt modelId="{42E7F7AB-F76D-4FD4-9D17-6DE35067299A}" type="par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0C39EAAF-B517-4727-A228-200FB1F8F963}" type="sib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E359F42A-00D4-45C9-A970-20C3018A8F4F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セラロック</a:t>
          </a:r>
          <a:endParaRPr kumimoji="1" lang="ja-JP" altLang="en-US" sz="1600" dirty="0"/>
        </a:p>
      </dgm:t>
    </dgm:pt>
    <dgm:pt modelId="{0EF7C2F8-21E2-4E4F-B86F-788B2145FB9C}" type="par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BCA2D86B-DC4B-438E-824C-7CC67522D785}" type="sib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4FAFC0A6-FF2D-42FE-BE52-90FF95BA290D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積層セラコン</a:t>
          </a:r>
          <a:endParaRPr kumimoji="1" lang="ja-JP" altLang="en-US" sz="1600" dirty="0"/>
        </a:p>
      </dgm:t>
    </dgm:pt>
    <dgm:pt modelId="{782838B2-EF68-4844-92CD-A5661E2DB5A1}" type="par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464C21F3-9509-4807-8481-3CEA4F7DC153}" type="sib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D46A1314-A1F7-4EA8-83C8-F68843E9A63C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IC</a:t>
          </a:r>
          <a:r>
            <a:rPr kumimoji="1" lang="ja-JP" altLang="en-US" sz="1600" dirty="0" smtClean="0"/>
            <a:t>ソケット</a:t>
          </a:r>
          <a:r>
            <a:rPr kumimoji="1" lang="en-US" altLang="ja-JP" sz="1600" dirty="0" smtClean="0"/>
            <a:t>(20pin)</a:t>
          </a:r>
          <a:endParaRPr kumimoji="1" lang="ja-JP" altLang="en-US" sz="1600" dirty="0"/>
        </a:p>
      </dgm:t>
    </dgm:pt>
    <dgm:pt modelId="{21A78D7C-CC6E-42B1-A769-11F17EB6C1A5}" type="par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2367162F-73D9-4BAF-98D8-487CC59316A4}" type="sib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6349516A-594B-4FE6-8BE4-1CD469659D2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タクトスイッチ</a:t>
          </a:r>
          <a:endParaRPr kumimoji="1" lang="ja-JP" altLang="en-US" sz="1600" dirty="0"/>
        </a:p>
      </dgm:t>
    </dgm:pt>
    <dgm:pt modelId="{8B16A2CD-4C24-48AF-9452-735717F5487D}" type="par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39FEA666-3B6F-4D1B-8BB6-FD01B0DF32EA}" type="sib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6AC53AFF-AFB3-4485-92A5-1312A1160D60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r>
            <a:rPr kumimoji="1" lang="en-US" altLang="ja-JP" sz="1600" dirty="0" smtClean="0"/>
            <a:t>(4.7kΩ)</a:t>
          </a:r>
          <a:endParaRPr kumimoji="1" lang="ja-JP" altLang="en-US" sz="1600" dirty="0"/>
        </a:p>
      </dgm:t>
    </dgm:pt>
    <dgm:pt modelId="{0E7971E0-29BC-4923-BDC7-CEFA72A90F9C}" type="sib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26F58924-A93A-4DEC-95FA-20803762F354}" type="par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1213C9D5-35E0-4DA6-BB1E-98CF12AA8006}" type="pres">
      <dgm:prSet presAssocID="{DFF591F7-E46A-43E2-AEF1-F2FA0AB643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146AD2-6422-45DC-9ACA-12EF3016A56F}" type="pres">
      <dgm:prSet presAssocID="{6349516A-594B-4FE6-8BE4-1CD469659D2E}" presName="boxAndChildren" presStyleCnt="0"/>
      <dgm:spPr/>
    </dgm:pt>
    <dgm:pt modelId="{D8E48CFE-22B9-4E29-82CB-909A08DA5A2C}" type="pres">
      <dgm:prSet presAssocID="{6349516A-594B-4FE6-8BE4-1CD469659D2E}" presName="parentTextBox" presStyleLbl="node1" presStyleIdx="0" presStyleCnt="7"/>
      <dgm:spPr/>
      <dgm:t>
        <a:bodyPr/>
        <a:lstStyle/>
        <a:p>
          <a:endParaRPr kumimoji="1" lang="ja-JP" altLang="en-US"/>
        </a:p>
      </dgm:t>
    </dgm:pt>
    <dgm:pt modelId="{48C93ADF-FCF2-4C2F-AFCD-C696975F7D1B}" type="pres">
      <dgm:prSet presAssocID="{2367162F-73D9-4BAF-98D8-487CC59316A4}" presName="sp" presStyleCnt="0"/>
      <dgm:spPr/>
    </dgm:pt>
    <dgm:pt modelId="{9602266C-3410-42A9-A241-17E494D5AE32}" type="pres">
      <dgm:prSet presAssocID="{D46A1314-A1F7-4EA8-83C8-F68843E9A63C}" presName="arrowAndChildren" presStyleCnt="0"/>
      <dgm:spPr/>
    </dgm:pt>
    <dgm:pt modelId="{97D9C45F-8E1C-42E0-B9E0-6719F928A8C6}" type="pres">
      <dgm:prSet presAssocID="{D46A1314-A1F7-4EA8-83C8-F68843E9A63C}" presName="parentTextArrow" presStyleLbl="node1" presStyleIdx="1" presStyleCnt="7"/>
      <dgm:spPr/>
      <dgm:t>
        <a:bodyPr/>
        <a:lstStyle/>
        <a:p>
          <a:endParaRPr kumimoji="1" lang="ja-JP" altLang="en-US"/>
        </a:p>
      </dgm:t>
    </dgm:pt>
    <dgm:pt modelId="{31DD6B94-899A-4D8B-AD54-4C7D3F5A9354}" type="pres">
      <dgm:prSet presAssocID="{464C21F3-9509-4807-8481-3CEA4F7DC153}" presName="sp" presStyleCnt="0"/>
      <dgm:spPr/>
    </dgm:pt>
    <dgm:pt modelId="{67E61BE2-B7F3-4B2D-8FC8-45B9D56822BC}" type="pres">
      <dgm:prSet presAssocID="{4FAFC0A6-FF2D-42FE-BE52-90FF95BA290D}" presName="arrowAndChildren" presStyleCnt="0"/>
      <dgm:spPr/>
    </dgm:pt>
    <dgm:pt modelId="{1D1C414B-88B3-456F-BA09-1E82FDA1354D}" type="pres">
      <dgm:prSet presAssocID="{4FAFC0A6-FF2D-42FE-BE52-90FF95BA290D}" presName="parentTextArrow" presStyleLbl="node1" presStyleIdx="2" presStyleCnt="7"/>
      <dgm:spPr/>
      <dgm:t>
        <a:bodyPr/>
        <a:lstStyle/>
        <a:p>
          <a:endParaRPr kumimoji="1" lang="ja-JP" altLang="en-US"/>
        </a:p>
      </dgm:t>
    </dgm:pt>
    <dgm:pt modelId="{2C78E012-9668-4978-A75E-DBACFA3D89AC}" type="pres">
      <dgm:prSet presAssocID="{BCA2D86B-DC4B-438E-824C-7CC67522D785}" presName="sp" presStyleCnt="0"/>
      <dgm:spPr/>
    </dgm:pt>
    <dgm:pt modelId="{D2F50BAF-DFAD-4B11-A348-CA678DE9770C}" type="pres">
      <dgm:prSet presAssocID="{E359F42A-00D4-45C9-A970-20C3018A8F4F}" presName="arrowAndChildren" presStyleCnt="0"/>
      <dgm:spPr/>
    </dgm:pt>
    <dgm:pt modelId="{BA7EDB17-8C43-4620-81D3-6634A8731320}" type="pres">
      <dgm:prSet presAssocID="{E359F42A-00D4-45C9-A970-20C3018A8F4F}" presName="parentTextArrow" presStyleLbl="node1" presStyleIdx="3" presStyleCnt="7"/>
      <dgm:spPr/>
      <dgm:t>
        <a:bodyPr/>
        <a:lstStyle/>
        <a:p>
          <a:endParaRPr kumimoji="1" lang="ja-JP" altLang="en-US"/>
        </a:p>
      </dgm:t>
    </dgm:pt>
    <dgm:pt modelId="{D6CB7952-EDD9-47C9-B8FD-813EC82B72B0}" type="pres">
      <dgm:prSet presAssocID="{0E7971E0-29BC-4923-BDC7-CEFA72A90F9C}" presName="sp" presStyleCnt="0"/>
      <dgm:spPr/>
    </dgm:pt>
    <dgm:pt modelId="{26A66B89-0CCF-44D6-B8A7-39837CE46029}" type="pres">
      <dgm:prSet presAssocID="{6AC53AFF-AFB3-4485-92A5-1312A1160D60}" presName="arrowAndChildren" presStyleCnt="0"/>
      <dgm:spPr/>
    </dgm:pt>
    <dgm:pt modelId="{9642308F-4C49-4084-886F-B7A7F85C4D92}" type="pres">
      <dgm:prSet presAssocID="{6AC53AFF-AFB3-4485-92A5-1312A1160D60}" presName="parentTextArrow" presStyleLbl="node1" presStyleIdx="4" presStyleCnt="7"/>
      <dgm:spPr/>
      <dgm:t>
        <a:bodyPr/>
        <a:lstStyle/>
        <a:p>
          <a:endParaRPr kumimoji="1" lang="ja-JP" altLang="en-US"/>
        </a:p>
      </dgm:t>
    </dgm:pt>
    <dgm:pt modelId="{7C813ACE-7CFE-404C-9AAA-ED42C45CACCB}" type="pres">
      <dgm:prSet presAssocID="{0C39EAAF-B517-4727-A228-200FB1F8F963}" presName="sp" presStyleCnt="0"/>
      <dgm:spPr/>
    </dgm:pt>
    <dgm:pt modelId="{023D3583-07C7-471C-A2AE-CD71072CDF86}" type="pres">
      <dgm:prSet presAssocID="{596215D3-2A93-4301-8574-88254257CFAE}" presName="arrowAndChildren" presStyleCnt="0"/>
      <dgm:spPr/>
    </dgm:pt>
    <dgm:pt modelId="{F458E824-259F-444A-B101-821D471CCB69}" type="pres">
      <dgm:prSet presAssocID="{596215D3-2A93-4301-8574-88254257CFAE}" presName="parentTextArrow" presStyleLbl="node1" presStyleIdx="5" presStyleCnt="7"/>
      <dgm:spPr/>
      <dgm:t>
        <a:bodyPr/>
        <a:lstStyle/>
        <a:p>
          <a:endParaRPr kumimoji="1" lang="ja-JP" altLang="en-US"/>
        </a:p>
      </dgm:t>
    </dgm:pt>
    <dgm:pt modelId="{A06F4F92-57E6-4E42-82D8-C0BE1559E6B6}" type="pres">
      <dgm:prSet presAssocID="{6D46F40B-068F-4C21-AA85-7E908CC8C07A}" presName="sp" presStyleCnt="0"/>
      <dgm:spPr/>
    </dgm:pt>
    <dgm:pt modelId="{858ED64B-9D20-42B1-ABB0-C7960C6CE4FC}" type="pres">
      <dgm:prSet presAssocID="{067DAB0D-26C5-47F5-A63F-0D848B5EB716}" presName="arrowAndChildren" presStyleCnt="0"/>
      <dgm:spPr/>
    </dgm:pt>
    <dgm:pt modelId="{A2ED6CA0-0B64-44FA-BE37-6D35172F50D8}" type="pres">
      <dgm:prSet presAssocID="{067DAB0D-26C5-47F5-A63F-0D848B5EB716}" presName="parentTextArrow" presStyleLbl="node1" presStyleIdx="6" presStyleCnt="7"/>
      <dgm:spPr/>
      <dgm:t>
        <a:bodyPr/>
        <a:lstStyle/>
        <a:p>
          <a:endParaRPr kumimoji="1" lang="ja-JP" altLang="en-US"/>
        </a:p>
      </dgm:t>
    </dgm:pt>
  </dgm:ptLst>
  <dgm:cxnLst>
    <dgm:cxn modelId="{3BC459D3-CF8C-45B5-9DE3-1400AAD9B240}" srcId="{DFF591F7-E46A-43E2-AEF1-F2FA0AB643A6}" destId="{E359F42A-00D4-45C9-A970-20C3018A8F4F}" srcOrd="3" destOrd="0" parTransId="{0EF7C2F8-21E2-4E4F-B86F-788B2145FB9C}" sibTransId="{BCA2D86B-DC4B-438E-824C-7CC67522D785}"/>
    <dgm:cxn modelId="{481FA58B-EFB9-4771-B065-1537A0FAB382}" type="presOf" srcId="{6AC53AFF-AFB3-4485-92A5-1312A1160D60}" destId="{9642308F-4C49-4084-886F-B7A7F85C4D92}" srcOrd="0" destOrd="0" presId="urn:microsoft.com/office/officeart/2005/8/layout/process4"/>
    <dgm:cxn modelId="{CA0CA1B1-905B-48A0-8BAB-58003A4E088D}" type="presOf" srcId="{D46A1314-A1F7-4EA8-83C8-F68843E9A63C}" destId="{97D9C45F-8E1C-42E0-B9E0-6719F928A8C6}" srcOrd="0" destOrd="0" presId="urn:microsoft.com/office/officeart/2005/8/layout/process4"/>
    <dgm:cxn modelId="{E819244A-8643-4472-8FE6-8BA88856711E}" type="presOf" srcId="{067DAB0D-26C5-47F5-A63F-0D848B5EB716}" destId="{A2ED6CA0-0B64-44FA-BE37-6D35172F50D8}" srcOrd="0" destOrd="0" presId="urn:microsoft.com/office/officeart/2005/8/layout/process4"/>
    <dgm:cxn modelId="{3258E735-12A5-4714-9BAA-3FEF35834615}" type="presOf" srcId="{E359F42A-00D4-45C9-A970-20C3018A8F4F}" destId="{BA7EDB17-8C43-4620-81D3-6634A8731320}" srcOrd="0" destOrd="0" presId="urn:microsoft.com/office/officeart/2005/8/layout/process4"/>
    <dgm:cxn modelId="{070DD036-C4B2-4C15-8341-DFA3EFE1AE09}" type="presOf" srcId="{DFF591F7-E46A-43E2-AEF1-F2FA0AB643A6}" destId="{1213C9D5-35E0-4DA6-BB1E-98CF12AA8006}" srcOrd="0" destOrd="0" presId="urn:microsoft.com/office/officeart/2005/8/layout/process4"/>
    <dgm:cxn modelId="{EB72839F-1598-47CC-BE36-64C876E73CC4}" srcId="{DFF591F7-E46A-43E2-AEF1-F2FA0AB643A6}" destId="{6349516A-594B-4FE6-8BE4-1CD469659D2E}" srcOrd="6" destOrd="0" parTransId="{8B16A2CD-4C24-48AF-9452-735717F5487D}" sibTransId="{39FEA666-3B6F-4D1B-8BB6-FD01B0DF32EA}"/>
    <dgm:cxn modelId="{39719269-D9B1-4B34-925A-D7BADB374652}" type="presOf" srcId="{6349516A-594B-4FE6-8BE4-1CD469659D2E}" destId="{D8E48CFE-22B9-4E29-82CB-909A08DA5A2C}" srcOrd="0" destOrd="0" presId="urn:microsoft.com/office/officeart/2005/8/layout/process4"/>
    <dgm:cxn modelId="{FAB16EA2-F081-4139-AD9E-0D0018C9869D}" srcId="{DFF591F7-E46A-43E2-AEF1-F2FA0AB643A6}" destId="{D46A1314-A1F7-4EA8-83C8-F68843E9A63C}" srcOrd="5" destOrd="0" parTransId="{21A78D7C-CC6E-42B1-A769-11F17EB6C1A5}" sibTransId="{2367162F-73D9-4BAF-98D8-487CC59316A4}"/>
    <dgm:cxn modelId="{460C8EB2-EBEF-4215-A232-F9DB56B618BF}" type="presOf" srcId="{4FAFC0A6-FF2D-42FE-BE52-90FF95BA290D}" destId="{1D1C414B-88B3-456F-BA09-1E82FDA1354D}" srcOrd="0" destOrd="0" presId="urn:microsoft.com/office/officeart/2005/8/layout/process4"/>
    <dgm:cxn modelId="{01BF073C-97AB-4C09-851E-AF6798962D5B}" srcId="{DFF591F7-E46A-43E2-AEF1-F2FA0AB643A6}" destId="{596215D3-2A93-4301-8574-88254257CFAE}" srcOrd="1" destOrd="0" parTransId="{42E7F7AB-F76D-4FD4-9D17-6DE35067299A}" sibTransId="{0C39EAAF-B517-4727-A228-200FB1F8F963}"/>
    <dgm:cxn modelId="{3CA86AE0-F715-4A0B-A795-EA03A352E38D}" srcId="{DFF591F7-E46A-43E2-AEF1-F2FA0AB643A6}" destId="{067DAB0D-26C5-47F5-A63F-0D848B5EB716}" srcOrd="0" destOrd="0" parTransId="{685E1AF2-6CB7-4BF8-BEEB-B065A6986E07}" sibTransId="{6D46F40B-068F-4C21-AA85-7E908CC8C07A}"/>
    <dgm:cxn modelId="{54F4A698-7051-400A-AA10-94A5C01D1417}" srcId="{DFF591F7-E46A-43E2-AEF1-F2FA0AB643A6}" destId="{4FAFC0A6-FF2D-42FE-BE52-90FF95BA290D}" srcOrd="4" destOrd="0" parTransId="{782838B2-EF68-4844-92CD-A5661E2DB5A1}" sibTransId="{464C21F3-9509-4807-8481-3CEA4F7DC153}"/>
    <dgm:cxn modelId="{2F36EB71-B4F1-4670-973A-87983EA8AC96}" srcId="{DFF591F7-E46A-43E2-AEF1-F2FA0AB643A6}" destId="{6AC53AFF-AFB3-4485-92A5-1312A1160D60}" srcOrd="2" destOrd="0" parTransId="{26F58924-A93A-4DEC-95FA-20803762F354}" sibTransId="{0E7971E0-29BC-4923-BDC7-CEFA72A90F9C}"/>
    <dgm:cxn modelId="{4228F930-93DF-4814-9B4F-D3FBBAE622D3}" type="presOf" srcId="{596215D3-2A93-4301-8574-88254257CFAE}" destId="{F458E824-259F-444A-B101-821D471CCB69}" srcOrd="0" destOrd="0" presId="urn:microsoft.com/office/officeart/2005/8/layout/process4"/>
    <dgm:cxn modelId="{44C7ED32-F8EF-454B-ACDE-841BB389DFCD}" type="presParOf" srcId="{1213C9D5-35E0-4DA6-BB1E-98CF12AA8006}" destId="{5D146AD2-6422-45DC-9ACA-12EF3016A56F}" srcOrd="0" destOrd="0" presId="urn:microsoft.com/office/officeart/2005/8/layout/process4"/>
    <dgm:cxn modelId="{CA73EEBF-3257-474F-A690-73DDDFB879F5}" type="presParOf" srcId="{5D146AD2-6422-45DC-9ACA-12EF3016A56F}" destId="{D8E48CFE-22B9-4E29-82CB-909A08DA5A2C}" srcOrd="0" destOrd="0" presId="urn:microsoft.com/office/officeart/2005/8/layout/process4"/>
    <dgm:cxn modelId="{BE48D716-0543-4D8B-B4C8-BC409816935D}" type="presParOf" srcId="{1213C9D5-35E0-4DA6-BB1E-98CF12AA8006}" destId="{48C93ADF-FCF2-4C2F-AFCD-C696975F7D1B}" srcOrd="1" destOrd="0" presId="urn:microsoft.com/office/officeart/2005/8/layout/process4"/>
    <dgm:cxn modelId="{42C43124-ED20-4FB8-A4A1-598EB2DFFCEA}" type="presParOf" srcId="{1213C9D5-35E0-4DA6-BB1E-98CF12AA8006}" destId="{9602266C-3410-42A9-A241-17E494D5AE32}" srcOrd="2" destOrd="0" presId="urn:microsoft.com/office/officeart/2005/8/layout/process4"/>
    <dgm:cxn modelId="{012508F5-98C2-46A6-B02B-21EADFA2322F}" type="presParOf" srcId="{9602266C-3410-42A9-A241-17E494D5AE32}" destId="{97D9C45F-8E1C-42E0-B9E0-6719F928A8C6}" srcOrd="0" destOrd="0" presId="urn:microsoft.com/office/officeart/2005/8/layout/process4"/>
    <dgm:cxn modelId="{499EA1C3-1D3C-4BC0-A8B3-94AA7F40BE18}" type="presParOf" srcId="{1213C9D5-35E0-4DA6-BB1E-98CF12AA8006}" destId="{31DD6B94-899A-4D8B-AD54-4C7D3F5A9354}" srcOrd="3" destOrd="0" presId="urn:microsoft.com/office/officeart/2005/8/layout/process4"/>
    <dgm:cxn modelId="{52F620E1-0A3F-465D-8850-AA30A0057654}" type="presParOf" srcId="{1213C9D5-35E0-4DA6-BB1E-98CF12AA8006}" destId="{67E61BE2-B7F3-4B2D-8FC8-45B9D56822BC}" srcOrd="4" destOrd="0" presId="urn:microsoft.com/office/officeart/2005/8/layout/process4"/>
    <dgm:cxn modelId="{7EEEF065-118C-47AE-A9DB-9823EFA5D12A}" type="presParOf" srcId="{67E61BE2-B7F3-4B2D-8FC8-45B9D56822BC}" destId="{1D1C414B-88B3-456F-BA09-1E82FDA1354D}" srcOrd="0" destOrd="0" presId="urn:microsoft.com/office/officeart/2005/8/layout/process4"/>
    <dgm:cxn modelId="{6F00A36E-132A-4B20-9288-F0E9762EF7B6}" type="presParOf" srcId="{1213C9D5-35E0-4DA6-BB1E-98CF12AA8006}" destId="{2C78E012-9668-4978-A75E-DBACFA3D89AC}" srcOrd="5" destOrd="0" presId="urn:microsoft.com/office/officeart/2005/8/layout/process4"/>
    <dgm:cxn modelId="{DDD071D9-03D8-4F75-A530-BD5CC4CB78DC}" type="presParOf" srcId="{1213C9D5-35E0-4DA6-BB1E-98CF12AA8006}" destId="{D2F50BAF-DFAD-4B11-A348-CA678DE9770C}" srcOrd="6" destOrd="0" presId="urn:microsoft.com/office/officeart/2005/8/layout/process4"/>
    <dgm:cxn modelId="{5E1388F4-F631-412F-92EA-5653EEB3ECA1}" type="presParOf" srcId="{D2F50BAF-DFAD-4B11-A348-CA678DE9770C}" destId="{BA7EDB17-8C43-4620-81D3-6634A8731320}" srcOrd="0" destOrd="0" presId="urn:microsoft.com/office/officeart/2005/8/layout/process4"/>
    <dgm:cxn modelId="{D7B72CA8-C0C5-4260-9387-6AB805F52576}" type="presParOf" srcId="{1213C9D5-35E0-4DA6-BB1E-98CF12AA8006}" destId="{D6CB7952-EDD9-47C9-B8FD-813EC82B72B0}" srcOrd="7" destOrd="0" presId="urn:microsoft.com/office/officeart/2005/8/layout/process4"/>
    <dgm:cxn modelId="{EEB0D380-7798-4DC8-9A8B-3E2353048CB6}" type="presParOf" srcId="{1213C9D5-35E0-4DA6-BB1E-98CF12AA8006}" destId="{26A66B89-0CCF-44D6-B8A7-39837CE46029}" srcOrd="8" destOrd="0" presId="urn:microsoft.com/office/officeart/2005/8/layout/process4"/>
    <dgm:cxn modelId="{16BDC869-8EF7-4F99-83D9-2C0CFE4BADFE}" type="presParOf" srcId="{26A66B89-0CCF-44D6-B8A7-39837CE46029}" destId="{9642308F-4C49-4084-886F-B7A7F85C4D92}" srcOrd="0" destOrd="0" presId="urn:microsoft.com/office/officeart/2005/8/layout/process4"/>
    <dgm:cxn modelId="{B5A45F13-55FF-4FDC-9B7A-3859E5267EED}" type="presParOf" srcId="{1213C9D5-35E0-4DA6-BB1E-98CF12AA8006}" destId="{7C813ACE-7CFE-404C-9AAA-ED42C45CACCB}" srcOrd="9" destOrd="0" presId="urn:microsoft.com/office/officeart/2005/8/layout/process4"/>
    <dgm:cxn modelId="{44C06A8A-A076-4FFD-8BDC-FC6A3B02D0A1}" type="presParOf" srcId="{1213C9D5-35E0-4DA6-BB1E-98CF12AA8006}" destId="{023D3583-07C7-471C-A2AE-CD71072CDF86}" srcOrd="10" destOrd="0" presId="urn:microsoft.com/office/officeart/2005/8/layout/process4"/>
    <dgm:cxn modelId="{FAF641F5-F748-480F-BF1A-FD056E2D352D}" type="presParOf" srcId="{023D3583-07C7-471C-A2AE-CD71072CDF86}" destId="{F458E824-259F-444A-B101-821D471CCB69}" srcOrd="0" destOrd="0" presId="urn:microsoft.com/office/officeart/2005/8/layout/process4"/>
    <dgm:cxn modelId="{5E6EAE4A-AE4E-4D40-A97A-CE598035D743}" type="presParOf" srcId="{1213C9D5-35E0-4DA6-BB1E-98CF12AA8006}" destId="{A06F4F92-57E6-4E42-82D8-C0BE1559E6B6}" srcOrd="11" destOrd="0" presId="urn:microsoft.com/office/officeart/2005/8/layout/process4"/>
    <dgm:cxn modelId="{E0114B4A-B61E-491F-8D4A-984736DB7A90}" type="presParOf" srcId="{1213C9D5-35E0-4DA6-BB1E-98CF12AA8006}" destId="{858ED64B-9D20-42B1-ABB0-C7960C6CE4FC}" srcOrd="12" destOrd="0" presId="urn:microsoft.com/office/officeart/2005/8/layout/process4"/>
    <dgm:cxn modelId="{CC94709B-FF17-4AA6-835F-F0EDFA0DBA53}" type="presParOf" srcId="{858ED64B-9D20-42B1-ABB0-C7960C6CE4FC}" destId="{A2ED6CA0-0B64-44FA-BE37-6D35172F50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F591F7-E46A-43E2-AEF1-F2FA0AB643A6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067DAB0D-26C5-47F5-A63F-0D848B5EB716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抵抗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ダイオード</a:t>
          </a:r>
          <a:endParaRPr kumimoji="1" lang="ja-JP" altLang="en-US" sz="1600" dirty="0"/>
        </a:p>
      </dgm:t>
    </dgm:pt>
    <dgm:pt modelId="{685E1AF2-6CB7-4BF8-BEEB-B065A6986E07}" type="par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6D46F40B-068F-4C21-AA85-7E908CC8C07A}" type="sibTrans" cxnId="{3CA86AE0-F715-4A0B-A795-EA03A352E38D}">
      <dgm:prSet/>
      <dgm:spPr/>
      <dgm:t>
        <a:bodyPr/>
        <a:lstStyle/>
        <a:p>
          <a:endParaRPr kumimoji="1" lang="ja-JP" altLang="en-US" sz="1600"/>
        </a:p>
      </dgm:t>
    </dgm:pt>
    <dgm:pt modelId="{596215D3-2A93-4301-8574-88254257CFA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レギュレータ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電解コンデンサ</a:t>
          </a:r>
          <a:endParaRPr kumimoji="1" lang="ja-JP" altLang="en-US" sz="1600" dirty="0"/>
        </a:p>
      </dgm:t>
    </dgm:pt>
    <dgm:pt modelId="{42E7F7AB-F76D-4FD4-9D17-6DE35067299A}" type="par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0C39EAAF-B517-4727-A228-200FB1F8F963}" type="sibTrans" cxnId="{01BF073C-97AB-4C09-851E-AF6798962D5B}">
      <dgm:prSet/>
      <dgm:spPr/>
      <dgm:t>
        <a:bodyPr/>
        <a:lstStyle/>
        <a:p>
          <a:endParaRPr kumimoji="1" lang="ja-JP" altLang="en-US" sz="1600"/>
        </a:p>
      </dgm:t>
    </dgm:pt>
    <dgm:pt modelId="{E359F42A-00D4-45C9-A970-20C3018A8F4F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積層セラコン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チェック端子</a:t>
          </a:r>
          <a:endParaRPr kumimoji="1" lang="ja-JP" altLang="en-US" sz="1600" dirty="0"/>
        </a:p>
      </dgm:t>
    </dgm:pt>
    <dgm:pt modelId="{0EF7C2F8-21E2-4E4F-B86F-788B2145FB9C}" type="par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BCA2D86B-DC4B-438E-824C-7CC67522D785}" type="sibTrans" cxnId="{3BC459D3-CF8C-45B5-9DE3-1400AAD9B240}">
      <dgm:prSet/>
      <dgm:spPr/>
      <dgm:t>
        <a:bodyPr/>
        <a:lstStyle/>
        <a:p>
          <a:endParaRPr kumimoji="1" lang="ja-JP" altLang="en-US" sz="1600"/>
        </a:p>
      </dgm:t>
    </dgm:pt>
    <dgm:pt modelId="{4FAFC0A6-FF2D-42FE-BE52-90FF95BA290D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DIP</a:t>
          </a:r>
          <a:r>
            <a:rPr kumimoji="1" lang="ja-JP" altLang="en-US" sz="1600" dirty="0" smtClean="0"/>
            <a:t>スイッチ</a:t>
          </a:r>
          <a:endParaRPr kumimoji="1" lang="ja-JP" altLang="en-US" sz="1600" dirty="0"/>
        </a:p>
      </dgm:t>
    </dgm:pt>
    <dgm:pt modelId="{782838B2-EF68-4844-92CD-A5661E2DB5A1}" type="par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464C21F3-9509-4807-8481-3CEA4F7DC153}" type="sibTrans" cxnId="{54F4A698-7051-400A-AA10-94A5C01D1417}">
      <dgm:prSet/>
      <dgm:spPr/>
      <dgm:t>
        <a:bodyPr/>
        <a:lstStyle/>
        <a:p>
          <a:endParaRPr kumimoji="1" lang="ja-JP" altLang="en-US" sz="1600"/>
        </a:p>
      </dgm:t>
    </dgm:pt>
    <dgm:pt modelId="{D46A1314-A1F7-4EA8-83C8-F68843E9A63C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LED</a:t>
          </a:r>
          <a:endParaRPr kumimoji="1" lang="ja-JP" altLang="en-US" sz="1600" dirty="0"/>
        </a:p>
      </dgm:t>
    </dgm:pt>
    <dgm:pt modelId="{21A78D7C-CC6E-42B1-A769-11F17EB6C1A5}" type="par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2367162F-73D9-4BAF-98D8-487CC59316A4}" type="sibTrans" cxnId="{FAB16EA2-F081-4139-AD9E-0D0018C9869D}">
      <dgm:prSet/>
      <dgm:spPr/>
      <dgm:t>
        <a:bodyPr/>
        <a:lstStyle/>
        <a:p>
          <a:endParaRPr kumimoji="1" lang="ja-JP" altLang="en-US" sz="1600"/>
        </a:p>
      </dgm:t>
    </dgm:pt>
    <dgm:pt modelId="{6349516A-594B-4FE6-8BE4-1CD469659D2E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600" dirty="0" smtClean="0"/>
            <a:t>ターミナルブロック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赤外線受信モジュール</a:t>
          </a:r>
          <a:endParaRPr kumimoji="1" lang="en-US" altLang="ja-JP" sz="1600" dirty="0" smtClean="0"/>
        </a:p>
        <a:p>
          <a:pPr>
            <a:spcAft>
              <a:spcPts val="0"/>
            </a:spcAft>
          </a:pPr>
          <a:r>
            <a:rPr kumimoji="1" lang="ja-JP" altLang="en-US" sz="1600" dirty="0" smtClean="0"/>
            <a:t>トグルスイッチ</a:t>
          </a:r>
          <a:endParaRPr kumimoji="1" lang="ja-JP" altLang="en-US" sz="1600" dirty="0"/>
        </a:p>
      </dgm:t>
    </dgm:pt>
    <dgm:pt modelId="{8B16A2CD-4C24-48AF-9452-735717F5487D}" type="par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39FEA666-3B6F-4D1B-8BB6-FD01B0DF32EA}" type="sibTrans" cxnId="{EB72839F-1598-47CC-BE36-64C876E73CC4}">
      <dgm:prSet/>
      <dgm:spPr/>
      <dgm:t>
        <a:bodyPr/>
        <a:lstStyle/>
        <a:p>
          <a:endParaRPr kumimoji="1" lang="ja-JP" altLang="en-US" sz="1600"/>
        </a:p>
      </dgm:t>
    </dgm:pt>
    <dgm:pt modelId="{6AC53AFF-AFB3-4485-92A5-1312A1160D60}">
      <dgm:prSet phldrT="[テキスト]" custT="1"/>
      <dgm:spPr/>
      <dgm:t>
        <a:bodyPr/>
        <a:lstStyle/>
        <a:p>
          <a:pPr>
            <a:spcAft>
              <a:spcPts val="0"/>
            </a:spcAft>
          </a:pPr>
          <a:r>
            <a:rPr kumimoji="1" lang="en-US" altLang="ja-JP" sz="1600" dirty="0" smtClean="0"/>
            <a:t>IC</a:t>
          </a:r>
          <a:r>
            <a:rPr kumimoji="1" lang="ja-JP" altLang="en-US" sz="1600" dirty="0" smtClean="0"/>
            <a:t>ソケット</a:t>
          </a:r>
          <a:r>
            <a:rPr kumimoji="1" lang="en-US" altLang="ja-JP" sz="1600" dirty="0" smtClean="0"/>
            <a:t>(28pin)</a:t>
          </a:r>
          <a:endParaRPr kumimoji="1" lang="ja-JP" altLang="en-US" sz="1600" dirty="0"/>
        </a:p>
      </dgm:t>
    </dgm:pt>
    <dgm:pt modelId="{0E7971E0-29BC-4923-BDC7-CEFA72A90F9C}" type="sib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26F58924-A93A-4DEC-95FA-20803762F354}" type="parTrans" cxnId="{2F36EB71-B4F1-4670-973A-87983EA8AC96}">
      <dgm:prSet/>
      <dgm:spPr/>
      <dgm:t>
        <a:bodyPr/>
        <a:lstStyle/>
        <a:p>
          <a:endParaRPr kumimoji="1" lang="ja-JP" altLang="en-US" sz="1600"/>
        </a:p>
      </dgm:t>
    </dgm:pt>
    <dgm:pt modelId="{4F58FA99-269A-441D-AB94-DF19F5F19027}">
      <dgm:prSet phldrT="[テキスト]" custT="1"/>
      <dgm:spPr/>
      <dgm:t>
        <a:bodyPr/>
        <a:lstStyle/>
        <a:p>
          <a:r>
            <a:rPr kumimoji="1" lang="ja-JP" altLang="en-US" sz="1600" dirty="0" smtClean="0"/>
            <a:t>ピンソケット</a:t>
          </a:r>
          <a:endParaRPr kumimoji="1" lang="ja-JP" altLang="en-US" sz="1600" dirty="0"/>
        </a:p>
      </dgm:t>
    </dgm:pt>
    <dgm:pt modelId="{7BD77A2F-0D27-4970-923B-4B71AB11F7A5}" type="parTrans" cxnId="{C2D4E856-44E5-4728-A56F-10A457743F63}">
      <dgm:prSet/>
      <dgm:spPr/>
      <dgm:t>
        <a:bodyPr/>
        <a:lstStyle/>
        <a:p>
          <a:endParaRPr kumimoji="1" lang="ja-JP" altLang="en-US"/>
        </a:p>
      </dgm:t>
    </dgm:pt>
    <dgm:pt modelId="{2CA306EF-E9A5-4F36-A136-FE4680A79CC0}" type="sibTrans" cxnId="{C2D4E856-44E5-4728-A56F-10A457743F63}">
      <dgm:prSet/>
      <dgm:spPr/>
      <dgm:t>
        <a:bodyPr/>
        <a:lstStyle/>
        <a:p>
          <a:endParaRPr kumimoji="1" lang="ja-JP" altLang="en-US"/>
        </a:p>
      </dgm:t>
    </dgm:pt>
    <dgm:pt modelId="{1213C9D5-35E0-4DA6-BB1E-98CF12AA8006}" type="pres">
      <dgm:prSet presAssocID="{DFF591F7-E46A-43E2-AEF1-F2FA0AB643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D146AD2-6422-45DC-9ACA-12EF3016A56F}" type="pres">
      <dgm:prSet presAssocID="{6349516A-594B-4FE6-8BE4-1CD469659D2E}" presName="boxAndChildren" presStyleCnt="0"/>
      <dgm:spPr/>
    </dgm:pt>
    <dgm:pt modelId="{D8E48CFE-22B9-4E29-82CB-909A08DA5A2C}" type="pres">
      <dgm:prSet presAssocID="{6349516A-594B-4FE6-8BE4-1CD469659D2E}" presName="parentTextBox" presStyleLbl="node1" presStyleIdx="0" presStyleCnt="8" custScaleY="250089"/>
      <dgm:spPr/>
      <dgm:t>
        <a:bodyPr/>
        <a:lstStyle/>
        <a:p>
          <a:endParaRPr kumimoji="1" lang="ja-JP" altLang="en-US"/>
        </a:p>
      </dgm:t>
    </dgm:pt>
    <dgm:pt modelId="{E6B47649-A0D6-4592-9360-F26D55A0E215}" type="pres">
      <dgm:prSet presAssocID="{2CA306EF-E9A5-4F36-A136-FE4680A79CC0}" presName="sp" presStyleCnt="0"/>
      <dgm:spPr/>
    </dgm:pt>
    <dgm:pt modelId="{16AFCDA9-86A3-418E-9EAB-540464DE9D33}" type="pres">
      <dgm:prSet presAssocID="{4F58FA99-269A-441D-AB94-DF19F5F19027}" presName="arrowAndChildren" presStyleCnt="0"/>
      <dgm:spPr/>
    </dgm:pt>
    <dgm:pt modelId="{F00F9E28-242F-4B5C-9737-8E815A598D90}" type="pres">
      <dgm:prSet presAssocID="{4F58FA99-269A-441D-AB94-DF19F5F19027}" presName="parentTextArrow" presStyleLbl="node1" presStyleIdx="1" presStyleCnt="8"/>
      <dgm:spPr/>
      <dgm:t>
        <a:bodyPr/>
        <a:lstStyle/>
        <a:p>
          <a:endParaRPr kumimoji="1" lang="ja-JP" altLang="en-US"/>
        </a:p>
      </dgm:t>
    </dgm:pt>
    <dgm:pt modelId="{48C93ADF-FCF2-4C2F-AFCD-C696975F7D1B}" type="pres">
      <dgm:prSet presAssocID="{2367162F-73D9-4BAF-98D8-487CC59316A4}" presName="sp" presStyleCnt="0"/>
      <dgm:spPr/>
    </dgm:pt>
    <dgm:pt modelId="{9602266C-3410-42A9-A241-17E494D5AE32}" type="pres">
      <dgm:prSet presAssocID="{D46A1314-A1F7-4EA8-83C8-F68843E9A63C}" presName="arrowAndChildren" presStyleCnt="0"/>
      <dgm:spPr/>
    </dgm:pt>
    <dgm:pt modelId="{97D9C45F-8E1C-42E0-B9E0-6719F928A8C6}" type="pres">
      <dgm:prSet presAssocID="{D46A1314-A1F7-4EA8-83C8-F68843E9A63C}" presName="parentTextArrow" presStyleLbl="node1" presStyleIdx="2" presStyleCnt="8"/>
      <dgm:spPr/>
      <dgm:t>
        <a:bodyPr/>
        <a:lstStyle/>
        <a:p>
          <a:endParaRPr kumimoji="1" lang="ja-JP" altLang="en-US"/>
        </a:p>
      </dgm:t>
    </dgm:pt>
    <dgm:pt modelId="{31DD6B94-899A-4D8B-AD54-4C7D3F5A9354}" type="pres">
      <dgm:prSet presAssocID="{464C21F3-9509-4807-8481-3CEA4F7DC153}" presName="sp" presStyleCnt="0"/>
      <dgm:spPr/>
    </dgm:pt>
    <dgm:pt modelId="{67E61BE2-B7F3-4B2D-8FC8-45B9D56822BC}" type="pres">
      <dgm:prSet presAssocID="{4FAFC0A6-FF2D-42FE-BE52-90FF95BA290D}" presName="arrowAndChildren" presStyleCnt="0"/>
      <dgm:spPr/>
    </dgm:pt>
    <dgm:pt modelId="{1D1C414B-88B3-456F-BA09-1E82FDA1354D}" type="pres">
      <dgm:prSet presAssocID="{4FAFC0A6-FF2D-42FE-BE52-90FF95BA290D}" presName="parentTextArrow" presStyleLbl="node1" presStyleIdx="3" presStyleCnt="8"/>
      <dgm:spPr/>
      <dgm:t>
        <a:bodyPr/>
        <a:lstStyle/>
        <a:p>
          <a:endParaRPr kumimoji="1" lang="ja-JP" altLang="en-US"/>
        </a:p>
      </dgm:t>
    </dgm:pt>
    <dgm:pt modelId="{2C78E012-9668-4978-A75E-DBACFA3D89AC}" type="pres">
      <dgm:prSet presAssocID="{BCA2D86B-DC4B-438E-824C-7CC67522D785}" presName="sp" presStyleCnt="0"/>
      <dgm:spPr/>
    </dgm:pt>
    <dgm:pt modelId="{D2F50BAF-DFAD-4B11-A348-CA678DE9770C}" type="pres">
      <dgm:prSet presAssocID="{E359F42A-00D4-45C9-A970-20C3018A8F4F}" presName="arrowAndChildren" presStyleCnt="0"/>
      <dgm:spPr/>
    </dgm:pt>
    <dgm:pt modelId="{BA7EDB17-8C43-4620-81D3-6634A8731320}" type="pres">
      <dgm:prSet presAssocID="{E359F42A-00D4-45C9-A970-20C3018A8F4F}" presName="parentTextArrow" presStyleLbl="node1" presStyleIdx="4" presStyleCnt="8" custScaleY="186489"/>
      <dgm:spPr/>
      <dgm:t>
        <a:bodyPr/>
        <a:lstStyle/>
        <a:p>
          <a:endParaRPr kumimoji="1" lang="ja-JP" altLang="en-US"/>
        </a:p>
      </dgm:t>
    </dgm:pt>
    <dgm:pt modelId="{D6CB7952-EDD9-47C9-B8FD-813EC82B72B0}" type="pres">
      <dgm:prSet presAssocID="{0E7971E0-29BC-4923-BDC7-CEFA72A90F9C}" presName="sp" presStyleCnt="0"/>
      <dgm:spPr/>
    </dgm:pt>
    <dgm:pt modelId="{26A66B89-0CCF-44D6-B8A7-39837CE46029}" type="pres">
      <dgm:prSet presAssocID="{6AC53AFF-AFB3-4485-92A5-1312A1160D60}" presName="arrowAndChildren" presStyleCnt="0"/>
      <dgm:spPr/>
    </dgm:pt>
    <dgm:pt modelId="{9642308F-4C49-4084-886F-B7A7F85C4D92}" type="pres">
      <dgm:prSet presAssocID="{6AC53AFF-AFB3-4485-92A5-1312A1160D60}" presName="parentTextArrow" presStyleLbl="node1" presStyleIdx="5" presStyleCnt="8"/>
      <dgm:spPr/>
      <dgm:t>
        <a:bodyPr/>
        <a:lstStyle/>
        <a:p>
          <a:endParaRPr kumimoji="1" lang="ja-JP" altLang="en-US"/>
        </a:p>
      </dgm:t>
    </dgm:pt>
    <dgm:pt modelId="{7C813ACE-7CFE-404C-9AAA-ED42C45CACCB}" type="pres">
      <dgm:prSet presAssocID="{0C39EAAF-B517-4727-A228-200FB1F8F963}" presName="sp" presStyleCnt="0"/>
      <dgm:spPr/>
    </dgm:pt>
    <dgm:pt modelId="{023D3583-07C7-471C-A2AE-CD71072CDF86}" type="pres">
      <dgm:prSet presAssocID="{596215D3-2A93-4301-8574-88254257CFAE}" presName="arrowAndChildren" presStyleCnt="0"/>
      <dgm:spPr/>
    </dgm:pt>
    <dgm:pt modelId="{F458E824-259F-444A-B101-821D471CCB69}" type="pres">
      <dgm:prSet presAssocID="{596215D3-2A93-4301-8574-88254257CFAE}" presName="parentTextArrow" presStyleLbl="node1" presStyleIdx="6" presStyleCnt="8" custScaleY="172208"/>
      <dgm:spPr/>
      <dgm:t>
        <a:bodyPr/>
        <a:lstStyle/>
        <a:p>
          <a:endParaRPr kumimoji="1" lang="ja-JP" altLang="en-US"/>
        </a:p>
      </dgm:t>
    </dgm:pt>
    <dgm:pt modelId="{A06F4F92-57E6-4E42-82D8-C0BE1559E6B6}" type="pres">
      <dgm:prSet presAssocID="{6D46F40B-068F-4C21-AA85-7E908CC8C07A}" presName="sp" presStyleCnt="0"/>
      <dgm:spPr/>
    </dgm:pt>
    <dgm:pt modelId="{858ED64B-9D20-42B1-ABB0-C7960C6CE4FC}" type="pres">
      <dgm:prSet presAssocID="{067DAB0D-26C5-47F5-A63F-0D848B5EB716}" presName="arrowAndChildren" presStyleCnt="0"/>
      <dgm:spPr/>
    </dgm:pt>
    <dgm:pt modelId="{A2ED6CA0-0B64-44FA-BE37-6D35172F50D8}" type="pres">
      <dgm:prSet presAssocID="{067DAB0D-26C5-47F5-A63F-0D848B5EB716}" presName="parentTextArrow" presStyleLbl="node1" presStyleIdx="7" presStyleCnt="8" custScaleY="167957"/>
      <dgm:spPr/>
      <dgm:t>
        <a:bodyPr/>
        <a:lstStyle/>
        <a:p>
          <a:endParaRPr kumimoji="1" lang="ja-JP" altLang="en-US"/>
        </a:p>
      </dgm:t>
    </dgm:pt>
  </dgm:ptLst>
  <dgm:cxnLst>
    <dgm:cxn modelId="{3BC459D3-CF8C-45B5-9DE3-1400AAD9B240}" srcId="{DFF591F7-E46A-43E2-AEF1-F2FA0AB643A6}" destId="{E359F42A-00D4-45C9-A970-20C3018A8F4F}" srcOrd="3" destOrd="0" parTransId="{0EF7C2F8-21E2-4E4F-B86F-788B2145FB9C}" sibTransId="{BCA2D86B-DC4B-438E-824C-7CC67522D785}"/>
    <dgm:cxn modelId="{E97C9FBF-CC3D-4F47-A66F-5E59289C5F2F}" type="presOf" srcId="{DFF591F7-E46A-43E2-AEF1-F2FA0AB643A6}" destId="{1213C9D5-35E0-4DA6-BB1E-98CF12AA8006}" srcOrd="0" destOrd="0" presId="urn:microsoft.com/office/officeart/2005/8/layout/process4"/>
    <dgm:cxn modelId="{D4C33D68-2F0C-4519-918C-9F730F1EF52D}" type="presOf" srcId="{E359F42A-00D4-45C9-A970-20C3018A8F4F}" destId="{BA7EDB17-8C43-4620-81D3-6634A8731320}" srcOrd="0" destOrd="0" presId="urn:microsoft.com/office/officeart/2005/8/layout/process4"/>
    <dgm:cxn modelId="{E0C1B596-F3A0-431C-B413-2ECA42DEC588}" type="presOf" srcId="{4F58FA99-269A-441D-AB94-DF19F5F19027}" destId="{F00F9E28-242F-4B5C-9737-8E815A598D90}" srcOrd="0" destOrd="0" presId="urn:microsoft.com/office/officeart/2005/8/layout/process4"/>
    <dgm:cxn modelId="{BC8A41C7-E719-446D-B836-2F4FD1FA6FFA}" type="presOf" srcId="{6349516A-594B-4FE6-8BE4-1CD469659D2E}" destId="{D8E48CFE-22B9-4E29-82CB-909A08DA5A2C}" srcOrd="0" destOrd="0" presId="urn:microsoft.com/office/officeart/2005/8/layout/process4"/>
    <dgm:cxn modelId="{8BD594BD-51F4-433F-B43D-7521204083FA}" type="presOf" srcId="{596215D3-2A93-4301-8574-88254257CFAE}" destId="{F458E824-259F-444A-B101-821D471CCB69}" srcOrd="0" destOrd="0" presId="urn:microsoft.com/office/officeart/2005/8/layout/process4"/>
    <dgm:cxn modelId="{EB72839F-1598-47CC-BE36-64C876E73CC4}" srcId="{DFF591F7-E46A-43E2-AEF1-F2FA0AB643A6}" destId="{6349516A-594B-4FE6-8BE4-1CD469659D2E}" srcOrd="7" destOrd="0" parTransId="{8B16A2CD-4C24-48AF-9452-735717F5487D}" sibTransId="{39FEA666-3B6F-4D1B-8BB6-FD01B0DF32EA}"/>
    <dgm:cxn modelId="{FAB16EA2-F081-4139-AD9E-0D0018C9869D}" srcId="{DFF591F7-E46A-43E2-AEF1-F2FA0AB643A6}" destId="{D46A1314-A1F7-4EA8-83C8-F68843E9A63C}" srcOrd="5" destOrd="0" parTransId="{21A78D7C-CC6E-42B1-A769-11F17EB6C1A5}" sibTransId="{2367162F-73D9-4BAF-98D8-487CC59316A4}"/>
    <dgm:cxn modelId="{01BF073C-97AB-4C09-851E-AF6798962D5B}" srcId="{DFF591F7-E46A-43E2-AEF1-F2FA0AB643A6}" destId="{596215D3-2A93-4301-8574-88254257CFAE}" srcOrd="1" destOrd="0" parTransId="{42E7F7AB-F76D-4FD4-9D17-6DE35067299A}" sibTransId="{0C39EAAF-B517-4727-A228-200FB1F8F963}"/>
    <dgm:cxn modelId="{9F7FF82B-FB3B-41BA-B6C4-56211C74D86F}" type="presOf" srcId="{4FAFC0A6-FF2D-42FE-BE52-90FF95BA290D}" destId="{1D1C414B-88B3-456F-BA09-1E82FDA1354D}" srcOrd="0" destOrd="0" presId="urn:microsoft.com/office/officeart/2005/8/layout/process4"/>
    <dgm:cxn modelId="{0F182124-5AED-43F4-A288-089C564486F8}" type="presOf" srcId="{067DAB0D-26C5-47F5-A63F-0D848B5EB716}" destId="{A2ED6CA0-0B64-44FA-BE37-6D35172F50D8}" srcOrd="0" destOrd="0" presId="urn:microsoft.com/office/officeart/2005/8/layout/process4"/>
    <dgm:cxn modelId="{A82F9FAD-6502-4063-9F8E-8FA507D805BD}" type="presOf" srcId="{D46A1314-A1F7-4EA8-83C8-F68843E9A63C}" destId="{97D9C45F-8E1C-42E0-B9E0-6719F928A8C6}" srcOrd="0" destOrd="0" presId="urn:microsoft.com/office/officeart/2005/8/layout/process4"/>
    <dgm:cxn modelId="{3CA86AE0-F715-4A0B-A795-EA03A352E38D}" srcId="{DFF591F7-E46A-43E2-AEF1-F2FA0AB643A6}" destId="{067DAB0D-26C5-47F5-A63F-0D848B5EB716}" srcOrd="0" destOrd="0" parTransId="{685E1AF2-6CB7-4BF8-BEEB-B065A6986E07}" sibTransId="{6D46F40B-068F-4C21-AA85-7E908CC8C07A}"/>
    <dgm:cxn modelId="{C2D4E856-44E5-4728-A56F-10A457743F63}" srcId="{DFF591F7-E46A-43E2-AEF1-F2FA0AB643A6}" destId="{4F58FA99-269A-441D-AB94-DF19F5F19027}" srcOrd="6" destOrd="0" parTransId="{7BD77A2F-0D27-4970-923B-4B71AB11F7A5}" sibTransId="{2CA306EF-E9A5-4F36-A136-FE4680A79CC0}"/>
    <dgm:cxn modelId="{54F4A698-7051-400A-AA10-94A5C01D1417}" srcId="{DFF591F7-E46A-43E2-AEF1-F2FA0AB643A6}" destId="{4FAFC0A6-FF2D-42FE-BE52-90FF95BA290D}" srcOrd="4" destOrd="0" parTransId="{782838B2-EF68-4844-92CD-A5661E2DB5A1}" sibTransId="{464C21F3-9509-4807-8481-3CEA4F7DC153}"/>
    <dgm:cxn modelId="{D9D923CC-B8F7-43BB-9D8B-742DA2E513AE}" type="presOf" srcId="{6AC53AFF-AFB3-4485-92A5-1312A1160D60}" destId="{9642308F-4C49-4084-886F-B7A7F85C4D92}" srcOrd="0" destOrd="0" presId="urn:microsoft.com/office/officeart/2005/8/layout/process4"/>
    <dgm:cxn modelId="{2F36EB71-B4F1-4670-973A-87983EA8AC96}" srcId="{DFF591F7-E46A-43E2-AEF1-F2FA0AB643A6}" destId="{6AC53AFF-AFB3-4485-92A5-1312A1160D60}" srcOrd="2" destOrd="0" parTransId="{26F58924-A93A-4DEC-95FA-20803762F354}" sibTransId="{0E7971E0-29BC-4923-BDC7-CEFA72A90F9C}"/>
    <dgm:cxn modelId="{2FA31AA5-21CE-49C7-A71D-143DAC01DF9D}" type="presParOf" srcId="{1213C9D5-35E0-4DA6-BB1E-98CF12AA8006}" destId="{5D146AD2-6422-45DC-9ACA-12EF3016A56F}" srcOrd="0" destOrd="0" presId="urn:microsoft.com/office/officeart/2005/8/layout/process4"/>
    <dgm:cxn modelId="{95C18F75-F5A9-44B4-99CB-FF3153B7272D}" type="presParOf" srcId="{5D146AD2-6422-45DC-9ACA-12EF3016A56F}" destId="{D8E48CFE-22B9-4E29-82CB-909A08DA5A2C}" srcOrd="0" destOrd="0" presId="urn:microsoft.com/office/officeart/2005/8/layout/process4"/>
    <dgm:cxn modelId="{EAC347ED-F656-4BB1-905E-B5431DDF8DE8}" type="presParOf" srcId="{1213C9D5-35E0-4DA6-BB1E-98CF12AA8006}" destId="{E6B47649-A0D6-4592-9360-F26D55A0E215}" srcOrd="1" destOrd="0" presId="urn:microsoft.com/office/officeart/2005/8/layout/process4"/>
    <dgm:cxn modelId="{601251D2-6C89-4B21-B669-C88A27FFD4BF}" type="presParOf" srcId="{1213C9D5-35E0-4DA6-BB1E-98CF12AA8006}" destId="{16AFCDA9-86A3-418E-9EAB-540464DE9D33}" srcOrd="2" destOrd="0" presId="urn:microsoft.com/office/officeart/2005/8/layout/process4"/>
    <dgm:cxn modelId="{F49DE76E-EB6D-4BE8-9668-A34BDF50B379}" type="presParOf" srcId="{16AFCDA9-86A3-418E-9EAB-540464DE9D33}" destId="{F00F9E28-242F-4B5C-9737-8E815A598D90}" srcOrd="0" destOrd="0" presId="urn:microsoft.com/office/officeart/2005/8/layout/process4"/>
    <dgm:cxn modelId="{72DA88B3-E54B-4088-BFD3-AD578962EB4D}" type="presParOf" srcId="{1213C9D5-35E0-4DA6-BB1E-98CF12AA8006}" destId="{48C93ADF-FCF2-4C2F-AFCD-C696975F7D1B}" srcOrd="3" destOrd="0" presId="urn:microsoft.com/office/officeart/2005/8/layout/process4"/>
    <dgm:cxn modelId="{690BB1D7-DEFD-4D70-8263-5E344F789848}" type="presParOf" srcId="{1213C9D5-35E0-4DA6-BB1E-98CF12AA8006}" destId="{9602266C-3410-42A9-A241-17E494D5AE32}" srcOrd="4" destOrd="0" presId="urn:microsoft.com/office/officeart/2005/8/layout/process4"/>
    <dgm:cxn modelId="{C0A4407E-3E35-4209-98B3-E0D23FF1BF00}" type="presParOf" srcId="{9602266C-3410-42A9-A241-17E494D5AE32}" destId="{97D9C45F-8E1C-42E0-B9E0-6719F928A8C6}" srcOrd="0" destOrd="0" presId="urn:microsoft.com/office/officeart/2005/8/layout/process4"/>
    <dgm:cxn modelId="{3DD8343E-8275-4411-9293-CE1A3B8F60FB}" type="presParOf" srcId="{1213C9D5-35E0-4DA6-BB1E-98CF12AA8006}" destId="{31DD6B94-899A-4D8B-AD54-4C7D3F5A9354}" srcOrd="5" destOrd="0" presId="urn:microsoft.com/office/officeart/2005/8/layout/process4"/>
    <dgm:cxn modelId="{96DD0873-2478-41F0-8C12-4343BCD9A998}" type="presParOf" srcId="{1213C9D5-35E0-4DA6-BB1E-98CF12AA8006}" destId="{67E61BE2-B7F3-4B2D-8FC8-45B9D56822BC}" srcOrd="6" destOrd="0" presId="urn:microsoft.com/office/officeart/2005/8/layout/process4"/>
    <dgm:cxn modelId="{D188F463-D569-4332-9A10-22273C93B4B6}" type="presParOf" srcId="{67E61BE2-B7F3-4B2D-8FC8-45B9D56822BC}" destId="{1D1C414B-88B3-456F-BA09-1E82FDA1354D}" srcOrd="0" destOrd="0" presId="urn:microsoft.com/office/officeart/2005/8/layout/process4"/>
    <dgm:cxn modelId="{DBCC1188-6DB5-4204-9BEA-3812D0F33936}" type="presParOf" srcId="{1213C9D5-35E0-4DA6-BB1E-98CF12AA8006}" destId="{2C78E012-9668-4978-A75E-DBACFA3D89AC}" srcOrd="7" destOrd="0" presId="urn:microsoft.com/office/officeart/2005/8/layout/process4"/>
    <dgm:cxn modelId="{9617899D-C8E6-49C3-A592-1137D4F479A3}" type="presParOf" srcId="{1213C9D5-35E0-4DA6-BB1E-98CF12AA8006}" destId="{D2F50BAF-DFAD-4B11-A348-CA678DE9770C}" srcOrd="8" destOrd="0" presId="urn:microsoft.com/office/officeart/2005/8/layout/process4"/>
    <dgm:cxn modelId="{BAAF2E68-2AA6-41EF-AB66-04FD9B57AD97}" type="presParOf" srcId="{D2F50BAF-DFAD-4B11-A348-CA678DE9770C}" destId="{BA7EDB17-8C43-4620-81D3-6634A8731320}" srcOrd="0" destOrd="0" presId="urn:microsoft.com/office/officeart/2005/8/layout/process4"/>
    <dgm:cxn modelId="{95717067-BDD7-434C-9E0C-F97E221CC11E}" type="presParOf" srcId="{1213C9D5-35E0-4DA6-BB1E-98CF12AA8006}" destId="{D6CB7952-EDD9-47C9-B8FD-813EC82B72B0}" srcOrd="9" destOrd="0" presId="urn:microsoft.com/office/officeart/2005/8/layout/process4"/>
    <dgm:cxn modelId="{AABDB6B1-EB0F-4872-824C-8F40ADF4163F}" type="presParOf" srcId="{1213C9D5-35E0-4DA6-BB1E-98CF12AA8006}" destId="{26A66B89-0CCF-44D6-B8A7-39837CE46029}" srcOrd="10" destOrd="0" presId="urn:microsoft.com/office/officeart/2005/8/layout/process4"/>
    <dgm:cxn modelId="{B96B8939-6CF6-438E-A2C3-52370C1AA54C}" type="presParOf" srcId="{26A66B89-0CCF-44D6-B8A7-39837CE46029}" destId="{9642308F-4C49-4084-886F-B7A7F85C4D92}" srcOrd="0" destOrd="0" presId="urn:microsoft.com/office/officeart/2005/8/layout/process4"/>
    <dgm:cxn modelId="{1DE6DB62-D6F8-4969-B48D-292B5306AA53}" type="presParOf" srcId="{1213C9D5-35E0-4DA6-BB1E-98CF12AA8006}" destId="{7C813ACE-7CFE-404C-9AAA-ED42C45CACCB}" srcOrd="11" destOrd="0" presId="urn:microsoft.com/office/officeart/2005/8/layout/process4"/>
    <dgm:cxn modelId="{89E938AD-1C4C-4B60-A339-E4384BCA1063}" type="presParOf" srcId="{1213C9D5-35E0-4DA6-BB1E-98CF12AA8006}" destId="{023D3583-07C7-471C-A2AE-CD71072CDF86}" srcOrd="12" destOrd="0" presId="urn:microsoft.com/office/officeart/2005/8/layout/process4"/>
    <dgm:cxn modelId="{20DBB30C-1371-478F-866F-166CB1F340A2}" type="presParOf" srcId="{023D3583-07C7-471C-A2AE-CD71072CDF86}" destId="{F458E824-259F-444A-B101-821D471CCB69}" srcOrd="0" destOrd="0" presId="urn:microsoft.com/office/officeart/2005/8/layout/process4"/>
    <dgm:cxn modelId="{1F7D7CAA-86FD-4B07-BA64-DA886A5E5BA4}" type="presParOf" srcId="{1213C9D5-35E0-4DA6-BB1E-98CF12AA8006}" destId="{A06F4F92-57E6-4E42-82D8-C0BE1559E6B6}" srcOrd="13" destOrd="0" presId="urn:microsoft.com/office/officeart/2005/8/layout/process4"/>
    <dgm:cxn modelId="{B25C9782-7B83-498B-B9D2-A1913D937265}" type="presParOf" srcId="{1213C9D5-35E0-4DA6-BB1E-98CF12AA8006}" destId="{858ED64B-9D20-42B1-ABB0-C7960C6CE4FC}" srcOrd="14" destOrd="0" presId="urn:microsoft.com/office/officeart/2005/8/layout/process4"/>
    <dgm:cxn modelId="{9C6CC1DD-C752-4F64-A0D9-B4BCC9B1BC01}" type="presParOf" srcId="{858ED64B-9D20-42B1-ABB0-C7960C6CE4FC}" destId="{A2ED6CA0-0B64-44FA-BE37-6D35172F50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0" cy="502836"/>
          </a:xfrm>
          <a:prstGeom prst="rect">
            <a:avLst/>
          </a:prstGeom>
        </p:spPr>
        <p:txBody>
          <a:bodyPr vert="horz" lIns="93130" tIns="46564" rIns="93130" bIns="46564" rtlCol="0"/>
          <a:lstStyle>
            <a:lvl1pPr algn="r">
              <a:defRPr sz="1200"/>
            </a:lvl1pPr>
          </a:lstStyle>
          <a:p>
            <a:fld id="{D9066C4A-9553-4875-A636-A5B886941421}" type="datetimeFigureOut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9" y="9519056"/>
            <a:ext cx="2984870" cy="502835"/>
          </a:xfrm>
          <a:prstGeom prst="rect">
            <a:avLst/>
          </a:prstGeom>
        </p:spPr>
        <p:txBody>
          <a:bodyPr vert="horz" lIns="93130" tIns="46564" rIns="93130" bIns="46564" rtlCol="0" anchor="b"/>
          <a:lstStyle>
            <a:lvl1pPr algn="r">
              <a:defRPr sz="1200"/>
            </a:lvl1pPr>
          </a:lstStyle>
          <a:p>
            <a:fld id="{CE6A1705-D80B-4636-9825-F2B25E6A6BE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9414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968" y="2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/>
          <a:lstStyle>
            <a:lvl1pPr algn="r">
              <a:defRPr sz="1200"/>
            </a:lvl1pPr>
          </a:lstStyle>
          <a:p>
            <a:fld id="{2F80D045-DCE3-4F9B-8057-FB65F19AB2CA}" type="datetimeFigureOut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31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4" rIns="91650" bIns="4582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9613" y="4822410"/>
            <a:ext cx="5510530" cy="3947341"/>
          </a:xfrm>
          <a:prstGeom prst="rect">
            <a:avLst/>
          </a:prstGeom>
        </p:spPr>
        <p:txBody>
          <a:bodyPr vert="horz" lIns="91650" tIns="45824" rIns="91650" bIns="458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968" y="9519123"/>
            <a:ext cx="2984605" cy="502765"/>
          </a:xfrm>
          <a:prstGeom prst="rect">
            <a:avLst/>
          </a:prstGeom>
        </p:spPr>
        <p:txBody>
          <a:bodyPr vert="horz" lIns="91650" tIns="45824" rIns="91650" bIns="45824" rtlCol="0" anchor="b"/>
          <a:lstStyle>
            <a:lvl1pPr algn="r">
              <a:defRPr sz="1200"/>
            </a:lvl1pPr>
          </a:lstStyle>
          <a:p>
            <a:fld id="{BA8198D9-8529-43D7-8BEC-C9E53640346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41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98D9-8529-43D7-8BEC-C9E53640346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38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198D9-8529-43D7-8BEC-C9E536403466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22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350" y="1945591"/>
            <a:ext cx="5829300" cy="116542"/>
          </a:xfrm>
          <a:prstGeom prst="rect">
            <a:avLst/>
          </a:prstGeom>
          <a:blipFill dpi="0"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514350" y="6186214"/>
            <a:ext cx="5829300" cy="116542"/>
          </a:xfrm>
          <a:prstGeom prst="rect">
            <a:avLst/>
          </a:prstGeom>
          <a:blipFill dpi="0"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14350" y="2144681"/>
            <a:ext cx="5829300" cy="3962400"/>
          </a:xfrm>
          <a:prstGeom prst="rect">
            <a:avLst/>
          </a:prstGeom>
          <a:blipFill dpi="0" rotWithShape="1">
            <a:blip r:embed="rId4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5426085" y="5932367"/>
            <a:ext cx="685800" cy="878741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02" y="2068767"/>
            <a:ext cx="5694998" cy="43850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789" y="6339840"/>
            <a:ext cx="4438841" cy="1545336"/>
          </a:xfrm>
        </p:spPr>
        <p:txBody>
          <a:bodyPr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5BE9-CC40-4B5F-BA71-8D4E44902C32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4" y="9060690"/>
            <a:ext cx="3559302" cy="52740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64098" y="5909457"/>
            <a:ext cx="671551" cy="924560"/>
          </a:xfrm>
        </p:spPr>
        <p:txBody>
          <a:bodyPr/>
          <a:lstStyle>
            <a:lvl1pPr>
              <a:defRPr sz="2100" b="1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42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1EC8-8948-4E5B-BA22-CB6F3CBC55CB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0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70467"/>
            <a:ext cx="1435894" cy="8144933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076" y="770467"/>
            <a:ext cx="4221956" cy="81449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F44D-35A1-49A5-ADE7-00C488F8FD90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8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974035"/>
            <a:ext cx="5829300" cy="794136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6711-8F99-487D-8005-FE6EF0D07C7E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03762"/>
            <a:ext cx="6858000" cy="2802237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009" y="1769872"/>
            <a:ext cx="5220653" cy="508508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248" y="7251192"/>
            <a:ext cx="5092065" cy="1540933"/>
          </a:xfrm>
        </p:spPr>
        <p:txBody>
          <a:bodyPr anchor="t">
            <a:normAutofit/>
          </a:bodyPr>
          <a:lstStyle>
            <a:lvl1pPr marL="0" indent="0">
              <a:buNone/>
              <a:defRPr sz="1350" b="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33938" y="9060690"/>
            <a:ext cx="1487424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894C40-AA44-4863-B3C8-EB67052C6901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27074" y="9060689"/>
            <a:ext cx="3559302" cy="52740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75397" y="3510900"/>
            <a:ext cx="685800" cy="13208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88" y="3623543"/>
            <a:ext cx="668418" cy="1040480"/>
          </a:xfrm>
        </p:spPr>
        <p:txBody>
          <a:bodyPr/>
          <a:lstStyle>
            <a:lvl1pPr>
              <a:defRPr sz="2100"/>
            </a:lvl1pPr>
          </a:lstStyle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53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164" y="1013791"/>
            <a:ext cx="2743200" cy="790160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5076-3F0E-4BA6-B9F6-5CCEE0C2E188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0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5595" y="964395"/>
            <a:ext cx="2743200" cy="35751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5595" y="1441175"/>
            <a:ext cx="2743200" cy="727610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6AE4-D4CC-4AC9-9D15-FA4FF4587367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4350" y="437277"/>
            <a:ext cx="5829300" cy="4373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E892D2-3336-42E1-BA41-980AC6F64DD4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606240"/>
            <a:ext cx="5829300" cy="83569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0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267B-3C8E-459D-9727-99A344169DA2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96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90600"/>
            <a:ext cx="3775329" cy="725119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F39E-74D5-4E9F-BD8E-E1A9FCE2F891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62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70854" y="2"/>
            <a:ext cx="2187146" cy="9905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73" y="990600"/>
            <a:ext cx="1800225" cy="2509520"/>
          </a:xfrm>
        </p:spPr>
        <p:txBody>
          <a:bodyPr anchor="b">
            <a:normAutofit/>
          </a:bodyPr>
          <a:lstStyle>
            <a:lvl1pPr>
              <a:defRPr sz="21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670854" cy="9906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9173" y="3500120"/>
            <a:ext cx="1800225" cy="4754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13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91998" y="9035373"/>
            <a:ext cx="294894" cy="567944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0590-A5DF-4B05-BBED-6EA1004F0DF5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47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 userDrawn="1"/>
        </p:nvGrpSpPr>
        <p:grpSpPr>
          <a:xfrm>
            <a:off x="6391998" y="9145415"/>
            <a:ext cx="294894" cy="383733"/>
            <a:chOff x="6391998" y="9145415"/>
            <a:chExt cx="294894" cy="383733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391998" y="9145415"/>
              <a:ext cx="294894" cy="383733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 bwMode="ltGray">
            <a:xfrm>
              <a:off x="6419430" y="9181110"/>
              <a:ext cx="240029" cy="312341"/>
            </a:xfrm>
            <a:prstGeom prst="ellipse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700024"/>
            <a:ext cx="5829300" cy="2324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064256"/>
            <a:ext cx="5829300" cy="585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4276" y="9060690"/>
            <a:ext cx="184137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FEBB75-4A4C-459D-9DBD-946B99F91766}" type="datetime1">
              <a:rPr kumimoji="1" lang="ja-JP" altLang="en-US" smtClean="0"/>
              <a:t>2016/7/16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9060690"/>
            <a:ext cx="355930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6362510" y="9134703"/>
            <a:ext cx="360045" cy="379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 spc="-5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3133940-1C9A-4530-88D2-E440F3F2F3C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93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15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ja-JP" altLang="en-US" dirty="0"/>
              <a:t>赤外線コントローラ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4400" dirty="0"/>
              <a:t>作成手順書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601789" y="6453823"/>
            <a:ext cx="4438841" cy="1545336"/>
          </a:xfrm>
        </p:spPr>
        <p:txBody>
          <a:bodyPr/>
          <a:lstStyle/>
          <a:p>
            <a:r>
              <a:rPr lang="ja-JP" altLang="en-US" dirty="0" smtClean="0"/>
              <a:t>最終編集日　</a:t>
            </a:r>
            <a:r>
              <a:rPr lang="en-US" altLang="ja-JP" dirty="0" smtClean="0"/>
              <a:t>2015/07/16</a:t>
            </a:r>
          </a:p>
          <a:p>
            <a:r>
              <a:rPr lang="en-US" altLang="ja-JP" dirty="0" smtClean="0"/>
              <a:t>Editor     :</a:t>
            </a:r>
            <a:r>
              <a:rPr kumimoji="1" lang="en-US" altLang="ja-JP" dirty="0" smtClean="0"/>
              <a:t> Daisuke Yamane</a:t>
            </a:r>
            <a:r>
              <a:rPr kumimoji="1" lang="ja-JP" altLang="en-US" dirty="0" err="1" smtClean="0"/>
              <a:t>，</a:t>
            </a:r>
            <a:endParaRPr kumimoji="1" lang="en-US" altLang="ja-JP" dirty="0" smtClean="0"/>
          </a:p>
          <a:p>
            <a:r>
              <a:rPr lang="en-US" altLang="ja-JP" dirty="0" smtClean="0"/>
              <a:t>Director : Norio </a:t>
            </a:r>
            <a:r>
              <a:rPr lang="en-US" altLang="ja-JP" dirty="0" err="1" smtClean="0"/>
              <a:t>Ishikura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6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sz="1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メイン基板</a:t>
            </a:r>
            <a:endParaRPr kumimoji="1" lang="ja-JP" altLang="en-US" sz="1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6724620"/>
              </p:ext>
            </p:extLst>
          </p:nvPr>
        </p:nvGraphicFramePr>
        <p:xfrm>
          <a:off x="514349" y="1341781"/>
          <a:ext cx="2835137" cy="7752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915"/>
                <a:gridCol w="593222"/>
              </a:tblGrid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部品名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個数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基板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抵抗 </a:t>
                      </a:r>
                      <a:r>
                        <a:rPr kumimoji="1" lang="en-US" altLang="ja-JP" sz="1200" dirty="0" smtClean="0"/>
                        <a:t>(0Ω)</a:t>
                      </a:r>
                      <a:r>
                        <a:rPr kumimoji="1" lang="ja-JP" altLang="en-US" sz="1200" dirty="0" smtClean="0"/>
                        <a:t>　　（黒）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/>
                        <a:t>抵抗 </a:t>
                      </a:r>
                      <a:r>
                        <a:rPr lang="en-US" altLang="ja-JP" sz="1200" dirty="0" smtClean="0"/>
                        <a:t>(100Ω)</a:t>
                      </a:r>
                      <a:r>
                        <a:rPr lang="ja-JP" altLang="en-US" sz="1200" dirty="0" smtClean="0"/>
                        <a:t>　（茶黒茶金）</a:t>
                      </a:r>
                      <a:endParaRPr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/>
                        <a:t>3</a:t>
                      </a:r>
                      <a:endParaRPr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抵抗 </a:t>
                      </a:r>
                      <a:r>
                        <a:rPr kumimoji="1" lang="en-US" altLang="ja-JP" sz="1200" dirty="0" smtClean="0"/>
                        <a:t>(4.7kΩ)</a:t>
                      </a:r>
                      <a:r>
                        <a:rPr kumimoji="1" lang="ja-JP" altLang="en-US" sz="1200" dirty="0" smtClean="0"/>
                        <a:t>　（黄紫赤金）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8</a:t>
                      </a:r>
                      <a:endParaRPr kumimoji="1" lang="en-US" altLang="ja-JP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積層セラコン </a:t>
                      </a:r>
                      <a:r>
                        <a:rPr kumimoji="1" lang="en-US" altLang="ja-JP" sz="1200" dirty="0" smtClean="0"/>
                        <a:t>(0.1μF)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ダイオード </a:t>
                      </a:r>
                      <a:r>
                        <a:rPr kumimoji="1" lang="en-US" altLang="ja-JP" sz="1200" dirty="0" smtClean="0"/>
                        <a:t>(1N4148)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トランジスタ </a:t>
                      </a:r>
                      <a:r>
                        <a:rPr kumimoji="1" lang="en-US" altLang="ja-JP" sz="1200" dirty="0" smtClean="0"/>
                        <a:t>(2SC1815)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三端子レギュレータ </a:t>
                      </a:r>
                      <a:r>
                        <a:rPr kumimoji="1" lang="en-US" altLang="ja-JP" sz="1200" dirty="0" smtClean="0"/>
                        <a:t>(3.3V1A)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赤外線</a:t>
                      </a:r>
                      <a:r>
                        <a:rPr kumimoji="1" lang="en-US" altLang="ja-JP" sz="1200" dirty="0" smtClean="0"/>
                        <a:t>LED (5mm)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赤色</a:t>
                      </a:r>
                      <a:r>
                        <a:rPr kumimoji="1" lang="en-US" altLang="ja-JP" sz="1200" dirty="0" smtClean="0"/>
                        <a:t>LED (3mm)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電解コンデンサ </a:t>
                      </a:r>
                      <a:r>
                        <a:rPr kumimoji="1" lang="en-US" altLang="ja-JP" sz="1200" dirty="0" smtClean="0"/>
                        <a:t>(25V100μF)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赤外リモコン受信モジュール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チェック端子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トグルスイッチ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DIP</a:t>
                      </a:r>
                      <a:r>
                        <a:rPr kumimoji="1" lang="ja-JP" altLang="en-US" sz="1200" dirty="0" smtClean="0"/>
                        <a:t>スイッチ </a:t>
                      </a:r>
                      <a:r>
                        <a:rPr kumimoji="1" lang="en-US" altLang="ja-JP" sz="1200" dirty="0" smtClean="0"/>
                        <a:t>(4p)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ターミナルブロック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(5pin)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(4pin)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ピンソケット </a:t>
                      </a:r>
                      <a:r>
                        <a:rPr kumimoji="1" lang="en-US" altLang="ja-JP" sz="1200" dirty="0" smtClean="0"/>
                        <a:t>(2pin)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マイコン</a:t>
                      </a:r>
                      <a:r>
                        <a:rPr kumimoji="1" lang="en-US" altLang="ja-JP" sz="1200" dirty="0" smtClean="0"/>
                        <a:t>(LPC1114)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IC</a:t>
                      </a:r>
                      <a:r>
                        <a:rPr kumimoji="1" lang="ja-JP" altLang="en-US" sz="1200" dirty="0" smtClean="0"/>
                        <a:t>ソケット </a:t>
                      </a:r>
                      <a:r>
                        <a:rPr kumimoji="1" lang="en-US" altLang="ja-JP" sz="1200" dirty="0" smtClean="0"/>
                        <a:t>(28pin)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/>
                        <a:t>アナログジョイスティック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302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/>
                        <a:t>LCD</a:t>
                      </a:r>
                      <a:r>
                        <a:rPr kumimoji="1" lang="ja-JP" altLang="en-US" sz="1200" dirty="0" smtClean="0"/>
                        <a:t>モジュール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1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サブ</a:t>
            </a:r>
            <a:r>
              <a:rPr kumimoji="1" lang="ja-JP" altLang="en-US" sz="1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基板</a:t>
            </a:r>
            <a:endParaRPr kumimoji="1" lang="ja-JP" altLang="en-US" sz="1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4856831"/>
              </p:ext>
            </p:extLst>
          </p:nvPr>
        </p:nvGraphicFramePr>
        <p:xfrm>
          <a:off x="3616325" y="1341785"/>
          <a:ext cx="2824232" cy="32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832"/>
                <a:gridCol w="612400"/>
              </a:tblGrid>
              <a:tr h="3220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部品名</a:t>
                      </a:r>
                      <a:endParaRPr kumimoji="1" lang="ja-JP" altLang="en-US" sz="1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個数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基板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抵抗</a:t>
                      </a:r>
                      <a:r>
                        <a:rPr kumimoji="1" lang="en-US" altLang="ja-JP" sz="1200" dirty="0" smtClean="0"/>
                        <a:t>(0Ω)</a:t>
                      </a:r>
                      <a:r>
                        <a:rPr kumimoji="1" lang="ja-JP" altLang="en-US" sz="1200" dirty="0" smtClean="0"/>
                        <a:t>　  （黒）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抵抗</a:t>
                      </a:r>
                      <a:r>
                        <a:rPr kumimoji="1" lang="en-US" altLang="ja-JP" sz="1200" dirty="0" smtClean="0"/>
                        <a:t>(4.7kΩ)</a:t>
                      </a:r>
                      <a:r>
                        <a:rPr kumimoji="1" lang="ja-JP" altLang="en-US" sz="1200" dirty="0" smtClean="0"/>
                        <a:t>（黄紫赤金）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積層セラコン </a:t>
                      </a:r>
                      <a:r>
                        <a:rPr kumimoji="1" lang="en-US" altLang="ja-JP" sz="1200" dirty="0" smtClean="0"/>
                        <a:t>(0.1μF)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セラロック</a:t>
                      </a:r>
                      <a:r>
                        <a:rPr kumimoji="1" lang="en-US" altLang="ja-JP" sz="1200" dirty="0" smtClean="0"/>
                        <a:t>(20MHz)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タクトスイッチ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マイコン</a:t>
                      </a:r>
                      <a:r>
                        <a:rPr kumimoji="1" lang="en-US" altLang="ja-JP" sz="1200" dirty="0" smtClean="0"/>
                        <a:t>(PIC16F690)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ピンヘッダ</a:t>
                      </a:r>
                      <a:r>
                        <a:rPr kumimoji="1" lang="en-US" altLang="ja-JP" sz="1200" dirty="0" smtClean="0"/>
                        <a:t>(4pin)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202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IC</a:t>
                      </a:r>
                      <a:r>
                        <a:rPr kumimoji="1" lang="ja-JP" altLang="en-US" sz="1200" dirty="0" smtClean="0"/>
                        <a:t>ソケット</a:t>
                      </a:r>
                      <a:r>
                        <a:rPr kumimoji="1" lang="en-US" altLang="ja-JP" sz="1200" dirty="0" smtClean="0"/>
                        <a:t>(20pin)</a:t>
                      </a:r>
                      <a:endParaRPr kumimoji="1" lang="ja-JP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1. </a:t>
            </a:r>
            <a:r>
              <a:rPr lang="ja-JP" altLang="en-US" sz="2800" dirty="0" smtClean="0"/>
              <a:t>パーツのチェック</a:t>
            </a:r>
            <a:endParaRPr kumimoji="1" lang="ja-JP" altLang="en-US" sz="28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2.</a:t>
            </a:r>
            <a:r>
              <a:rPr lang="ja-JP" altLang="en-US" sz="2800" dirty="0"/>
              <a:t>  </a:t>
            </a:r>
            <a:r>
              <a:rPr lang="ja-JP" altLang="en-US" sz="2800" dirty="0" smtClean="0"/>
              <a:t>サブ基板の製作</a:t>
            </a:r>
            <a:endParaRPr kumimoji="1" lang="ja-JP" altLang="en-US" sz="2800" dirty="0"/>
          </a:p>
        </p:txBody>
      </p:sp>
      <p:sp>
        <p:nvSpPr>
          <p:cNvPr id="48" name="スライド番号プレースホルダー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272538" y="855613"/>
            <a:ext cx="2816107" cy="4060124"/>
            <a:chOff x="272538" y="855613"/>
            <a:chExt cx="2816107" cy="4060124"/>
          </a:xfrm>
        </p:grpSpPr>
        <p:graphicFrame>
          <p:nvGraphicFramePr>
            <p:cNvPr id="3" name="図表 2"/>
            <p:cNvGraphicFramePr/>
            <p:nvPr>
              <p:extLst>
                <p:ext uri="{D42A27DB-BD31-4B8C-83A1-F6EECF244321}">
                  <p14:modId xmlns:p14="http://schemas.microsoft.com/office/powerpoint/2010/main" val="1483711652"/>
                </p:ext>
              </p:extLst>
            </p:nvPr>
          </p:nvGraphicFramePr>
          <p:xfrm>
            <a:off x="507872" y="1433906"/>
            <a:ext cx="2258391" cy="33622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6" name="角丸四角形 15"/>
            <p:cNvSpPr/>
            <p:nvPr/>
          </p:nvSpPr>
          <p:spPr>
            <a:xfrm>
              <a:off x="272538" y="1196119"/>
              <a:ext cx="2816107" cy="371961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36820" y="855613"/>
              <a:ext cx="18004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取り付けの順番</a:t>
              </a:r>
              <a:endParaRPr kumimoji="1" lang="ja-JP" altLang="en-US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429000" y="791874"/>
            <a:ext cx="3081867" cy="2877576"/>
            <a:chOff x="3454400" y="627404"/>
            <a:chExt cx="3081867" cy="4247684"/>
          </a:xfrm>
        </p:grpSpPr>
        <p:sp>
          <p:nvSpPr>
            <p:cNvPr id="41" name="角丸四角形 40"/>
            <p:cNvSpPr/>
            <p:nvPr/>
          </p:nvSpPr>
          <p:spPr>
            <a:xfrm>
              <a:off x="3454400" y="1155470"/>
              <a:ext cx="3081867" cy="371961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spcAft>
                  <a:spcPts val="600"/>
                </a:spcAft>
              </a:pPr>
              <a:endParaRPr lang="en-US" altLang="ja-JP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ピンヘッダは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まっすぐ</a:t>
              </a:r>
              <a:r>
                <a:rPr lang="ja-JP" altLang="en-US" sz="1400" dirty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に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取り付けてください。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ピンソケットには向きがある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ので間違えないように注意してください。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kumimoji="1"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タクトスイッチも</a:t>
              </a:r>
              <a:r>
                <a:rPr kumimoji="1"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向きを間違えない</a:t>
              </a:r>
              <a:r>
                <a:rPr kumimoji="1"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ように注意してください。</a:t>
              </a:r>
              <a:endParaRPr kumimoji="1"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546275" y="627404"/>
              <a:ext cx="877163" cy="5451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注意点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角丸四角形 30"/>
          <p:cNvSpPr/>
          <p:nvPr/>
        </p:nvSpPr>
        <p:spPr>
          <a:xfrm>
            <a:off x="3429000" y="4008840"/>
            <a:ext cx="3081867" cy="91184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4005246" y="3696213"/>
            <a:ext cx="182614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IC</a:t>
            </a:r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ソケットの向き</a:t>
            </a:r>
            <a:endParaRPr lang="ja-JP" altLang="en-US" sz="1600" dirty="0"/>
          </a:p>
        </p:txBody>
      </p:sp>
      <p:sp>
        <p:nvSpPr>
          <p:cNvPr id="43" name="フリーフォーム 42"/>
          <p:cNvSpPr/>
          <p:nvPr/>
        </p:nvSpPr>
        <p:spPr>
          <a:xfrm>
            <a:off x="5208788" y="4264016"/>
            <a:ext cx="753922" cy="328191"/>
          </a:xfrm>
          <a:custGeom>
            <a:avLst/>
            <a:gdLst>
              <a:gd name="connsiteX0" fmla="*/ 98734 w 753922"/>
              <a:gd name="connsiteY0" fmla="*/ 70815 h 328191"/>
              <a:gd name="connsiteX1" fmla="*/ 69261 w 753922"/>
              <a:gd name="connsiteY1" fmla="*/ 100288 h 328191"/>
              <a:gd name="connsiteX2" fmla="*/ 69261 w 753922"/>
              <a:gd name="connsiteY2" fmla="*/ 218176 h 328191"/>
              <a:gd name="connsiteX3" fmla="*/ 98734 w 753922"/>
              <a:gd name="connsiteY3" fmla="*/ 247649 h 328191"/>
              <a:gd name="connsiteX4" fmla="*/ 304168 w 753922"/>
              <a:gd name="connsiteY4" fmla="*/ 247649 h 328191"/>
              <a:gd name="connsiteX5" fmla="*/ 333641 w 753922"/>
              <a:gd name="connsiteY5" fmla="*/ 218176 h 328191"/>
              <a:gd name="connsiteX6" fmla="*/ 333641 w 753922"/>
              <a:gd name="connsiteY6" fmla="*/ 100288 h 328191"/>
              <a:gd name="connsiteX7" fmla="*/ 304168 w 753922"/>
              <a:gd name="connsiteY7" fmla="*/ 70815 h 328191"/>
              <a:gd name="connsiteX8" fmla="*/ 449266 w 753922"/>
              <a:gd name="connsiteY8" fmla="*/ 69691 h 328191"/>
              <a:gd name="connsiteX9" fmla="*/ 419793 w 753922"/>
              <a:gd name="connsiteY9" fmla="*/ 99164 h 328191"/>
              <a:gd name="connsiteX10" fmla="*/ 419793 w 753922"/>
              <a:gd name="connsiteY10" fmla="*/ 217052 h 328191"/>
              <a:gd name="connsiteX11" fmla="*/ 449266 w 753922"/>
              <a:gd name="connsiteY11" fmla="*/ 246525 h 328191"/>
              <a:gd name="connsiteX12" fmla="*/ 663482 w 753922"/>
              <a:gd name="connsiteY12" fmla="*/ 246525 h 328191"/>
              <a:gd name="connsiteX13" fmla="*/ 692955 w 753922"/>
              <a:gd name="connsiteY13" fmla="*/ 217052 h 328191"/>
              <a:gd name="connsiteX14" fmla="*/ 692955 w 753922"/>
              <a:gd name="connsiteY14" fmla="*/ 99164 h 328191"/>
              <a:gd name="connsiteX15" fmla="*/ 663482 w 753922"/>
              <a:gd name="connsiteY15" fmla="*/ 69691 h 328191"/>
              <a:gd name="connsiteX16" fmla="*/ 0 w 753922"/>
              <a:gd name="connsiteY16" fmla="*/ 0 h 328191"/>
              <a:gd name="connsiteX17" fmla="*/ 753922 w 753922"/>
              <a:gd name="connsiteY17" fmla="*/ 0 h 328191"/>
              <a:gd name="connsiteX18" fmla="*/ 753922 w 753922"/>
              <a:gd name="connsiteY18" fmla="*/ 328191 h 328191"/>
              <a:gd name="connsiteX19" fmla="*/ 0 w 753922"/>
              <a:gd name="connsiteY19" fmla="*/ 328191 h 328191"/>
              <a:gd name="connsiteX20" fmla="*/ 0 w 753922"/>
              <a:gd name="connsiteY20" fmla="*/ 194393 h 328191"/>
              <a:gd name="connsiteX21" fmla="*/ 17398 w 753922"/>
              <a:gd name="connsiteY21" fmla="*/ 187186 h 328191"/>
              <a:gd name="connsiteX22" fmla="*/ 25238 w 753922"/>
              <a:gd name="connsiteY22" fmla="*/ 168258 h 328191"/>
              <a:gd name="connsiteX23" fmla="*/ 17398 w 753922"/>
              <a:gd name="connsiteY23" fmla="*/ 149330 h 328191"/>
              <a:gd name="connsiteX24" fmla="*/ 0 w 753922"/>
              <a:gd name="connsiteY24" fmla="*/ 142124 h 32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3922" h="328191">
                <a:moveTo>
                  <a:pt x="98734" y="70815"/>
                </a:moveTo>
                <a:cubicBezTo>
                  <a:pt x="82457" y="70815"/>
                  <a:pt x="69261" y="84011"/>
                  <a:pt x="69261" y="100288"/>
                </a:cubicBezTo>
                <a:lnTo>
                  <a:pt x="69261" y="218176"/>
                </a:lnTo>
                <a:cubicBezTo>
                  <a:pt x="69261" y="234453"/>
                  <a:pt x="82457" y="247649"/>
                  <a:pt x="98734" y="247649"/>
                </a:cubicBezTo>
                <a:lnTo>
                  <a:pt x="304168" y="247649"/>
                </a:lnTo>
                <a:cubicBezTo>
                  <a:pt x="320445" y="247649"/>
                  <a:pt x="333641" y="234453"/>
                  <a:pt x="333641" y="218176"/>
                </a:cubicBezTo>
                <a:lnTo>
                  <a:pt x="333641" y="100288"/>
                </a:lnTo>
                <a:cubicBezTo>
                  <a:pt x="333641" y="84011"/>
                  <a:pt x="320445" y="70815"/>
                  <a:pt x="304168" y="70815"/>
                </a:cubicBezTo>
                <a:close/>
                <a:moveTo>
                  <a:pt x="449266" y="69691"/>
                </a:moveTo>
                <a:cubicBezTo>
                  <a:pt x="432989" y="69691"/>
                  <a:pt x="419793" y="82887"/>
                  <a:pt x="419793" y="99164"/>
                </a:cubicBezTo>
                <a:lnTo>
                  <a:pt x="419793" y="217052"/>
                </a:lnTo>
                <a:cubicBezTo>
                  <a:pt x="419793" y="233329"/>
                  <a:pt x="432989" y="246525"/>
                  <a:pt x="449266" y="246525"/>
                </a:cubicBezTo>
                <a:lnTo>
                  <a:pt x="663482" y="246525"/>
                </a:lnTo>
                <a:cubicBezTo>
                  <a:pt x="679759" y="246525"/>
                  <a:pt x="692955" y="233329"/>
                  <a:pt x="692955" y="217052"/>
                </a:cubicBezTo>
                <a:lnTo>
                  <a:pt x="692955" y="99164"/>
                </a:lnTo>
                <a:cubicBezTo>
                  <a:pt x="692955" y="82887"/>
                  <a:pt x="679759" y="69691"/>
                  <a:pt x="663482" y="69691"/>
                </a:cubicBezTo>
                <a:close/>
                <a:moveTo>
                  <a:pt x="0" y="0"/>
                </a:moveTo>
                <a:lnTo>
                  <a:pt x="753922" y="0"/>
                </a:lnTo>
                <a:lnTo>
                  <a:pt x="753922" y="328191"/>
                </a:lnTo>
                <a:lnTo>
                  <a:pt x="0" y="328191"/>
                </a:lnTo>
                <a:lnTo>
                  <a:pt x="0" y="194393"/>
                </a:lnTo>
                <a:lnTo>
                  <a:pt x="17398" y="187186"/>
                </a:lnTo>
                <a:cubicBezTo>
                  <a:pt x="22242" y="182342"/>
                  <a:pt x="25238" y="175650"/>
                  <a:pt x="25238" y="168258"/>
                </a:cubicBezTo>
                <a:cubicBezTo>
                  <a:pt x="25238" y="160866"/>
                  <a:pt x="22242" y="154174"/>
                  <a:pt x="17398" y="149330"/>
                </a:cubicBezTo>
                <a:lnTo>
                  <a:pt x="0" y="14212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6" idx="3"/>
          </p:cNvCxnSpPr>
          <p:nvPr/>
        </p:nvCxnSpPr>
        <p:spPr>
          <a:xfrm flipV="1">
            <a:off x="4686168" y="4430008"/>
            <a:ext cx="495658" cy="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655117" y="430110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くぼみが目印</a:t>
            </a:r>
            <a:endParaRPr lang="ja-JP" altLang="en-US" sz="11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915558" y="4651826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図と同じ向きに設置</a:t>
            </a:r>
            <a:endParaRPr lang="ja-JP" altLang="en-US" sz="1100" dirty="0"/>
          </a:p>
        </p:txBody>
      </p:sp>
      <p:sp>
        <p:nvSpPr>
          <p:cNvPr id="4" name="正方形/長方形 3"/>
          <p:cNvSpPr/>
          <p:nvPr/>
        </p:nvSpPr>
        <p:spPr>
          <a:xfrm>
            <a:off x="2570023" y="6186838"/>
            <a:ext cx="115910" cy="1140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1062277" y="5033931"/>
            <a:ext cx="4146511" cy="4384591"/>
            <a:chOff x="933489" y="5112122"/>
            <a:chExt cx="4464549" cy="4720890"/>
          </a:xfrm>
        </p:grpSpPr>
        <p:grpSp>
          <p:nvGrpSpPr>
            <p:cNvPr id="49" name="グループ化 48"/>
            <p:cNvGrpSpPr/>
            <p:nvPr/>
          </p:nvGrpSpPr>
          <p:grpSpPr>
            <a:xfrm>
              <a:off x="933489" y="5112122"/>
              <a:ext cx="4464549" cy="4720890"/>
              <a:chOff x="3087480" y="1080095"/>
              <a:chExt cx="3816762" cy="4004450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6016" y="1274696"/>
                <a:ext cx="2427633" cy="37105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" name="正方形/長方形 9"/>
              <p:cNvSpPr/>
              <p:nvPr/>
            </p:nvSpPr>
            <p:spPr>
              <a:xfrm>
                <a:off x="4146273" y="2526341"/>
                <a:ext cx="2008080" cy="5572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6113114" y="2102696"/>
                <a:ext cx="606288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/>
                  <a:t>4.7kΩ</a:t>
                </a:r>
                <a:endParaRPr kumimoji="1" lang="ja-JP" altLang="en-US" sz="1100" dirty="0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4062343" y="3093555"/>
                <a:ext cx="2152115" cy="15177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4536106" y="4879095"/>
                <a:ext cx="1187450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タクト</a:t>
                </a:r>
                <a:r>
                  <a:rPr lang="ja-JP" altLang="en-US" sz="1100" dirty="0"/>
                  <a:t>スイッチ</a:t>
                </a:r>
                <a:endParaRPr kumimoji="1" lang="ja-JP" altLang="en-US" sz="1100" dirty="0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4444999" y="2358570"/>
                <a:ext cx="527051" cy="158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171409" y="2186609"/>
                <a:ext cx="890934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セラロック</a:t>
                </a:r>
                <a:endParaRPr kumimoji="1" lang="ja-JP" altLang="en-US" sz="1100" dirty="0"/>
              </a:p>
            </p:txBody>
          </p:sp>
          <p:cxnSp>
            <p:nvCxnSpPr>
              <p:cNvPr id="17" name="直線矢印コネクタ 16"/>
              <p:cNvCxnSpPr>
                <a:stCxn id="15" idx="3"/>
              </p:cNvCxnSpPr>
              <p:nvPr/>
            </p:nvCxnSpPr>
            <p:spPr>
              <a:xfrm>
                <a:off x="4062343" y="2289334"/>
                <a:ext cx="382655" cy="120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>
                <a:stCxn id="11" idx="2"/>
              </p:cNvCxnSpPr>
              <p:nvPr/>
            </p:nvCxnSpPr>
            <p:spPr>
              <a:xfrm flipH="1">
                <a:off x="6274074" y="2308146"/>
                <a:ext cx="142184" cy="2024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20"/>
              <p:cNvCxnSpPr>
                <a:stCxn id="13" idx="0"/>
                <a:endCxn id="12" idx="2"/>
              </p:cNvCxnSpPr>
              <p:nvPr/>
            </p:nvCxnSpPr>
            <p:spPr>
              <a:xfrm flipV="1">
                <a:off x="5129831" y="4611289"/>
                <a:ext cx="8570" cy="2678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>
                <a:off x="3871015" y="1941526"/>
                <a:ext cx="382655" cy="120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3087480" y="1747202"/>
                <a:ext cx="1058792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積層セラコン</a:t>
                </a:r>
                <a:endParaRPr kumimoji="1" lang="ja-JP" altLang="en-US" sz="1100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4232962" y="1080095"/>
                <a:ext cx="606288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smtClean="0"/>
                  <a:t>0Ω</a:t>
                </a:r>
                <a:endParaRPr kumimoji="1" lang="ja-JP" altLang="en-US" sz="1100" dirty="0"/>
              </a:p>
            </p:txBody>
          </p:sp>
          <p:cxnSp>
            <p:nvCxnSpPr>
              <p:cNvPr id="27" name="直線矢印コネクタ 26"/>
              <p:cNvCxnSpPr>
                <a:stCxn id="26" idx="2"/>
              </p:cNvCxnSpPr>
              <p:nvPr/>
            </p:nvCxnSpPr>
            <p:spPr>
              <a:xfrm>
                <a:off x="4536106" y="1285545"/>
                <a:ext cx="26093" cy="246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/>
              <p:cNvSpPr/>
              <p:nvPr/>
            </p:nvSpPr>
            <p:spPr>
              <a:xfrm>
                <a:off x="5873057" y="1480146"/>
                <a:ext cx="1031185" cy="345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I</a:t>
                </a:r>
                <a:r>
                  <a:rPr lang="en-US" altLang="ja-JP" sz="1100" dirty="0"/>
                  <a:t>C</a:t>
                </a:r>
                <a:r>
                  <a:rPr kumimoji="1" lang="ja-JP" altLang="en-US" sz="1100" dirty="0" smtClean="0"/>
                  <a:t>ソケット</a:t>
                </a:r>
                <a:endParaRPr kumimoji="1" lang="en-US" altLang="ja-JP" sz="1100" dirty="0" smtClean="0"/>
              </a:p>
              <a:p>
                <a:pPr algn="ctr"/>
                <a:r>
                  <a:rPr kumimoji="1" lang="en-US" altLang="ja-JP" sz="1100" dirty="0" smtClean="0"/>
                  <a:t>(20pin)</a:t>
                </a:r>
                <a:endParaRPr kumimoji="1" lang="ja-JP" altLang="en-US" sz="1100" dirty="0"/>
              </a:p>
            </p:txBody>
          </p:sp>
          <p:cxnSp>
            <p:nvCxnSpPr>
              <p:cNvPr id="30" name="直線矢印コネクタ 29"/>
              <p:cNvCxnSpPr>
                <a:stCxn id="29" idx="2"/>
              </p:cNvCxnSpPr>
              <p:nvPr/>
            </p:nvCxnSpPr>
            <p:spPr>
              <a:xfrm flipH="1">
                <a:off x="5873058" y="1825467"/>
                <a:ext cx="515592" cy="1760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正方形/長方形 33"/>
              <p:cNvSpPr/>
              <p:nvPr/>
            </p:nvSpPr>
            <p:spPr>
              <a:xfrm>
                <a:off x="5214382" y="1080095"/>
                <a:ext cx="1031185" cy="205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ピン</a:t>
                </a:r>
                <a:r>
                  <a:rPr lang="ja-JP" altLang="en-US" sz="1100" dirty="0"/>
                  <a:t>ヘッダ</a:t>
                </a:r>
                <a:endParaRPr kumimoji="1" lang="ja-JP" altLang="en-US" sz="1100" dirty="0"/>
              </a:p>
            </p:txBody>
          </p:sp>
          <p:cxnSp>
            <p:nvCxnSpPr>
              <p:cNvPr id="37" name="直線矢印コネクタ 36"/>
              <p:cNvCxnSpPr>
                <a:stCxn id="34" idx="2"/>
              </p:cNvCxnSpPr>
              <p:nvPr/>
            </p:nvCxnSpPr>
            <p:spPr>
              <a:xfrm flipH="1">
                <a:off x="5583857" y="1285545"/>
                <a:ext cx="146118" cy="2089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弦 7"/>
            <p:cNvSpPr/>
            <p:nvPr/>
          </p:nvSpPr>
          <p:spPr>
            <a:xfrm>
              <a:off x="2517384" y="6217377"/>
              <a:ext cx="82012" cy="82012"/>
            </a:xfrm>
            <a:prstGeom prst="chord">
              <a:avLst>
                <a:gd name="adj1" fmla="val 16205265"/>
                <a:gd name="adj2" fmla="val 544409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2668506" y="948288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図．サブ基盤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35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角丸四角形 138"/>
          <p:cNvSpPr/>
          <p:nvPr/>
        </p:nvSpPr>
        <p:spPr>
          <a:xfrm>
            <a:off x="321723" y="7162540"/>
            <a:ext cx="2933532" cy="139073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3.</a:t>
            </a:r>
            <a:r>
              <a:rPr lang="ja-JP" altLang="en-US" sz="2800" dirty="0"/>
              <a:t> </a:t>
            </a:r>
            <a:r>
              <a:rPr lang="ja-JP" altLang="en-US" sz="2800" dirty="0" smtClean="0"/>
              <a:t>メイン基板の製作</a:t>
            </a:r>
            <a:endParaRPr kumimoji="1" lang="ja-JP" altLang="en-US" sz="28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321723" y="1196119"/>
            <a:ext cx="2935471" cy="5644948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83347" y="84217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取り付けの順番</a:t>
            </a:r>
            <a:endParaRPr kumimoji="1" lang="ja-JP" altLang="en-US" dirty="0"/>
          </a:p>
        </p:txBody>
      </p:sp>
      <p:graphicFrame>
        <p:nvGraphicFramePr>
          <p:cNvPr id="72" name="図表 71"/>
          <p:cNvGraphicFramePr/>
          <p:nvPr>
            <p:extLst>
              <p:ext uri="{D42A27DB-BD31-4B8C-83A1-F6EECF244321}">
                <p14:modId xmlns:p14="http://schemas.microsoft.com/office/powerpoint/2010/main" val="750505173"/>
              </p:ext>
            </p:extLst>
          </p:nvPr>
        </p:nvGraphicFramePr>
        <p:xfrm>
          <a:off x="557057" y="1365082"/>
          <a:ext cx="2388862" cy="531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1" name="グループ化 90"/>
          <p:cNvGrpSpPr/>
          <p:nvPr/>
        </p:nvGrpSpPr>
        <p:grpSpPr>
          <a:xfrm>
            <a:off x="3429000" y="816978"/>
            <a:ext cx="3081867" cy="2783868"/>
            <a:chOff x="3454400" y="726405"/>
            <a:chExt cx="3081867" cy="3623333"/>
          </a:xfrm>
        </p:grpSpPr>
        <p:sp>
          <p:nvSpPr>
            <p:cNvPr id="94" name="角丸四角形 93"/>
            <p:cNvSpPr/>
            <p:nvPr/>
          </p:nvSpPr>
          <p:spPr>
            <a:xfrm>
              <a:off x="3454400" y="1155470"/>
              <a:ext cx="3081867" cy="3194268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 anchorCtr="0"/>
            <a:lstStyle/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部品点数が多い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ので、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間違った場所に取り付けない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ように注意してください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電解コンデンサや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など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向きがある</a:t>
              </a:r>
              <a:r>
                <a:rPr lang="en-US" altLang="ja-JP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IC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がたくさんあります。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間違えないよう注意です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marL="342900" indent="-342900">
                <a:spcAft>
                  <a:spcPts val="600"/>
                </a:spcAft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レギュレータ，電解コンデンサと赤外</a:t>
              </a:r>
              <a:r>
                <a:rPr lang="en-US" altLang="ja-JP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は足を曲げて</a:t>
              </a:r>
              <a:r>
                <a:rPr lang="ja-JP" altLang="en-US" sz="1400" u="sng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倒した状態で取り付け</a:t>
              </a:r>
              <a:r>
                <a:rPr lang="ja-JP" altLang="en-US" sz="14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てください。</a:t>
              </a:r>
              <a:endParaRPr lang="en-US" altLang="ja-JP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4546275" y="726405"/>
              <a:ext cx="877163" cy="4807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rgbClr val="FF0000"/>
                  </a:solidFill>
                </a:rPr>
                <a:t>注意点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38" name="正方形/長方形 137"/>
          <p:cNvSpPr/>
          <p:nvPr/>
        </p:nvSpPr>
        <p:spPr bwMode="auto">
          <a:xfrm>
            <a:off x="570000" y="6868780"/>
            <a:ext cx="2236510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電解コンデンサの極性</a:t>
            </a:r>
            <a:endParaRPr lang="ja-JP" altLang="en-US" sz="1600" dirty="0"/>
          </a:p>
        </p:txBody>
      </p:sp>
      <p:sp>
        <p:nvSpPr>
          <p:cNvPr id="144" name="正方形/長方形 143"/>
          <p:cNvSpPr/>
          <p:nvPr/>
        </p:nvSpPr>
        <p:spPr>
          <a:xfrm>
            <a:off x="471937" y="737029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＋極</a:t>
            </a:r>
            <a:endParaRPr lang="ja-JP" altLang="en-US" sz="1100" dirty="0"/>
          </a:p>
        </p:txBody>
      </p:sp>
      <p:sp>
        <p:nvSpPr>
          <p:cNvPr id="146" name="正方形/長方形 145"/>
          <p:cNvSpPr/>
          <p:nvPr/>
        </p:nvSpPr>
        <p:spPr>
          <a:xfrm>
            <a:off x="931190" y="7257506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足が長い</a:t>
            </a:r>
            <a:endParaRPr lang="ja-JP" altLang="en-US" sz="11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28406" y="7398545"/>
            <a:ext cx="1948957" cy="475333"/>
            <a:chOff x="1028406" y="7398545"/>
            <a:chExt cx="1948957" cy="475333"/>
          </a:xfrm>
        </p:grpSpPr>
        <p:grpSp>
          <p:nvGrpSpPr>
            <p:cNvPr id="143" name="グループ化 142"/>
            <p:cNvGrpSpPr/>
            <p:nvPr/>
          </p:nvGrpSpPr>
          <p:grpSpPr>
            <a:xfrm>
              <a:off x="1028406" y="7398545"/>
              <a:ext cx="1948957" cy="475333"/>
              <a:chOff x="716787" y="7392304"/>
              <a:chExt cx="2200009" cy="358923"/>
            </a:xfrm>
          </p:grpSpPr>
          <p:sp>
            <p:nvSpPr>
              <p:cNvPr id="140" name="正方形/長方形 139"/>
              <p:cNvSpPr/>
              <p:nvPr/>
            </p:nvSpPr>
            <p:spPr>
              <a:xfrm>
                <a:off x="1798541" y="7392304"/>
                <a:ext cx="1118255" cy="3589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716787" y="7502863"/>
                <a:ext cx="1087829" cy="3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 flipV="1">
                <a:off x="909623" y="7654796"/>
                <a:ext cx="886557" cy="345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51" name="正方形/長方形 150"/>
            <p:cNvSpPr/>
            <p:nvPr/>
          </p:nvSpPr>
          <p:spPr>
            <a:xfrm flipV="1">
              <a:off x="1992097" y="7737098"/>
              <a:ext cx="365571" cy="102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下矢印 147"/>
            <p:cNvSpPr/>
            <p:nvPr/>
          </p:nvSpPr>
          <p:spPr>
            <a:xfrm rot="5400000">
              <a:off x="2505552" y="7402068"/>
              <a:ext cx="173287" cy="770334"/>
            </a:xfrm>
            <a:prstGeom prst="downArrow">
              <a:avLst>
                <a:gd name="adj1" fmla="val 65588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/>
            <p:cNvSpPr/>
            <p:nvPr/>
          </p:nvSpPr>
          <p:spPr>
            <a:xfrm flipV="1">
              <a:off x="2534780" y="7764375"/>
              <a:ext cx="114829" cy="457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52" name="直線矢印コネクタ 151"/>
          <p:cNvCxnSpPr/>
          <p:nvPr/>
        </p:nvCxnSpPr>
        <p:spPr>
          <a:xfrm flipV="1">
            <a:off x="2468748" y="7899854"/>
            <a:ext cx="103206" cy="179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1832398" y="8047592"/>
            <a:ext cx="13131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極性を示すマーク</a:t>
            </a:r>
            <a:endParaRPr lang="ja-JP" altLang="en-US" sz="1100" dirty="0"/>
          </a:p>
        </p:txBody>
      </p:sp>
      <p:sp>
        <p:nvSpPr>
          <p:cNvPr id="170" name="角丸四角形 169"/>
          <p:cNvSpPr/>
          <p:nvPr/>
        </p:nvSpPr>
        <p:spPr>
          <a:xfrm>
            <a:off x="316828" y="8887401"/>
            <a:ext cx="2933532" cy="880759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9" name="正方形/長方形 168"/>
          <p:cNvSpPr/>
          <p:nvPr/>
        </p:nvSpPr>
        <p:spPr>
          <a:xfrm>
            <a:off x="259865" y="8571784"/>
            <a:ext cx="305724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赤外受信モジュールのピン配置</a:t>
            </a:r>
            <a:endParaRPr lang="ja-JP" altLang="en-US" sz="1600" dirty="0"/>
          </a:p>
        </p:txBody>
      </p:sp>
      <p:grpSp>
        <p:nvGrpSpPr>
          <p:cNvPr id="184" name="グループ化 183"/>
          <p:cNvGrpSpPr/>
          <p:nvPr/>
        </p:nvGrpSpPr>
        <p:grpSpPr>
          <a:xfrm flipH="1">
            <a:off x="720082" y="8980406"/>
            <a:ext cx="2127082" cy="574631"/>
            <a:chOff x="433441" y="8812718"/>
            <a:chExt cx="2543922" cy="626605"/>
          </a:xfrm>
        </p:grpSpPr>
        <p:sp>
          <p:nvSpPr>
            <p:cNvPr id="171" name="正方形/長方形 170"/>
            <p:cNvSpPr/>
            <p:nvPr/>
          </p:nvSpPr>
          <p:spPr>
            <a:xfrm>
              <a:off x="2224920" y="8830804"/>
              <a:ext cx="752443" cy="5505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2543125" y="8945770"/>
              <a:ext cx="327754" cy="3206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74" name="直線コネクタ 173"/>
            <p:cNvCxnSpPr>
              <a:stCxn id="172" idx="1"/>
              <a:endCxn id="172" idx="5"/>
            </p:cNvCxnSpPr>
            <p:nvPr/>
          </p:nvCxnSpPr>
          <p:spPr>
            <a:xfrm>
              <a:off x="2591123" y="8992729"/>
              <a:ext cx="231758" cy="22673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>
              <a:stCxn id="172" idx="7"/>
              <a:endCxn id="172" idx="3"/>
            </p:cNvCxnSpPr>
            <p:nvPr/>
          </p:nvCxnSpPr>
          <p:spPr>
            <a:xfrm flipH="1">
              <a:off x="2591123" y="8992729"/>
              <a:ext cx="231758" cy="226739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正方形/長方形 177"/>
            <p:cNvSpPr/>
            <p:nvPr/>
          </p:nvSpPr>
          <p:spPr>
            <a:xfrm>
              <a:off x="1258448" y="8918620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/>
            <p:cNvSpPr/>
            <p:nvPr/>
          </p:nvSpPr>
          <p:spPr>
            <a:xfrm flipV="1">
              <a:off x="1258448" y="9098197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/>
            <p:cNvSpPr/>
            <p:nvPr/>
          </p:nvSpPr>
          <p:spPr>
            <a:xfrm flipV="1">
              <a:off x="1258448" y="9282679"/>
              <a:ext cx="963692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648916" y="8812718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3: VCC</a:t>
              </a:r>
              <a:endParaRPr lang="ja-JP" altLang="en-US" sz="1100" dirty="0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645037" y="898193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2: GND</a:t>
              </a:r>
              <a:endParaRPr lang="ja-JP" altLang="en-US" sz="1100" dirty="0"/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433441" y="9177713"/>
              <a:ext cx="81945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1: OUTPUT</a:t>
              </a:r>
              <a:endParaRPr lang="ja-JP" altLang="en-US" sz="1100" dirty="0"/>
            </a:p>
          </p:txBody>
        </p:sp>
      </p:grpSp>
      <p:sp>
        <p:nvSpPr>
          <p:cNvPr id="185" name="正方形/長方形 184"/>
          <p:cNvSpPr/>
          <p:nvPr/>
        </p:nvSpPr>
        <p:spPr>
          <a:xfrm>
            <a:off x="486685" y="7661644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－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極</a:t>
            </a:r>
            <a:endParaRPr lang="ja-JP" altLang="en-US" sz="1100" dirty="0"/>
          </a:p>
        </p:txBody>
      </p:sp>
      <p:sp>
        <p:nvSpPr>
          <p:cNvPr id="82" name="正方形/長方形 81"/>
          <p:cNvSpPr/>
          <p:nvPr/>
        </p:nvSpPr>
        <p:spPr>
          <a:xfrm>
            <a:off x="1703304" y="9537543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sp>
        <p:nvSpPr>
          <p:cNvPr id="83" name="正方形/長方形 82"/>
          <p:cNvSpPr/>
          <p:nvPr/>
        </p:nvSpPr>
        <p:spPr>
          <a:xfrm>
            <a:off x="1706829" y="8279092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3429000" y="3728590"/>
            <a:ext cx="3081867" cy="1237334"/>
            <a:chOff x="3429000" y="4122929"/>
            <a:chExt cx="3081867" cy="1237334"/>
          </a:xfrm>
        </p:grpSpPr>
        <p:sp>
          <p:nvSpPr>
            <p:cNvPr id="136" name="角丸四角形 135"/>
            <p:cNvSpPr/>
            <p:nvPr/>
          </p:nvSpPr>
          <p:spPr>
            <a:xfrm>
              <a:off x="3429000" y="4448414"/>
              <a:ext cx="3081867" cy="911849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464137" y="4738333"/>
              <a:ext cx="933901" cy="120316"/>
              <a:chOff x="3460665" y="4884821"/>
              <a:chExt cx="3081867" cy="397042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3460665" y="5053263"/>
                <a:ext cx="3081867" cy="60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6" name="グループ化 5"/>
              <p:cNvGrpSpPr/>
              <p:nvPr/>
            </p:nvGrpSpPr>
            <p:grpSpPr>
              <a:xfrm>
                <a:off x="4387956" y="4884821"/>
                <a:ext cx="1143000" cy="397042"/>
                <a:chOff x="4387956" y="4884821"/>
                <a:chExt cx="1143000" cy="397042"/>
              </a:xfrm>
            </p:grpSpPr>
            <p:sp>
              <p:nvSpPr>
                <p:cNvPr id="4" name="角丸四角形 3"/>
                <p:cNvSpPr/>
                <p:nvPr/>
              </p:nvSpPr>
              <p:spPr>
                <a:xfrm>
                  <a:off x="4387956" y="4884821"/>
                  <a:ext cx="1143000" cy="397042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" name="正方形/長方形 4"/>
                <p:cNvSpPr/>
                <p:nvPr/>
              </p:nvSpPr>
              <p:spPr>
                <a:xfrm>
                  <a:off x="5248176" y="4899303"/>
                  <a:ext cx="57750" cy="38256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9" name="正方形/長方形 18"/>
            <p:cNvSpPr/>
            <p:nvPr/>
          </p:nvSpPr>
          <p:spPr bwMode="auto">
            <a:xfrm>
              <a:off x="4005246" y="4122929"/>
              <a:ext cx="18261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ja-JP" altLang="en-US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ダイオードの極性</a:t>
              </a:r>
              <a:endParaRPr lang="ja-JP" altLang="en-US" sz="1600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3433086" y="4689782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アノード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＋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5398038" y="4689782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カソード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－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cxnSp>
          <p:nvCxnSpPr>
            <p:cNvPr id="21" name="直線矢印コネクタ 20"/>
            <p:cNvCxnSpPr/>
            <p:nvPr/>
          </p:nvCxnSpPr>
          <p:spPr>
            <a:xfrm flipH="1" flipV="1">
              <a:off x="5037493" y="4905304"/>
              <a:ext cx="120686" cy="115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4866339" y="5049090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黒い線が目印</a:t>
              </a:r>
              <a:endParaRPr lang="ja-JP" altLang="en-US" sz="1100" dirty="0"/>
            </a:p>
          </p:txBody>
        </p:sp>
      </p:grpSp>
      <p:sp>
        <p:nvSpPr>
          <p:cNvPr id="157" name="角丸四角形 156"/>
          <p:cNvSpPr/>
          <p:nvPr/>
        </p:nvSpPr>
        <p:spPr>
          <a:xfrm>
            <a:off x="3428978" y="6947076"/>
            <a:ext cx="3081888" cy="1593626"/>
          </a:xfrm>
          <a:prstGeom prst="roundRect">
            <a:avLst>
              <a:gd name="adj" fmla="val 604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 bwMode="auto">
          <a:xfrm>
            <a:off x="3697469" y="6656308"/>
            <a:ext cx="244169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トランジスタのピン配置</a:t>
            </a:r>
            <a:endParaRPr lang="ja-JP" altLang="en-US" sz="1600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4141993" y="7186908"/>
            <a:ext cx="373042" cy="1022001"/>
            <a:chOff x="4113525" y="7095980"/>
            <a:chExt cx="914400" cy="2535933"/>
          </a:xfrm>
        </p:grpSpPr>
        <p:sp>
          <p:nvSpPr>
            <p:cNvPr id="160" name="正方形/長方形 159"/>
            <p:cNvSpPr/>
            <p:nvPr/>
          </p:nvSpPr>
          <p:spPr>
            <a:xfrm rot="5683106">
              <a:off x="3499086" y="8763571"/>
              <a:ext cx="1466933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/>
            <p:cNvSpPr/>
            <p:nvPr/>
          </p:nvSpPr>
          <p:spPr>
            <a:xfrm rot="5400000">
              <a:off x="3713810" y="8828580"/>
              <a:ext cx="1466935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/>
            <p:cNvSpPr/>
            <p:nvPr/>
          </p:nvSpPr>
          <p:spPr>
            <a:xfrm rot="5072033">
              <a:off x="4002089" y="8875587"/>
              <a:ext cx="1466933" cy="45719"/>
            </a:xfrm>
            <a:prstGeom prst="rect">
              <a:avLst/>
            </a:prstGeom>
            <a:scene3d>
              <a:camera prst="perspectiveBelow"/>
              <a:lightRig rig="threePt" dir="t"/>
            </a:scene3d>
            <a:sp3d>
              <a:bevelT w="22225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159" name="弦 158"/>
            <p:cNvSpPr/>
            <p:nvPr/>
          </p:nvSpPr>
          <p:spPr>
            <a:xfrm flipH="1">
              <a:off x="4113525" y="7095980"/>
              <a:ext cx="914400" cy="914400"/>
            </a:xfrm>
            <a:prstGeom prst="chord">
              <a:avLst>
                <a:gd name="adj1" fmla="val 10557331"/>
                <a:gd name="adj2" fmla="val 12427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balanced" dir="t"/>
            </a:scene3d>
            <a:sp3d prstMaterial="matte">
              <a:bevelT w="0" h="349250"/>
              <a:contourClr>
                <a:schemeClr val="bg1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4" name="正方形/長方形 163"/>
          <p:cNvSpPr/>
          <p:nvPr/>
        </p:nvSpPr>
        <p:spPr>
          <a:xfrm>
            <a:off x="4678738" y="7265233"/>
            <a:ext cx="96051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E: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エミッタ</a:t>
            </a:r>
            <a:endParaRPr lang="en-US" altLang="ja-JP" sz="1100" dirty="0" smtClean="0">
              <a:solidFill>
                <a:sysClr val="windowText" lastClr="00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コレクタ</a:t>
            </a:r>
            <a:endParaRPr lang="en-US" altLang="ja-JP" sz="1100" dirty="0" smtClean="0">
              <a:solidFill>
                <a:sysClr val="windowText" lastClr="00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B: 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ベース</a:t>
            </a:r>
            <a:endParaRPr lang="ja-JP" altLang="en-US" sz="1100" dirty="0"/>
          </a:p>
        </p:txBody>
      </p:sp>
      <p:sp>
        <p:nvSpPr>
          <p:cNvPr id="165" name="正方形/長方形 164"/>
          <p:cNvSpPr/>
          <p:nvPr/>
        </p:nvSpPr>
        <p:spPr>
          <a:xfrm>
            <a:off x="4180666" y="8166206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</a:t>
            </a:r>
            <a:endParaRPr lang="ja-JP" altLang="en-US" sz="1100" dirty="0"/>
          </a:p>
        </p:txBody>
      </p:sp>
      <p:sp>
        <p:nvSpPr>
          <p:cNvPr id="167" name="正方形/長方形 166"/>
          <p:cNvSpPr/>
          <p:nvPr/>
        </p:nvSpPr>
        <p:spPr>
          <a:xfrm>
            <a:off x="3998680" y="8137763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E</a:t>
            </a:r>
            <a:endParaRPr lang="ja-JP" altLang="en-US" sz="1100" dirty="0"/>
          </a:p>
        </p:txBody>
      </p:sp>
      <p:sp>
        <p:nvSpPr>
          <p:cNvPr id="168" name="正方形/長方形 167"/>
          <p:cNvSpPr/>
          <p:nvPr/>
        </p:nvSpPr>
        <p:spPr>
          <a:xfrm>
            <a:off x="4362652" y="8180928"/>
            <a:ext cx="197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</a:t>
            </a:r>
            <a:endParaRPr lang="ja-JP" altLang="en-US" sz="1100" dirty="0"/>
          </a:p>
        </p:txBody>
      </p:sp>
      <p:sp>
        <p:nvSpPr>
          <p:cNvPr id="76" name="正方形/長方形 75"/>
          <p:cNvSpPr/>
          <p:nvPr/>
        </p:nvSpPr>
        <p:spPr>
          <a:xfrm>
            <a:off x="4833780" y="8197559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 smtClean="0"/>
              <a:t>※</a:t>
            </a:r>
            <a:r>
              <a:rPr lang="ja-JP" altLang="en-US" sz="1100" dirty="0" smtClean="0"/>
              <a:t>過熱による破損注意</a:t>
            </a:r>
            <a:endParaRPr lang="ja-JP" altLang="en-US" sz="1100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428999" y="5146940"/>
            <a:ext cx="3081867" cy="1354180"/>
            <a:chOff x="3428999" y="5298654"/>
            <a:chExt cx="3081867" cy="1354180"/>
          </a:xfrm>
        </p:grpSpPr>
        <p:sp>
          <p:nvSpPr>
            <p:cNvPr id="137" name="角丸四角形 136"/>
            <p:cNvSpPr/>
            <p:nvPr/>
          </p:nvSpPr>
          <p:spPr>
            <a:xfrm>
              <a:off x="3428999" y="5630816"/>
              <a:ext cx="3081867" cy="1008096"/>
            </a:xfrm>
            <a:prstGeom prst="roundRect">
              <a:avLst>
                <a:gd name="adj" fmla="val 6045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/>
            <p:cNvSpPr/>
            <p:nvPr/>
          </p:nvSpPr>
          <p:spPr bwMode="auto">
            <a:xfrm>
              <a:off x="4328514" y="5298654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LED</a:t>
              </a:r>
              <a:r>
                <a:rPr lang="ja-JP" altLang="en-US" sz="16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の極性</a:t>
              </a:r>
              <a:endParaRPr lang="ja-JP" altLang="en-US" sz="1600" dirty="0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3433086" y="5832684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アノード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＋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429000" y="6053057"/>
              <a:ext cx="10310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カソード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(</a:t>
              </a:r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－</a:t>
              </a:r>
              <a:r>
                <a:rPr lang="en-US" altLang="ja-JP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)</a:t>
              </a:r>
              <a:endParaRPr lang="ja-JP" altLang="en-US" sz="1100" dirty="0"/>
            </a:p>
          </p:txBody>
        </p:sp>
        <p:grpSp>
          <p:nvGrpSpPr>
            <p:cNvPr id="47" name="グループ化 46"/>
            <p:cNvGrpSpPr/>
            <p:nvPr/>
          </p:nvGrpSpPr>
          <p:grpSpPr>
            <a:xfrm rot="5400000">
              <a:off x="5336119" y="5821887"/>
              <a:ext cx="315325" cy="419805"/>
              <a:chOff x="3360684" y="6652273"/>
              <a:chExt cx="1149569" cy="1444545"/>
            </a:xfrm>
          </p:grpSpPr>
          <p:grpSp>
            <p:nvGrpSpPr>
              <p:cNvPr id="38" name="グループ化 37"/>
              <p:cNvGrpSpPr/>
              <p:nvPr/>
            </p:nvGrpSpPr>
            <p:grpSpPr>
              <a:xfrm>
                <a:off x="3360684" y="6652273"/>
                <a:ext cx="1149569" cy="1444545"/>
                <a:chOff x="3360684" y="6652273"/>
                <a:chExt cx="1149569" cy="1444545"/>
              </a:xfrm>
            </p:grpSpPr>
            <p:sp>
              <p:nvSpPr>
                <p:cNvPr id="118" name="フリーフォーム 117"/>
                <p:cNvSpPr/>
                <p:nvPr/>
              </p:nvSpPr>
              <p:spPr>
                <a:xfrm>
                  <a:off x="3521147" y="6652273"/>
                  <a:ext cx="959174" cy="1371599"/>
                </a:xfrm>
                <a:custGeom>
                  <a:avLst/>
                  <a:gdLst>
                    <a:gd name="connsiteX0" fmla="*/ 457200 w 914400"/>
                    <a:gd name="connsiteY0" fmla="*/ 0 h 1371600"/>
                    <a:gd name="connsiteX1" fmla="*/ 914400 w 914400"/>
                    <a:gd name="connsiteY1" fmla="*/ 457200 h 1371600"/>
                    <a:gd name="connsiteX2" fmla="*/ 914400 w 914400"/>
                    <a:gd name="connsiteY2" fmla="*/ 1371600 h 1371600"/>
                    <a:gd name="connsiteX3" fmla="*/ 0 w 914400"/>
                    <a:gd name="connsiteY3" fmla="*/ 1371600 h 1371600"/>
                    <a:gd name="connsiteX4" fmla="*/ 0 w 914400"/>
                    <a:gd name="connsiteY4" fmla="*/ 457200 h 1371600"/>
                    <a:gd name="connsiteX5" fmla="*/ 457200 w 914400"/>
                    <a:gd name="connsiteY5" fmla="*/ 0 h 137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1371600">
                      <a:moveTo>
                        <a:pt x="457200" y="0"/>
                      </a:moveTo>
                      <a:cubicBezTo>
                        <a:pt x="709705" y="0"/>
                        <a:pt x="914400" y="204695"/>
                        <a:pt x="914400" y="457200"/>
                      </a:cubicBezTo>
                      <a:lnTo>
                        <a:pt x="914400" y="1371600"/>
                      </a:lnTo>
                      <a:lnTo>
                        <a:pt x="0" y="1371600"/>
                      </a:lnTo>
                      <a:lnTo>
                        <a:pt x="0" y="457200"/>
                      </a:lnTo>
                      <a:cubicBezTo>
                        <a:pt x="0" y="204695"/>
                        <a:pt x="204695" y="0"/>
                        <a:pt x="4572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3360684" y="7939500"/>
                  <a:ext cx="1149569" cy="15731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3707886" y="7107637"/>
                <a:ext cx="655095" cy="834454"/>
                <a:chOff x="3707886" y="7107637"/>
                <a:chExt cx="655095" cy="834454"/>
              </a:xfrm>
            </p:grpSpPr>
            <p:sp>
              <p:nvSpPr>
                <p:cNvPr id="126" name="フリーフォーム 125"/>
                <p:cNvSpPr/>
                <p:nvPr/>
              </p:nvSpPr>
              <p:spPr>
                <a:xfrm>
                  <a:off x="4070769" y="7111835"/>
                  <a:ext cx="292212" cy="830253"/>
                </a:xfrm>
                <a:custGeom>
                  <a:avLst/>
                  <a:gdLst>
                    <a:gd name="connsiteX0" fmla="*/ 221547 w 292211"/>
                    <a:gd name="connsiteY0" fmla="*/ 0 h 830253"/>
                    <a:gd name="connsiteX1" fmla="*/ 292211 w 292211"/>
                    <a:gd name="connsiteY1" fmla="*/ 0 h 830253"/>
                    <a:gd name="connsiteX2" fmla="*/ 292211 w 292211"/>
                    <a:gd name="connsiteY2" fmla="*/ 830253 h 830253"/>
                    <a:gd name="connsiteX3" fmla="*/ 221547 w 292211"/>
                    <a:gd name="connsiteY3" fmla="*/ 830253 h 830253"/>
                    <a:gd name="connsiteX4" fmla="*/ 221547 w 292211"/>
                    <a:gd name="connsiteY4" fmla="*/ 321997 h 830253"/>
                    <a:gd name="connsiteX5" fmla="*/ 0 w 292211"/>
                    <a:gd name="connsiteY5" fmla="*/ 321997 h 83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2211" h="830253">
                      <a:moveTo>
                        <a:pt x="221547" y="0"/>
                      </a:moveTo>
                      <a:lnTo>
                        <a:pt x="292211" y="0"/>
                      </a:lnTo>
                      <a:lnTo>
                        <a:pt x="292211" y="830253"/>
                      </a:lnTo>
                      <a:lnTo>
                        <a:pt x="221547" y="830253"/>
                      </a:lnTo>
                      <a:lnTo>
                        <a:pt x="221547" y="321997"/>
                      </a:lnTo>
                      <a:lnTo>
                        <a:pt x="0" y="321997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4" name="フリーフォーム 123"/>
                <p:cNvSpPr/>
                <p:nvPr/>
              </p:nvSpPr>
              <p:spPr>
                <a:xfrm flipH="1">
                  <a:off x="3707886" y="7107637"/>
                  <a:ext cx="483550" cy="834454"/>
                </a:xfrm>
                <a:custGeom>
                  <a:avLst/>
                  <a:gdLst>
                    <a:gd name="connsiteX0" fmla="*/ 481900 w 483551"/>
                    <a:gd name="connsiteY0" fmla="*/ 0 h 834454"/>
                    <a:gd name="connsiteX1" fmla="*/ 221547 w 483551"/>
                    <a:gd name="connsiteY1" fmla="*/ 0 h 834454"/>
                    <a:gd name="connsiteX2" fmla="*/ 219230 w 483551"/>
                    <a:gd name="connsiteY2" fmla="*/ 0 h 834454"/>
                    <a:gd name="connsiteX3" fmla="*/ 0 w 483551"/>
                    <a:gd name="connsiteY3" fmla="*/ 0 h 834454"/>
                    <a:gd name="connsiteX4" fmla="*/ 219230 w 483551"/>
                    <a:gd name="connsiteY4" fmla="*/ 318630 h 834454"/>
                    <a:gd name="connsiteX5" fmla="*/ 219230 w 483551"/>
                    <a:gd name="connsiteY5" fmla="*/ 321996 h 834454"/>
                    <a:gd name="connsiteX6" fmla="*/ 221546 w 483551"/>
                    <a:gd name="connsiteY6" fmla="*/ 321996 h 834454"/>
                    <a:gd name="connsiteX7" fmla="*/ 221547 w 483551"/>
                    <a:gd name="connsiteY7" fmla="*/ 321997 h 834454"/>
                    <a:gd name="connsiteX8" fmla="*/ 221547 w 483551"/>
                    <a:gd name="connsiteY8" fmla="*/ 321996 h 834454"/>
                    <a:gd name="connsiteX9" fmla="*/ 412887 w 483551"/>
                    <a:gd name="connsiteY9" fmla="*/ 321996 h 834454"/>
                    <a:gd name="connsiteX10" fmla="*/ 412887 w 483551"/>
                    <a:gd name="connsiteY10" fmla="*/ 834454 h 834454"/>
                    <a:gd name="connsiteX11" fmla="*/ 483551 w 483551"/>
                    <a:gd name="connsiteY11" fmla="*/ 834454 h 834454"/>
                    <a:gd name="connsiteX12" fmla="*/ 483551 w 483551"/>
                    <a:gd name="connsiteY12" fmla="*/ 4201 h 834454"/>
                    <a:gd name="connsiteX13" fmla="*/ 481900 w 483551"/>
                    <a:gd name="connsiteY13" fmla="*/ 4201 h 834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83551" h="834454">
                      <a:moveTo>
                        <a:pt x="481900" y="0"/>
                      </a:moveTo>
                      <a:lnTo>
                        <a:pt x="221547" y="0"/>
                      </a:lnTo>
                      <a:lnTo>
                        <a:pt x="219230" y="0"/>
                      </a:lnTo>
                      <a:lnTo>
                        <a:pt x="0" y="0"/>
                      </a:lnTo>
                      <a:lnTo>
                        <a:pt x="219230" y="318630"/>
                      </a:lnTo>
                      <a:lnTo>
                        <a:pt x="219230" y="321996"/>
                      </a:lnTo>
                      <a:lnTo>
                        <a:pt x="221546" y="321996"/>
                      </a:lnTo>
                      <a:lnTo>
                        <a:pt x="221547" y="321997"/>
                      </a:lnTo>
                      <a:lnTo>
                        <a:pt x="221547" y="321996"/>
                      </a:lnTo>
                      <a:lnTo>
                        <a:pt x="412887" y="321996"/>
                      </a:lnTo>
                      <a:lnTo>
                        <a:pt x="412887" y="834454"/>
                      </a:lnTo>
                      <a:lnTo>
                        <a:pt x="483551" y="834454"/>
                      </a:lnTo>
                      <a:lnTo>
                        <a:pt x="483551" y="4201"/>
                      </a:lnTo>
                      <a:lnTo>
                        <a:pt x="481900" y="4201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27" name="正方形/長方形 126"/>
            <p:cNvSpPr/>
            <p:nvPr/>
          </p:nvSpPr>
          <p:spPr>
            <a:xfrm>
              <a:off x="4380152" y="5968724"/>
              <a:ext cx="902443" cy="17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/>
            <p:cNvSpPr/>
            <p:nvPr/>
          </p:nvSpPr>
          <p:spPr>
            <a:xfrm flipV="1">
              <a:off x="4547125" y="6130370"/>
              <a:ext cx="735470" cy="17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9" name="直線矢印コネクタ 128"/>
            <p:cNvCxnSpPr/>
            <p:nvPr/>
          </p:nvCxnSpPr>
          <p:spPr>
            <a:xfrm flipV="1">
              <a:off x="6017419" y="6243852"/>
              <a:ext cx="43288" cy="145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正方形/長方形 129"/>
            <p:cNvSpPr/>
            <p:nvPr/>
          </p:nvSpPr>
          <p:spPr>
            <a:xfrm>
              <a:off x="5259372" y="6391224"/>
              <a:ext cx="11721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少し欠けている</a:t>
              </a:r>
              <a:endParaRPr lang="ja-JP" altLang="en-US" sz="1100" dirty="0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370673" y="5709041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00" dirty="0" smtClean="0">
                  <a:solidFill>
                    <a:sysClr val="windowText" lastClr="000000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足が長い</a:t>
              </a:r>
              <a:endParaRPr lang="ja-JP" altLang="en-US" sz="1100" dirty="0"/>
            </a:p>
          </p:txBody>
        </p:sp>
        <p:sp>
          <p:nvSpPr>
            <p:cNvPr id="96" name="フリーフォーム 95"/>
            <p:cNvSpPr/>
            <p:nvPr/>
          </p:nvSpPr>
          <p:spPr>
            <a:xfrm>
              <a:off x="5923273" y="5918140"/>
              <a:ext cx="323538" cy="294905"/>
            </a:xfrm>
            <a:custGeom>
              <a:avLst/>
              <a:gdLst>
                <a:gd name="connsiteX0" fmla="*/ 161769 w 323538"/>
                <a:gd name="connsiteY0" fmla="*/ 0 h 294905"/>
                <a:gd name="connsiteX1" fmla="*/ 323538 w 323538"/>
                <a:gd name="connsiteY1" fmla="*/ 162325 h 294905"/>
                <a:gd name="connsiteX2" fmla="*/ 276157 w 323538"/>
                <a:gd name="connsiteY2" fmla="*/ 277106 h 294905"/>
                <a:gd name="connsiteX3" fmla="*/ 249849 w 323538"/>
                <a:gd name="connsiteY3" fmla="*/ 294905 h 294905"/>
                <a:gd name="connsiteX4" fmla="*/ 73690 w 323538"/>
                <a:gd name="connsiteY4" fmla="*/ 294905 h 294905"/>
                <a:gd name="connsiteX5" fmla="*/ 47381 w 323538"/>
                <a:gd name="connsiteY5" fmla="*/ 277106 h 294905"/>
                <a:gd name="connsiteX6" fmla="*/ 0 w 323538"/>
                <a:gd name="connsiteY6" fmla="*/ 162325 h 294905"/>
                <a:gd name="connsiteX7" fmla="*/ 161769 w 323538"/>
                <a:gd name="connsiteY7" fmla="*/ 0 h 29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538" h="294905">
                  <a:moveTo>
                    <a:pt x="161769" y="0"/>
                  </a:moveTo>
                  <a:cubicBezTo>
                    <a:pt x="251112" y="0"/>
                    <a:pt x="323538" y="72675"/>
                    <a:pt x="323538" y="162325"/>
                  </a:cubicBezTo>
                  <a:cubicBezTo>
                    <a:pt x="323538" y="207150"/>
                    <a:pt x="305432" y="247731"/>
                    <a:pt x="276157" y="277106"/>
                  </a:cubicBezTo>
                  <a:lnTo>
                    <a:pt x="249849" y="294905"/>
                  </a:lnTo>
                  <a:lnTo>
                    <a:pt x="73690" y="294905"/>
                  </a:lnTo>
                  <a:lnTo>
                    <a:pt x="47381" y="277106"/>
                  </a:lnTo>
                  <a:cubicBezTo>
                    <a:pt x="18107" y="247731"/>
                    <a:pt x="0" y="207150"/>
                    <a:pt x="0" y="162325"/>
                  </a:cubicBezTo>
                  <a:cubicBezTo>
                    <a:pt x="0" y="72675"/>
                    <a:pt x="72426" y="0"/>
                    <a:pt x="1617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リーフォーム 91"/>
            <p:cNvSpPr/>
            <p:nvPr/>
          </p:nvSpPr>
          <p:spPr>
            <a:xfrm>
              <a:off x="5897390" y="5888650"/>
              <a:ext cx="375306" cy="324394"/>
            </a:xfrm>
            <a:custGeom>
              <a:avLst/>
              <a:gdLst>
                <a:gd name="connsiteX0" fmla="*/ 187653 w 375306"/>
                <a:gd name="connsiteY0" fmla="*/ 0 h 324394"/>
                <a:gd name="connsiteX1" fmla="*/ 375306 w 375306"/>
                <a:gd name="connsiteY1" fmla="*/ 188298 h 324394"/>
                <a:gd name="connsiteX2" fmla="*/ 320344 w 375306"/>
                <a:gd name="connsiteY2" fmla="*/ 321445 h 324394"/>
                <a:gd name="connsiteX3" fmla="*/ 315985 w 375306"/>
                <a:gd name="connsiteY3" fmla="*/ 324394 h 324394"/>
                <a:gd name="connsiteX4" fmla="*/ 275732 w 375306"/>
                <a:gd name="connsiteY4" fmla="*/ 324394 h 324394"/>
                <a:gd name="connsiteX5" fmla="*/ 302040 w 375306"/>
                <a:gd name="connsiteY5" fmla="*/ 306595 h 324394"/>
                <a:gd name="connsiteX6" fmla="*/ 349421 w 375306"/>
                <a:gd name="connsiteY6" fmla="*/ 191814 h 324394"/>
                <a:gd name="connsiteX7" fmla="*/ 187652 w 375306"/>
                <a:gd name="connsiteY7" fmla="*/ 29489 h 324394"/>
                <a:gd name="connsiteX8" fmla="*/ 25883 w 375306"/>
                <a:gd name="connsiteY8" fmla="*/ 191814 h 324394"/>
                <a:gd name="connsiteX9" fmla="*/ 73264 w 375306"/>
                <a:gd name="connsiteY9" fmla="*/ 306595 h 324394"/>
                <a:gd name="connsiteX10" fmla="*/ 99573 w 375306"/>
                <a:gd name="connsiteY10" fmla="*/ 324394 h 324394"/>
                <a:gd name="connsiteX11" fmla="*/ 59321 w 375306"/>
                <a:gd name="connsiteY11" fmla="*/ 324394 h 324394"/>
                <a:gd name="connsiteX12" fmla="*/ 54962 w 375306"/>
                <a:gd name="connsiteY12" fmla="*/ 321445 h 324394"/>
                <a:gd name="connsiteX13" fmla="*/ 0 w 375306"/>
                <a:gd name="connsiteY13" fmla="*/ 188298 h 324394"/>
                <a:gd name="connsiteX14" fmla="*/ 187653 w 375306"/>
                <a:gd name="connsiteY14" fmla="*/ 0 h 32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5306" h="324394">
                  <a:moveTo>
                    <a:pt x="187653" y="0"/>
                  </a:moveTo>
                  <a:cubicBezTo>
                    <a:pt x="291291" y="0"/>
                    <a:pt x="375306" y="84304"/>
                    <a:pt x="375306" y="188298"/>
                  </a:cubicBezTo>
                  <a:cubicBezTo>
                    <a:pt x="375306" y="240295"/>
                    <a:pt x="354302" y="287370"/>
                    <a:pt x="320344" y="321445"/>
                  </a:cubicBezTo>
                  <a:lnTo>
                    <a:pt x="315985" y="324394"/>
                  </a:lnTo>
                  <a:lnTo>
                    <a:pt x="275732" y="324394"/>
                  </a:lnTo>
                  <a:lnTo>
                    <a:pt x="302040" y="306595"/>
                  </a:lnTo>
                  <a:cubicBezTo>
                    <a:pt x="331315" y="277220"/>
                    <a:pt x="349421" y="236639"/>
                    <a:pt x="349421" y="191814"/>
                  </a:cubicBezTo>
                  <a:cubicBezTo>
                    <a:pt x="349421" y="102164"/>
                    <a:pt x="276995" y="29489"/>
                    <a:pt x="187652" y="29489"/>
                  </a:cubicBezTo>
                  <a:cubicBezTo>
                    <a:pt x="98309" y="29489"/>
                    <a:pt x="25883" y="102164"/>
                    <a:pt x="25883" y="191814"/>
                  </a:cubicBezTo>
                  <a:cubicBezTo>
                    <a:pt x="25883" y="236639"/>
                    <a:pt x="43990" y="277220"/>
                    <a:pt x="73264" y="306595"/>
                  </a:cubicBezTo>
                  <a:lnTo>
                    <a:pt x="99573" y="324394"/>
                  </a:lnTo>
                  <a:lnTo>
                    <a:pt x="59321" y="324394"/>
                  </a:lnTo>
                  <a:lnTo>
                    <a:pt x="54962" y="321445"/>
                  </a:lnTo>
                  <a:cubicBezTo>
                    <a:pt x="21004" y="287370"/>
                    <a:pt x="0" y="240295"/>
                    <a:pt x="0" y="188298"/>
                  </a:cubicBezTo>
                  <a:cubicBezTo>
                    <a:pt x="0" y="84304"/>
                    <a:pt x="84015" y="0"/>
                    <a:pt x="1876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774026" y="5711303"/>
              <a:ext cx="619080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600" dirty="0" smtClean="0"/>
                <a:t>top view</a:t>
              </a:r>
              <a:endParaRPr lang="ja-JP" altLang="en-US" sz="600" dirty="0"/>
            </a:p>
          </p:txBody>
        </p:sp>
        <p:sp>
          <p:nvSpPr>
            <p:cNvPr id="28" name="円弧 27"/>
            <p:cNvSpPr/>
            <p:nvPr/>
          </p:nvSpPr>
          <p:spPr>
            <a:xfrm flipH="1">
              <a:off x="5983181" y="5965088"/>
              <a:ext cx="215890" cy="21589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15324" y="2404533"/>
            <a:ext cx="6522542" cy="4684889"/>
            <a:chOff x="115324" y="2404533"/>
            <a:chExt cx="6522542" cy="468488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115324" y="2404533"/>
              <a:ext cx="6522542" cy="4684889"/>
              <a:chOff x="17699" y="1013220"/>
              <a:chExt cx="6840301" cy="4735859"/>
            </a:xfrm>
          </p:grpSpPr>
          <p:pic>
            <p:nvPicPr>
              <p:cNvPr id="56" name="コンテンツ プレースホルダ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02" y="1604697"/>
                <a:ext cx="5124093" cy="36612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1608039" y="5493999"/>
                <a:ext cx="1483749" cy="255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(2pin)</a:t>
                </a:r>
                <a:endParaRPr kumimoji="1" lang="ja-JP" altLang="en-US" sz="1100" dirty="0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1623364" y="3818562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1623363" y="4984709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2694388" y="4984708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694387" y="3818562"/>
                <a:ext cx="339401" cy="184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>
                <a:off x="2494012" y="4045084"/>
                <a:ext cx="370075" cy="1448915"/>
                <a:chOff x="2494012" y="4045084"/>
                <a:chExt cx="370075" cy="1448915"/>
              </a:xfrm>
            </p:grpSpPr>
            <p:cxnSp>
              <p:nvCxnSpPr>
                <p:cNvPr id="12" name="直線矢印コネクタ 11"/>
                <p:cNvCxnSpPr/>
                <p:nvPr/>
              </p:nvCxnSpPr>
              <p:spPr>
                <a:xfrm flipV="1">
                  <a:off x="2494012" y="4045084"/>
                  <a:ext cx="370075" cy="1448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矢印コネクタ 12"/>
                <p:cNvCxnSpPr/>
                <p:nvPr/>
              </p:nvCxnSpPr>
              <p:spPr>
                <a:xfrm flipV="1">
                  <a:off x="2561895" y="5164731"/>
                  <a:ext cx="240904" cy="3292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/>
              <p:cNvGrpSpPr/>
              <p:nvPr/>
            </p:nvGrpSpPr>
            <p:grpSpPr>
              <a:xfrm>
                <a:off x="1858312" y="4045083"/>
                <a:ext cx="370075" cy="1448915"/>
                <a:chOff x="1858312" y="4045083"/>
                <a:chExt cx="370075" cy="1448915"/>
              </a:xfrm>
            </p:grpSpPr>
            <p:cxnSp>
              <p:nvCxnSpPr>
                <p:cNvPr id="15" name="直線矢印コネクタ 14"/>
                <p:cNvCxnSpPr/>
                <p:nvPr/>
              </p:nvCxnSpPr>
              <p:spPr>
                <a:xfrm flipH="1" flipV="1">
                  <a:off x="1858312" y="4045083"/>
                  <a:ext cx="370075" cy="14489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/>
                <p:cNvCxnSpPr/>
                <p:nvPr/>
              </p:nvCxnSpPr>
              <p:spPr>
                <a:xfrm flipH="1" flipV="1">
                  <a:off x="1919600" y="5164730"/>
                  <a:ext cx="240904" cy="3292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正方形/長方形 16"/>
              <p:cNvSpPr/>
              <p:nvPr/>
            </p:nvSpPr>
            <p:spPr>
              <a:xfrm>
                <a:off x="4435523" y="4325066"/>
                <a:ext cx="457201" cy="9408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3704275" y="5493999"/>
                <a:ext cx="1396500" cy="2483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トグルスイッチ</a:t>
                </a:r>
                <a:endParaRPr kumimoji="1" lang="ja-JP" altLang="en-US" sz="1100" dirty="0"/>
              </a:p>
            </p:txBody>
          </p:sp>
          <p:cxnSp>
            <p:nvCxnSpPr>
              <p:cNvPr id="19" name="直線矢印コネクタ 18"/>
              <p:cNvCxnSpPr/>
              <p:nvPr/>
            </p:nvCxnSpPr>
            <p:spPr>
              <a:xfrm flipV="1">
                <a:off x="4143992" y="5164730"/>
                <a:ext cx="240904" cy="3292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5022377" y="4599910"/>
                <a:ext cx="222950" cy="3015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/>
              <p:cNvSpPr/>
              <p:nvPr/>
            </p:nvSpPr>
            <p:spPr>
              <a:xfrm>
                <a:off x="5016622" y="4909650"/>
                <a:ext cx="988073" cy="2821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ダイオード</a:t>
                </a:r>
                <a:endParaRPr kumimoji="1" lang="ja-JP" altLang="en-US" sz="1100" dirty="0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5497340" y="2792825"/>
                <a:ext cx="1324217" cy="40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電界コンデンサ</a:t>
                </a:r>
                <a:endParaRPr lang="en-US" altLang="ja-JP" sz="1100" dirty="0" smtClean="0"/>
              </a:p>
              <a:p>
                <a:pPr algn="ctr"/>
                <a:r>
                  <a:rPr lang="en-US" altLang="ja-JP" sz="1050" dirty="0"/>
                  <a:t>※</a:t>
                </a:r>
                <a:r>
                  <a:rPr lang="ja-JP" altLang="en-US" sz="1050" dirty="0" smtClean="0"/>
                  <a:t>横に倒して配置</a:t>
                </a:r>
                <a:endParaRPr kumimoji="1" lang="ja-JP" altLang="en-US" sz="1050" dirty="0"/>
              </a:p>
            </p:txBody>
          </p:sp>
          <p:cxnSp>
            <p:nvCxnSpPr>
              <p:cNvPr id="23" name="直線矢印コネクタ 22"/>
              <p:cNvCxnSpPr>
                <a:stCxn id="22" idx="1"/>
              </p:cNvCxnSpPr>
              <p:nvPr/>
            </p:nvCxnSpPr>
            <p:spPr>
              <a:xfrm flipH="1">
                <a:off x="5352103" y="2997641"/>
                <a:ext cx="145237" cy="2130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/>
              <p:cNvCxnSpPr/>
              <p:nvPr/>
            </p:nvCxnSpPr>
            <p:spPr>
              <a:xfrm flipH="1">
                <a:off x="5352103" y="2019585"/>
                <a:ext cx="343086" cy="167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正方形/長方形 24"/>
              <p:cNvSpPr/>
              <p:nvPr/>
            </p:nvSpPr>
            <p:spPr>
              <a:xfrm>
                <a:off x="5705951" y="1912591"/>
                <a:ext cx="428719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0Ω</a:t>
                </a:r>
                <a:endParaRPr kumimoji="1" lang="ja-JP" altLang="en-US" sz="1100" dirty="0"/>
              </a:p>
            </p:txBody>
          </p:sp>
          <p:sp>
            <p:nvSpPr>
              <p:cNvPr id="26" name="正方形/長方形 25"/>
              <p:cNvSpPr/>
              <p:nvPr/>
            </p:nvSpPr>
            <p:spPr>
              <a:xfrm>
                <a:off x="5466465" y="1122955"/>
                <a:ext cx="1102765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(4pin)</a:t>
                </a:r>
                <a:endParaRPr kumimoji="1" lang="ja-JP" altLang="en-US" sz="1100" dirty="0"/>
              </a:p>
            </p:txBody>
          </p:sp>
          <p:cxnSp>
            <p:nvCxnSpPr>
              <p:cNvPr id="27" name="直線矢印コネクタ 26"/>
              <p:cNvCxnSpPr/>
              <p:nvPr/>
            </p:nvCxnSpPr>
            <p:spPr>
              <a:xfrm flipH="1">
                <a:off x="4964868" y="1473053"/>
                <a:ext cx="741083" cy="3283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正方形/長方形 27"/>
              <p:cNvSpPr/>
              <p:nvPr/>
            </p:nvSpPr>
            <p:spPr>
              <a:xfrm>
                <a:off x="5466465" y="2354384"/>
                <a:ext cx="1117465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/>
                  <a:t>トランジスタ</a:t>
                </a:r>
                <a:endParaRPr kumimoji="1" lang="ja-JP" altLang="en-US" sz="1100" dirty="0"/>
              </a:p>
            </p:txBody>
          </p:sp>
          <p:cxnSp>
            <p:nvCxnSpPr>
              <p:cNvPr id="29" name="直線矢印コネクタ 28"/>
              <p:cNvCxnSpPr>
                <a:stCxn id="28" idx="1"/>
              </p:cNvCxnSpPr>
              <p:nvPr/>
            </p:nvCxnSpPr>
            <p:spPr>
              <a:xfrm flipH="1">
                <a:off x="5107587" y="2521926"/>
                <a:ext cx="358877" cy="392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正方形/長方形 29"/>
              <p:cNvSpPr/>
              <p:nvPr/>
            </p:nvSpPr>
            <p:spPr>
              <a:xfrm>
                <a:off x="3715117" y="2815880"/>
                <a:ext cx="1385658" cy="350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494011" y="1013220"/>
                <a:ext cx="1379223" cy="3874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赤外</a:t>
                </a:r>
                <a:r>
                  <a:rPr lang="en-US" altLang="ja-JP" sz="1100" dirty="0" smtClean="0"/>
                  <a:t>LED</a:t>
                </a:r>
              </a:p>
              <a:p>
                <a:pPr algn="ctr"/>
                <a:r>
                  <a:rPr lang="en-US" altLang="ja-JP" sz="1050" dirty="0" smtClean="0"/>
                  <a:t>※</a:t>
                </a:r>
                <a:r>
                  <a:rPr lang="ja-JP" altLang="en-US" sz="1050" dirty="0" smtClean="0"/>
                  <a:t>横に倒して配置</a:t>
                </a:r>
                <a:endParaRPr kumimoji="1" lang="ja-JP" altLang="en-US" sz="1050" dirty="0"/>
              </a:p>
            </p:txBody>
          </p:sp>
          <p:cxnSp>
            <p:nvCxnSpPr>
              <p:cNvPr id="32" name="直線矢印コネクタ 31"/>
              <p:cNvCxnSpPr>
                <a:stCxn id="31" idx="2"/>
                <a:endCxn id="33" idx="0"/>
              </p:cNvCxnSpPr>
              <p:nvPr/>
            </p:nvCxnSpPr>
            <p:spPr>
              <a:xfrm>
                <a:off x="3183624" y="1400640"/>
                <a:ext cx="38855" cy="2457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/>
              <p:cNvSpPr/>
              <p:nvPr/>
            </p:nvSpPr>
            <p:spPr>
              <a:xfrm>
                <a:off x="2287979" y="1646428"/>
                <a:ext cx="1868997" cy="350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4430" y="2016660"/>
                <a:ext cx="1165589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ピンソケット</a:t>
                </a:r>
                <a:r>
                  <a:rPr lang="en-US" altLang="ja-JP" sz="1100" dirty="0" smtClean="0"/>
                  <a:t>(5pin)</a:t>
                </a:r>
                <a:endParaRPr kumimoji="1" lang="ja-JP" altLang="en-US" sz="1100" dirty="0"/>
              </a:p>
            </p:txBody>
          </p:sp>
          <p:cxnSp>
            <p:nvCxnSpPr>
              <p:cNvPr id="35" name="直線矢印コネクタ 34"/>
              <p:cNvCxnSpPr/>
              <p:nvPr/>
            </p:nvCxnSpPr>
            <p:spPr>
              <a:xfrm>
                <a:off x="569151" y="2351742"/>
                <a:ext cx="652325" cy="170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/>
              <p:cNvSpPr/>
              <p:nvPr/>
            </p:nvSpPr>
            <p:spPr>
              <a:xfrm>
                <a:off x="645298" y="1154626"/>
                <a:ext cx="935727" cy="335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赤外線受信</a:t>
                </a:r>
                <a:endParaRPr lang="en-US" altLang="ja-JP" sz="1100" dirty="0" smtClean="0"/>
              </a:p>
              <a:p>
                <a:pPr algn="ctr"/>
                <a:r>
                  <a:rPr lang="ja-JP" altLang="en-US" sz="1100" dirty="0" smtClean="0"/>
                  <a:t>モジュール</a:t>
                </a:r>
                <a:endParaRPr kumimoji="1" lang="ja-JP" altLang="en-US" sz="1100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>
                <a:off x="1190019" y="1489708"/>
                <a:ext cx="323136" cy="298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正方形/長方形 37"/>
              <p:cNvSpPr/>
              <p:nvPr/>
            </p:nvSpPr>
            <p:spPr>
              <a:xfrm>
                <a:off x="43020" y="2624923"/>
                <a:ext cx="1146999" cy="20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積層セラコン</a:t>
                </a:r>
                <a:endParaRPr kumimoji="1" lang="ja-JP" altLang="en-US" sz="1100" dirty="0"/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880602" y="2857007"/>
                <a:ext cx="232559" cy="1232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17700" y="3727231"/>
                <a:ext cx="1030253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DIP</a:t>
                </a:r>
                <a:r>
                  <a:rPr lang="ja-JP" altLang="en-US" sz="1100" dirty="0" smtClean="0"/>
                  <a:t>スイッチ</a:t>
                </a:r>
                <a:endParaRPr kumimoji="1" lang="ja-JP" altLang="en-US" sz="1100" dirty="0"/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V="1">
                <a:off x="1053775" y="3585585"/>
                <a:ext cx="1359957" cy="266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正方形/長方形 41"/>
              <p:cNvSpPr/>
              <p:nvPr/>
            </p:nvSpPr>
            <p:spPr>
              <a:xfrm>
                <a:off x="5705951" y="3529783"/>
                <a:ext cx="1152049" cy="2115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レギュレータ</a:t>
                </a:r>
                <a:endParaRPr kumimoji="1" lang="ja-JP" altLang="en-US" sz="1100" dirty="0"/>
              </a:p>
            </p:txBody>
          </p:sp>
          <p:cxnSp>
            <p:nvCxnSpPr>
              <p:cNvPr id="43" name="直線矢印コネクタ 42"/>
              <p:cNvCxnSpPr>
                <a:stCxn id="42" idx="1"/>
              </p:cNvCxnSpPr>
              <p:nvPr/>
            </p:nvCxnSpPr>
            <p:spPr>
              <a:xfrm flipH="1">
                <a:off x="5186150" y="3635579"/>
                <a:ext cx="519801" cy="652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正方形/長方形 43"/>
              <p:cNvSpPr/>
              <p:nvPr/>
            </p:nvSpPr>
            <p:spPr>
              <a:xfrm>
                <a:off x="5823076" y="4084753"/>
                <a:ext cx="1030253" cy="3484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/>
                  <a:t>ターミナル</a:t>
                </a:r>
                <a:endParaRPr kumimoji="1" lang="en-US" altLang="ja-JP" sz="1100" dirty="0" smtClean="0"/>
              </a:p>
              <a:p>
                <a:pPr algn="ctr"/>
                <a:r>
                  <a:rPr kumimoji="1" lang="ja-JP" altLang="en-US" sz="1100" dirty="0" smtClean="0"/>
                  <a:t>ブロック</a:t>
                </a:r>
                <a:endParaRPr kumimoji="1" lang="ja-JP" altLang="en-US" sz="1100" dirty="0"/>
              </a:p>
            </p:txBody>
          </p:sp>
          <p:cxnSp>
            <p:nvCxnSpPr>
              <p:cNvPr id="45" name="直線矢印コネクタ 44"/>
              <p:cNvCxnSpPr>
                <a:stCxn id="44" idx="1"/>
              </p:cNvCxnSpPr>
              <p:nvPr/>
            </p:nvCxnSpPr>
            <p:spPr>
              <a:xfrm flipH="1" flipV="1">
                <a:off x="5676126" y="4254364"/>
                <a:ext cx="146950" cy="46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正方形/長方形 45"/>
              <p:cNvSpPr/>
              <p:nvPr/>
            </p:nvSpPr>
            <p:spPr>
              <a:xfrm>
                <a:off x="1800710" y="2322239"/>
                <a:ext cx="1226045" cy="3559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I</a:t>
                </a:r>
                <a:r>
                  <a:rPr lang="en-US" altLang="ja-JP" sz="1100" dirty="0"/>
                  <a:t>C</a:t>
                </a:r>
                <a:r>
                  <a:rPr lang="ja-JP" altLang="en-US" sz="1100" dirty="0" smtClean="0"/>
                  <a:t>ソケット</a:t>
                </a:r>
                <a:r>
                  <a:rPr lang="en-US" altLang="ja-JP" sz="1100" dirty="0" smtClean="0"/>
                  <a:t>(28pin)</a:t>
                </a:r>
                <a:endParaRPr kumimoji="1" lang="ja-JP" altLang="en-US" sz="1050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7699" y="3148814"/>
                <a:ext cx="1095462" cy="235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dirty="0" smtClean="0"/>
                  <a:t>チェック端子</a:t>
                </a:r>
                <a:endParaRPr kumimoji="1" lang="ja-JP" altLang="en-US" sz="1100" dirty="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1045307" y="3263803"/>
                <a:ext cx="1115197" cy="1471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正方形/長方形 48"/>
              <p:cNvSpPr/>
              <p:nvPr/>
            </p:nvSpPr>
            <p:spPr>
              <a:xfrm>
                <a:off x="3735407" y="4100514"/>
                <a:ext cx="583778" cy="255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4.7kΩ</a:t>
                </a:r>
                <a:endParaRPr kumimoji="1" lang="ja-JP" altLang="en-US" sz="1100" dirty="0"/>
              </a:p>
            </p:txBody>
          </p:sp>
          <p:cxnSp>
            <p:nvCxnSpPr>
              <p:cNvPr id="50" name="直線矢印コネクタ 49"/>
              <p:cNvCxnSpPr>
                <a:stCxn id="49" idx="0"/>
              </p:cNvCxnSpPr>
              <p:nvPr/>
            </p:nvCxnSpPr>
            <p:spPr>
              <a:xfrm flipH="1" flipV="1">
                <a:off x="3889961" y="3818562"/>
                <a:ext cx="137336" cy="281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>
                <a:off x="4420621" y="1308312"/>
                <a:ext cx="269496" cy="949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正方形/長方形 51"/>
              <p:cNvSpPr/>
              <p:nvPr/>
            </p:nvSpPr>
            <p:spPr>
              <a:xfrm>
                <a:off x="4136879" y="1091975"/>
                <a:ext cx="541499" cy="240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 smtClean="0"/>
                  <a:t>100Ω</a:t>
                </a:r>
                <a:endParaRPr kumimoji="1" lang="ja-JP" altLang="en-US" sz="1100" dirty="0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2970993" y="5410322"/>
              <a:ext cx="556659" cy="318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dirty="0" smtClean="0"/>
                <a:t>赤色</a:t>
              </a:r>
              <a:r>
                <a:rPr lang="en-US" altLang="ja-JP" sz="1100" dirty="0" smtClean="0"/>
                <a:t>LED</a:t>
              </a:r>
              <a:endParaRPr kumimoji="1" lang="ja-JP" altLang="en-US" sz="1100" dirty="0"/>
            </a:p>
          </p:txBody>
        </p:sp>
        <p:cxnSp>
          <p:nvCxnSpPr>
            <p:cNvPr id="58" name="直線矢印コネクタ 57"/>
            <p:cNvCxnSpPr>
              <a:stCxn id="55" idx="0"/>
            </p:cNvCxnSpPr>
            <p:nvPr/>
          </p:nvCxnSpPr>
          <p:spPr>
            <a:xfrm flipH="1" flipV="1">
              <a:off x="3171229" y="4630894"/>
              <a:ext cx="78094" cy="779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正方形/長方形 58"/>
          <p:cNvSpPr/>
          <p:nvPr/>
        </p:nvSpPr>
        <p:spPr>
          <a:xfrm rot="16200000">
            <a:off x="1879028" y="5554517"/>
            <a:ext cx="905701" cy="61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アナログ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ジョイ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スティック</a:t>
            </a:r>
            <a:endParaRPr kumimoji="1" lang="ja-JP" altLang="en-US" sz="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668506" y="730726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ysClr val="windowText" lastClr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図．メイン基盤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53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76948" y="621792"/>
            <a:ext cx="6645607" cy="5407543"/>
          </a:xfrm>
          <a:prstGeom prst="roundRect">
            <a:avLst>
              <a:gd name="adj" fmla="val 107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514350" y="974036"/>
            <a:ext cx="6065354" cy="4711098"/>
          </a:xfrm>
        </p:spPr>
        <p:txBody>
          <a:bodyPr>
            <a:noAutofit/>
          </a:bodyPr>
          <a:lstStyle/>
          <a:p>
            <a:pPr marL="228600" indent="-228600">
              <a:buClr>
                <a:schemeClr val="tx1"/>
              </a:buClr>
              <a:buFont typeface="+mj-ea"/>
              <a:buAutoNum type="circleNumDbPlain"/>
            </a:pPr>
            <a:r>
              <a:rPr kumimoji="1" lang="ja-JP" altLang="en-US" sz="1600" dirty="0" smtClean="0"/>
              <a:t>各基板</a:t>
            </a:r>
            <a:r>
              <a:rPr lang="ja-JP" altLang="en-US" sz="1600" dirty="0" smtClean="0"/>
              <a:t>に対して</a:t>
            </a:r>
            <a:r>
              <a:rPr kumimoji="1" lang="ja-JP" altLang="en-US" sz="1600" dirty="0" smtClean="0"/>
              <a:t>短絡チェック</a:t>
            </a:r>
            <a:endParaRPr lang="en-US" altLang="ja-JP" sz="16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IC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は取り付けずに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V</a:t>
            </a:r>
            <a:r>
              <a:rPr lang="en-US" altLang="ja-JP" sz="10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GND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間の抵抗を測定　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メイン基板は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+6V-GND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間の短絡チェックも行ってください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短絡していなければ次へ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228600" indent="-228600">
              <a:buClr>
                <a:schemeClr val="tx1"/>
              </a:buClr>
              <a:buFont typeface="+mj-lt"/>
              <a:buAutoNum type="circleNumDbPlain"/>
            </a:pPr>
            <a:r>
              <a:rPr lang="ja-JP" altLang="en-US" sz="1600" dirty="0" smtClean="0"/>
              <a:t>メイン基板の</a:t>
            </a:r>
            <a:r>
              <a:rPr lang="en-US" altLang="ja-JP" sz="1600" dirty="0" smtClean="0"/>
              <a:t>I</a:t>
            </a:r>
            <a:r>
              <a:rPr lang="en-US" altLang="ja-JP" sz="1600" baseline="30000" dirty="0" smtClean="0"/>
              <a:t>2</a:t>
            </a:r>
            <a:r>
              <a:rPr lang="en-US" altLang="ja-JP" sz="1600" dirty="0" smtClean="0"/>
              <a:t>C</a:t>
            </a:r>
            <a:r>
              <a:rPr lang="ja-JP" altLang="en-US" sz="1600" dirty="0" smtClean="0"/>
              <a:t>バスラインのチェック</a:t>
            </a:r>
            <a:endParaRPr lang="en-US" altLang="ja-JP" sz="14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LCP1114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モジュールを取り付け電源を投入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に「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Now loading.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」と表示後「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Init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Fail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marL="228600" indent="-228600">
              <a:buClr>
                <a:schemeClr val="tx1"/>
              </a:buClr>
              <a:buFont typeface="+mj-lt"/>
              <a:buAutoNum type="circleNumDbPlain"/>
            </a:pPr>
            <a:r>
              <a:rPr lang="ja-JP" altLang="en-US" sz="1600" dirty="0" smtClean="0"/>
              <a:t>サブ基板の動作チェック</a:t>
            </a:r>
            <a:endParaRPr lang="en-US" altLang="ja-JP" sz="1600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サブ基板に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PIC16F690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を取り付け、メイン基板に接続後電源を投入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LCD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に「</a:t>
            </a: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Now loading.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」と表示後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Complete MODE 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○○」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ja-JP" altLang="en-US" sz="1600" dirty="0" smtClean="0">
                <a:latin typeface="+mn-ea"/>
              </a:rPr>
              <a:t>デバックモードでの動作チェック</a:t>
            </a:r>
            <a:endParaRPr lang="en-US" altLang="ja-JP" sz="1600" dirty="0" smtClean="0">
              <a:latin typeface="+mn-ea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メイン基板上の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スイッチを下図のように設定し、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電源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を投入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画面上に「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B</a:t>
            </a:r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T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: 0000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」が表示され、タクトスイッチを同時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にすべて押す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と「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BT : 01ff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」と表示されれば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後はケースに組み込む</a:t>
            </a:r>
            <a:r>
              <a:rPr lang="ja-JP" altLang="en-US" sz="14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だけ</a:t>
            </a:r>
            <a:r>
              <a:rPr lang="ja-JP" altLang="en-US" sz="14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で</a:t>
            </a:r>
            <a:r>
              <a:rPr lang="ja-JP" altLang="en-US" sz="1400">
                <a:latin typeface="ＭＳ 明朝" panose="02020609040205080304" pitchFamily="17" charset="-128"/>
                <a:ea typeface="ＭＳ 明朝" panose="02020609040205080304" pitchFamily="17" charset="-128"/>
              </a:rPr>
              <a:t>す</a:t>
            </a:r>
            <a:r>
              <a:rPr lang="ja-JP" altLang="en-US" sz="14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34231" y="204679"/>
            <a:ext cx="3830373" cy="437368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ja-JP" sz="2800" dirty="0" smtClean="0"/>
              <a:t>4. </a:t>
            </a:r>
            <a:r>
              <a:rPr lang="ja-JP" altLang="en-US" sz="2800" dirty="0"/>
              <a:t>回路</a:t>
            </a:r>
            <a:r>
              <a:rPr lang="ja-JP" altLang="en-US" sz="2800" dirty="0" smtClean="0"/>
              <a:t>の配線チェック</a:t>
            </a:r>
            <a:endParaRPr kumimoji="1" lang="ja-JP" altLang="en-US" sz="2800" dirty="0"/>
          </a:p>
        </p:txBody>
      </p:sp>
      <p:pic>
        <p:nvPicPr>
          <p:cNvPr id="4" name="コンテンツ プレースホルダ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"/>
          <a:stretch/>
        </p:blipFill>
        <p:spPr>
          <a:xfrm>
            <a:off x="212393" y="6629640"/>
            <a:ext cx="3873401" cy="2576340"/>
          </a:xfrm>
          <a:prstGeom prst="rect">
            <a:avLst/>
          </a:prstGeom>
          <a:ln>
            <a:noFill/>
          </a:ln>
        </p:spPr>
      </p:pic>
      <p:grpSp>
        <p:nvGrpSpPr>
          <p:cNvPr id="10" name="グループ化 9"/>
          <p:cNvGrpSpPr/>
          <p:nvPr/>
        </p:nvGrpSpPr>
        <p:grpSpPr>
          <a:xfrm>
            <a:off x="4103784" y="6144495"/>
            <a:ext cx="2075643" cy="3061485"/>
            <a:chOff x="4833572" y="373920"/>
            <a:chExt cx="1365432" cy="219230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070" y="721463"/>
              <a:ext cx="1206934" cy="1844762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正方形/長方形 5"/>
            <p:cNvSpPr/>
            <p:nvPr/>
          </p:nvSpPr>
          <p:spPr>
            <a:xfrm>
              <a:off x="5592716" y="373920"/>
              <a:ext cx="606288" cy="2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GND</a:t>
              </a:r>
              <a:endParaRPr kumimoji="1" lang="ja-JP" altLang="en-US" sz="1600" dirty="0"/>
            </a:p>
          </p:txBody>
        </p:sp>
        <p:cxnSp>
          <p:nvCxnSpPr>
            <p:cNvPr id="7" name="直線矢印コネクタ 6"/>
            <p:cNvCxnSpPr>
              <a:stCxn id="6" idx="2"/>
            </p:cNvCxnSpPr>
            <p:nvPr/>
          </p:nvCxnSpPr>
          <p:spPr>
            <a:xfrm flipH="1">
              <a:off x="5788771" y="579370"/>
              <a:ext cx="107089" cy="243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4833572" y="373920"/>
              <a:ext cx="606288" cy="205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V</a:t>
              </a:r>
              <a:r>
                <a:rPr kumimoji="1" lang="en-US" altLang="ja-JP" sz="1000" dirty="0" smtClean="0"/>
                <a:t>DD</a:t>
              </a:r>
              <a:endParaRPr kumimoji="1" lang="ja-JP" altLang="en-US" sz="1600" dirty="0"/>
            </a:p>
          </p:txBody>
        </p:sp>
        <p:cxnSp>
          <p:nvCxnSpPr>
            <p:cNvPr id="9" name="直線矢印コネクタ 8"/>
            <p:cNvCxnSpPr>
              <a:stCxn id="8" idx="2"/>
            </p:cNvCxnSpPr>
            <p:nvPr/>
          </p:nvCxnSpPr>
          <p:spPr>
            <a:xfrm>
              <a:off x="5136716" y="579370"/>
              <a:ext cx="412155" cy="284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>
            <a:stCxn id="25" idx="2"/>
          </p:cNvCxnSpPr>
          <p:nvPr/>
        </p:nvCxnSpPr>
        <p:spPr>
          <a:xfrm>
            <a:off x="925475" y="6440626"/>
            <a:ext cx="283581" cy="139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26" idx="2"/>
          </p:cNvCxnSpPr>
          <p:nvPr/>
        </p:nvCxnSpPr>
        <p:spPr>
          <a:xfrm>
            <a:off x="3377011" y="6431399"/>
            <a:ext cx="120320" cy="151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>
          <a:xfrm>
            <a:off x="6362510" y="9153069"/>
            <a:ext cx="360045" cy="379376"/>
          </a:xfrm>
          <a:ln>
            <a:noFill/>
          </a:ln>
        </p:spPr>
        <p:txBody>
          <a:bodyPr/>
          <a:lstStyle/>
          <a:p>
            <a:fld id="{93133940-1C9A-4530-88D2-E440F3F2F3CD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4654" y="6153722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GND</a:t>
            </a:r>
            <a:endParaRPr kumimoji="1" lang="ja-JP" altLang="en-US" sz="16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16190" y="6144495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V</a:t>
            </a:r>
            <a:r>
              <a:rPr kumimoji="1" lang="en-US" altLang="ja-JP" sz="1000" dirty="0" smtClean="0"/>
              <a:t>DD</a:t>
            </a:r>
            <a:endParaRPr kumimoji="1" lang="ja-JP" altLang="en-US" sz="1600" dirty="0"/>
          </a:p>
        </p:txBody>
      </p:sp>
      <p:sp>
        <p:nvSpPr>
          <p:cNvPr id="32" name="正方形/長方形 31"/>
          <p:cNvSpPr/>
          <p:nvPr/>
        </p:nvSpPr>
        <p:spPr>
          <a:xfrm>
            <a:off x="3297190" y="9404221"/>
            <a:ext cx="921641" cy="286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+6V</a:t>
            </a:r>
            <a:endParaRPr kumimoji="1" lang="ja-JP" altLang="en-US" sz="1600" dirty="0"/>
          </a:p>
        </p:txBody>
      </p:sp>
      <p:cxnSp>
        <p:nvCxnSpPr>
          <p:cNvPr id="33" name="直線矢印コネクタ 32"/>
          <p:cNvCxnSpPr>
            <a:stCxn id="32" idx="0"/>
          </p:cNvCxnSpPr>
          <p:nvPr/>
        </p:nvCxnSpPr>
        <p:spPr>
          <a:xfrm flipH="1" flipV="1">
            <a:off x="3547027" y="8203825"/>
            <a:ext cx="210984" cy="120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 rot="16200000">
            <a:off x="867026" y="8390346"/>
            <a:ext cx="905701" cy="61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アナログ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ジョイ</a:t>
            </a:r>
            <a:endParaRPr kumimoji="1" lang="en-US" altLang="ja-JP" sz="8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スティック</a:t>
            </a:r>
            <a:endParaRPr kumimoji="1" lang="ja-JP" altLang="en-US" sz="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3086662" y="5177134"/>
            <a:ext cx="821338" cy="697014"/>
            <a:chOff x="3124119" y="4902059"/>
            <a:chExt cx="961675" cy="816109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3124119" y="4902059"/>
              <a:ext cx="961675" cy="816109"/>
              <a:chOff x="2493597" y="4763932"/>
              <a:chExt cx="1546497" cy="926499"/>
            </a:xfrm>
          </p:grpSpPr>
          <p:sp>
            <p:nvSpPr>
              <p:cNvPr id="44" name="正方形/長方形 43"/>
              <p:cNvSpPr/>
              <p:nvPr/>
            </p:nvSpPr>
            <p:spPr>
              <a:xfrm>
                <a:off x="2537460" y="4782684"/>
                <a:ext cx="1502634" cy="8045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262890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297311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331732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3701557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2493597" y="4763932"/>
                <a:ext cx="461948" cy="34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ON</a:t>
                </a:r>
                <a:endParaRPr lang="en-US" altLang="ja-JP" sz="8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2549970" y="5341396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</a:t>
                </a:r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2886575" y="5343970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2</a:t>
                </a:r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3235591" y="5341399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3</a:t>
                </a: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3614681" y="5336932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4</a:t>
                </a:r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2649970" y="5010346"/>
                <a:ext cx="162366" cy="173535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1" name="正方形/長方形 40"/>
            <p:cNvSpPr/>
            <p:nvPr/>
          </p:nvSpPr>
          <p:spPr>
            <a:xfrm>
              <a:off x="343817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65011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888753" y="5121106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2845907" y="5768536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図．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</a:t>
            </a:r>
            <a:endParaRPr lang="ja-JP" altLang="en-US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8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308473" y="1154849"/>
            <a:ext cx="6191480" cy="38247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1804658" y="2027594"/>
            <a:ext cx="2982121" cy="2433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6" name="角丸四角形 65"/>
          <p:cNvSpPr/>
          <p:nvPr/>
        </p:nvSpPr>
        <p:spPr>
          <a:xfrm>
            <a:off x="308473" y="5354582"/>
            <a:ext cx="6191480" cy="40543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 smtClean="0"/>
              <a:t>4. </a:t>
            </a:r>
            <a:r>
              <a:rPr lang="ja-JP" altLang="en-US" sz="2800" dirty="0" smtClean="0"/>
              <a:t>赤外線コントローラの機能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1584365" y="939165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コントローラの各部説明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460462" y="3134908"/>
            <a:ext cx="1115759" cy="89807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977500">
            <a:off x="2601568" y="2029600"/>
            <a:ext cx="513303" cy="296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968312" y="1551390"/>
            <a:ext cx="2229115" cy="510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LCD</a:t>
            </a:r>
            <a:r>
              <a:rPr lang="ja-JP" altLang="en-US" sz="1200" dirty="0" smtClean="0"/>
              <a:t>キャラクタディスプレイ</a:t>
            </a:r>
            <a:endParaRPr lang="en-US" altLang="ja-JP" sz="1200" dirty="0" smtClean="0"/>
          </a:p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(</a:t>
            </a:r>
            <a:r>
              <a:rPr lang="ja-JP" altLang="en-US" sz="1200" dirty="0" smtClean="0"/>
              <a:t>ディスプレイ</a:t>
            </a:r>
            <a:r>
              <a:rPr lang="en-US" altLang="ja-JP" sz="1200" dirty="0" smtClean="0"/>
              <a:t>)</a:t>
            </a:r>
            <a:endParaRPr lang="en-US" altLang="ja-JP" sz="1200" dirty="0"/>
          </a:p>
        </p:txBody>
      </p:sp>
      <p:sp>
        <p:nvSpPr>
          <p:cNvPr id="19" name="右矢印 18"/>
          <p:cNvSpPr/>
          <p:nvPr/>
        </p:nvSpPr>
        <p:spPr>
          <a:xfrm rot="19936960">
            <a:off x="1955607" y="3876980"/>
            <a:ext cx="513303" cy="2803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514350" y="4036387"/>
            <a:ext cx="1584841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アナログスティック</a:t>
            </a:r>
            <a:endParaRPr lang="en-US" altLang="ja-JP" sz="1200" dirty="0"/>
          </a:p>
        </p:txBody>
      </p:sp>
      <p:sp>
        <p:nvSpPr>
          <p:cNvPr id="20" name="右矢印 19"/>
          <p:cNvSpPr/>
          <p:nvPr/>
        </p:nvSpPr>
        <p:spPr>
          <a:xfrm rot="19947746" flipH="1" flipV="1">
            <a:off x="4462949" y="2715513"/>
            <a:ext cx="909083" cy="296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0800000" flipH="1" flipV="1">
            <a:off x="1804659" y="2991527"/>
            <a:ext cx="1053562" cy="3063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863985" y="2550794"/>
            <a:ext cx="1286293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タクトスイッチ</a:t>
            </a:r>
            <a:endParaRPr lang="en-US" altLang="ja-JP" sz="1200" dirty="0"/>
          </a:p>
        </p:txBody>
      </p:sp>
      <p:sp>
        <p:nvSpPr>
          <p:cNvPr id="24" name="右矢印 23"/>
          <p:cNvSpPr/>
          <p:nvPr/>
        </p:nvSpPr>
        <p:spPr>
          <a:xfrm rot="1471681" flipH="1" flipV="1">
            <a:off x="3964295" y="4333657"/>
            <a:ext cx="651003" cy="2179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540679" y="4376573"/>
            <a:ext cx="1129427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ja-JP" altLang="en-US" sz="1200" dirty="0" smtClean="0"/>
              <a:t>電源スイッチ</a:t>
            </a:r>
            <a:endParaRPr lang="en-US" altLang="ja-JP" sz="1200" dirty="0"/>
          </a:p>
        </p:txBody>
      </p:sp>
      <p:sp>
        <p:nvSpPr>
          <p:cNvPr id="23" name="角丸四角形 22"/>
          <p:cNvSpPr/>
          <p:nvPr/>
        </p:nvSpPr>
        <p:spPr>
          <a:xfrm>
            <a:off x="772285" y="2991527"/>
            <a:ext cx="1068969" cy="306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altLang="ja-JP" sz="1200" dirty="0" smtClean="0"/>
              <a:t>DIP</a:t>
            </a:r>
            <a:r>
              <a:rPr lang="ja-JP" altLang="en-US" sz="1200" dirty="0" smtClean="0"/>
              <a:t>スイッチ</a:t>
            </a:r>
            <a:endParaRPr lang="en-US" altLang="ja-JP" sz="1200" dirty="0"/>
          </a:p>
        </p:txBody>
      </p:sp>
      <p:sp>
        <p:nvSpPr>
          <p:cNvPr id="64" name="角丸四角形 63"/>
          <p:cNvSpPr/>
          <p:nvPr/>
        </p:nvSpPr>
        <p:spPr>
          <a:xfrm>
            <a:off x="1700151" y="5105354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</a:t>
            </a:r>
            <a:r>
              <a:rPr lang="ja-JP" altLang="en-US" sz="2000" dirty="0"/>
              <a:t>機能</a:t>
            </a:r>
            <a:endParaRPr kumimoji="1" lang="ja-JP" altLang="en-US" sz="2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1078785" y="5710956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このコントローラには</a:t>
            </a:r>
            <a:r>
              <a:rPr lang="en-US" altLang="ja-JP" sz="1400" dirty="0" smtClean="0"/>
              <a:t>3</a:t>
            </a:r>
            <a:r>
              <a:rPr lang="ja-JP" altLang="en-US" sz="1400" dirty="0" err="1" smtClean="0"/>
              <a:t>つの</a:t>
            </a:r>
            <a:r>
              <a:rPr lang="ja-JP" altLang="en-US" sz="1400" dirty="0" smtClean="0"/>
              <a:t>機能が搭載されています．</a:t>
            </a:r>
            <a:endParaRPr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454810" y="6133532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トランスミットモード</a:t>
            </a:r>
            <a:endParaRPr kumimoji="1" lang="ja-JP" altLang="en-US" sz="1600" dirty="0"/>
          </a:p>
        </p:txBody>
      </p:sp>
      <p:sp>
        <p:nvSpPr>
          <p:cNvPr id="70" name="角丸四角形 69"/>
          <p:cNvSpPr/>
          <p:nvPr/>
        </p:nvSpPr>
        <p:spPr>
          <a:xfrm>
            <a:off x="454810" y="7107708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レシーバモード</a:t>
            </a:r>
            <a:endParaRPr kumimoji="1" lang="ja-JP" altLang="en-US" sz="1600" dirty="0"/>
          </a:p>
        </p:txBody>
      </p:sp>
      <p:sp>
        <p:nvSpPr>
          <p:cNvPr id="71" name="角丸四角形 70"/>
          <p:cNvSpPr/>
          <p:nvPr/>
        </p:nvSpPr>
        <p:spPr>
          <a:xfrm>
            <a:off x="454810" y="8338146"/>
            <a:ext cx="2259110" cy="30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フライトモード</a:t>
            </a:r>
            <a:endParaRPr kumimoji="1" lang="ja-JP" altLang="en-US" sz="1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97795" y="6426267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タクトスイッチを押すと，レシーバモードで記憶させた赤外信号を送信します．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02555" y="7401599"/>
            <a:ext cx="57458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コントローラに赤外信号を記憶させることが可能です．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・最大で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個の信号を記憶させることが出来ます．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・リモコン等の赤外線信号送信機が別途必要になります．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97795" y="8616902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赤外線信号を利用してミニヘリコプターを操縦することが可能です．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・同時に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機まで飛行可能です．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9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171029" y="4717951"/>
            <a:ext cx="6551525" cy="4687306"/>
            <a:chOff x="-6558947" y="2670396"/>
            <a:chExt cx="6551525" cy="4687306"/>
          </a:xfrm>
        </p:grpSpPr>
        <p:sp>
          <p:nvSpPr>
            <p:cNvPr id="45" name="角丸四角形 44"/>
            <p:cNvSpPr/>
            <p:nvPr/>
          </p:nvSpPr>
          <p:spPr>
            <a:xfrm>
              <a:off x="-6558947" y="2934871"/>
              <a:ext cx="6551525" cy="44228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-5145610" y="2670396"/>
              <a:ext cx="3457698" cy="5289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レシーバモード</a:t>
              </a:r>
              <a:endParaRPr kumimoji="1" lang="ja-JP" altLang="en-US" sz="20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-6421501" y="3330916"/>
              <a:ext cx="632092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レシーバモードでは，コントローラに赤外線信号を記憶させることが出来ます．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①コントローラをレシーバモードに切り替えます．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②タクトスイッチを押したまま，コントローラをリモコンに向けます．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③リモコンのボタンを押し，コントローラに信号を送ります．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④信号の書き込みが終了するまで，コントローラのボタンを押し続けます．　　　</a:t>
              </a:r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endPara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2" name="右矢印 51"/>
            <p:cNvSpPr/>
            <p:nvPr/>
          </p:nvSpPr>
          <p:spPr>
            <a:xfrm>
              <a:off x="-4255134" y="5629476"/>
              <a:ext cx="1174999" cy="585216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-4205166" y="6223928"/>
              <a:ext cx="11646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赤外線信号</a:t>
              </a:r>
              <a:endPara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-2971512" y="6509340"/>
              <a:ext cx="2353995" cy="7503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レシーバモード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タクト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スイッチを押しながらリモコンの信号を受信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-6171929" y="6412989"/>
              <a:ext cx="2074205" cy="6362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/>
                  </a:solidFill>
                </a:rPr>
                <a:t>テレビのリモコン</a:t>
              </a:r>
              <a:endParaRPr kumimoji="1"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例</a:t>
              </a:r>
              <a:r>
                <a:rPr lang="en-US" altLang="ja-JP" sz="1200" dirty="0" smtClean="0">
                  <a:solidFill>
                    <a:schemeClr val="tx1"/>
                  </a:solidFill>
                </a:rPr>
                <a:t>:6ch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のボタンを押す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角丸四角形 23"/>
          <p:cNvSpPr/>
          <p:nvPr/>
        </p:nvSpPr>
        <p:spPr>
          <a:xfrm>
            <a:off x="171029" y="507615"/>
            <a:ext cx="6551525" cy="4053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584365" y="233888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コントローラの使い方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4837611" y="948294"/>
            <a:ext cx="1269970" cy="925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843253" y="1872312"/>
            <a:ext cx="12830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図</a:t>
            </a:r>
            <a:r>
              <a:rPr lang="ja-JP" altLang="en-US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．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</a:t>
            </a:r>
            <a:endParaRPr lang="en-US" altLang="ja-JP" sz="105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en-US" altLang="ja-JP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上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:ON</a:t>
            </a:r>
            <a:r>
              <a:rPr lang="ja-JP" altLang="en-US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下</a:t>
            </a:r>
            <a:r>
              <a:rPr lang="en-US" altLang="ja-JP" sz="105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:</a:t>
            </a:r>
            <a:r>
              <a:rPr lang="en-US" altLang="ja-JP" sz="105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OFF)</a:t>
            </a:r>
            <a:endParaRPr lang="ja-JP" altLang="en-US" sz="105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08474" y="1008403"/>
            <a:ext cx="40842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1.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モードを設定する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DIP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スイッチの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S3,S4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を設定し，モードを切り替えてください．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必ず電源を投入する前に行ってください．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S3:OFF,S4:OFF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トランスミットモード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S3:OFF,S4:ON 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レシーバモード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S3:ON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,S4:ON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フライトモード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フライトモード時は別途バンド設定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(S1,S2)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が必要です．バンド設定により，三機同時飛行が可能です．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S1:OFF,S2:ON 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lang="en-US" altLang="ja-JP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S1:ON ,S2:OFF 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altLang="ja-JP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S1:ON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S2:ON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 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…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バンド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</a:p>
          <a:p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2.</a:t>
            </a:r>
            <a:r>
              <a:rPr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電源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を投入する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電源導入後はモードにより操作方法が異なります．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トランスミットモード　→　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8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ページ下段へ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レシーバモード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→　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</a:t>
            </a:r>
            <a:r>
              <a: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上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段へ</a:t>
            </a:r>
            <a:endParaRPr lang="en-US" altLang="ja-JP" sz="12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フライトモード　　　　→　</a:t>
            </a:r>
            <a:r>
              <a:rPr lang="en-US" altLang="ja-JP" sz="1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9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ページ下段へ</a:t>
            </a:r>
            <a:endParaRPr lang="ja-JP" altLang="en-US" sz="12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1" y="7177206"/>
            <a:ext cx="639000" cy="1400000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362509" y="9157451"/>
            <a:ext cx="360045" cy="379376"/>
          </a:xfrm>
        </p:spPr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4972555" y="1054783"/>
            <a:ext cx="961675" cy="816109"/>
            <a:chOff x="3124119" y="4902059"/>
            <a:chExt cx="961675" cy="816109"/>
          </a:xfrm>
        </p:grpSpPr>
        <p:grpSp>
          <p:nvGrpSpPr>
            <p:cNvPr id="57" name="グループ化 56"/>
            <p:cNvGrpSpPr/>
            <p:nvPr/>
          </p:nvGrpSpPr>
          <p:grpSpPr>
            <a:xfrm>
              <a:off x="3124119" y="4902059"/>
              <a:ext cx="961675" cy="816109"/>
              <a:chOff x="2493597" y="4763932"/>
              <a:chExt cx="1546497" cy="926499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2537460" y="4782684"/>
                <a:ext cx="1502634" cy="8045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262890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297311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3317320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3701557" y="4993124"/>
                <a:ext cx="207280" cy="38364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2493597" y="4763932"/>
                <a:ext cx="461948" cy="34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ON</a:t>
                </a:r>
                <a:endParaRPr lang="en-US" altLang="ja-JP" sz="800" dirty="0"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2549970" y="5341396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</a:t>
                </a:r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2886575" y="5343970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2</a:t>
                </a:r>
              </a:p>
            </p:txBody>
          </p:sp>
          <p:sp>
            <p:nvSpPr>
              <p:cNvPr id="69" name="正方形/長方形 68"/>
              <p:cNvSpPr/>
              <p:nvPr/>
            </p:nvSpPr>
            <p:spPr>
              <a:xfrm>
                <a:off x="3235591" y="5341399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3</a:t>
                </a: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614681" y="5336932"/>
                <a:ext cx="379457" cy="34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ja-JP" sz="800" dirty="0" smtClean="0"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4</a:t>
                </a: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2649970" y="5010346"/>
                <a:ext cx="162366" cy="173535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>
            <a:xfrm>
              <a:off x="343817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650110" y="5121552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888753" y="5121106"/>
              <a:ext cx="100966" cy="15285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3537067" y="6892822"/>
            <a:ext cx="3185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（書き込みには，おおよそ</a:t>
            </a:r>
            <a:r>
              <a:rPr lang="en-US" altLang="ja-JP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5</a:t>
            </a:r>
            <a:r>
              <a:rPr lang="ja-JP" altLang="en-US" sz="12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秒かかります）</a:t>
            </a:r>
            <a:endParaRPr lang="ja-JP" altLang="en-US" sz="1200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3912026" y="7210630"/>
            <a:ext cx="1940366" cy="1583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1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171029" y="5294765"/>
            <a:ext cx="6551525" cy="3844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431824" y="6369613"/>
            <a:ext cx="2983940" cy="2435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3940-1C9A-4530-88D2-E440F3F2F3CD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1030" y="360641"/>
            <a:ext cx="6551525" cy="4460741"/>
            <a:chOff x="-5173855" y="1751605"/>
            <a:chExt cx="6551525" cy="1273811"/>
          </a:xfrm>
        </p:grpSpPr>
        <p:sp>
          <p:nvSpPr>
            <p:cNvPr id="6" name="角丸四角形 5"/>
            <p:cNvSpPr/>
            <p:nvPr/>
          </p:nvSpPr>
          <p:spPr>
            <a:xfrm>
              <a:off x="-5173855" y="1751605"/>
              <a:ext cx="6551525" cy="12738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-5006187" y="1884510"/>
              <a:ext cx="6383856" cy="448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トランスミットモードでは，レシーバモードでコントローラに記憶させた赤外線信号を送信することが出来ます．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en-US" altLang="ja-JP" sz="14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①レシーバモードで，リモコンの信号を覚えさせます。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②トランスミットモードに切り替え，家電製品にコントローラを向けます。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r>
                <a:rPr lang="ja-JP" altLang="en-US" sz="1400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　</a:t>
              </a:r>
              <a:r>
                <a:rPr lang="ja-JP" altLang="en-US" sz="1400" dirty="0" smtClean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③コントローラのタクトスイッチを押すと，家電製品が反応します。</a:t>
              </a:r>
              <a:endPara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endParaRPr lang="ja-JP" altLang="en-US" sz="1200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1666812" y="84827"/>
            <a:ext cx="3457698" cy="52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トランスミット</a:t>
            </a:r>
            <a:r>
              <a:rPr lang="ja-JP" altLang="en-US" sz="2000" dirty="0"/>
              <a:t>モード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03" y="2950918"/>
            <a:ext cx="1447800" cy="979810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2990300" y="3110135"/>
            <a:ext cx="996233" cy="5852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93864" y="3711110"/>
            <a:ext cx="116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787593" y="4926157"/>
            <a:ext cx="3457698" cy="515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フライトモード</a:t>
            </a:r>
            <a:endParaRPr kumimoji="1"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90352" y="5680387"/>
            <a:ext cx="5745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赤外線信号を利用してミニヘリコプターを操縦することが可能です．</a:t>
            </a:r>
            <a:endParaRPr lang="en-US" altLang="ja-JP" sz="1400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同時に</a:t>
            </a:r>
            <a:r>
              <a:rPr lang="en-US" altLang="ja-JP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機まで飛行できます．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1" name="右矢印 20"/>
          <p:cNvSpPr/>
          <p:nvPr/>
        </p:nvSpPr>
        <p:spPr>
          <a:xfrm rot="19402242">
            <a:off x="691745" y="8302937"/>
            <a:ext cx="490326" cy="30687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1203549">
            <a:off x="1762270" y="7708226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945834" y="7074407"/>
            <a:ext cx="623226" cy="8798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536559" y="7988312"/>
            <a:ext cx="1164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赤外線信号</a:t>
            </a:r>
            <a:endParaRPr lang="ja-JP" altLang="en-US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4" name="右矢印 33"/>
          <p:cNvSpPr/>
          <p:nvPr/>
        </p:nvSpPr>
        <p:spPr>
          <a:xfrm rot="17201079">
            <a:off x="5364854" y="7538699"/>
            <a:ext cx="667765" cy="3096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1118035" y="7490228"/>
            <a:ext cx="758581" cy="3215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左旋回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41206" y="8597619"/>
            <a:ext cx="1227437" cy="388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上昇・下降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6" name="右矢印 35"/>
          <p:cNvSpPr/>
          <p:nvPr/>
        </p:nvSpPr>
        <p:spPr>
          <a:xfrm rot="19560014" flipH="1">
            <a:off x="3054194" y="7682847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3038420" y="7387790"/>
            <a:ext cx="729375" cy="327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右旋回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7" name="右矢印 36"/>
          <p:cNvSpPr/>
          <p:nvPr/>
        </p:nvSpPr>
        <p:spPr>
          <a:xfrm rot="16200000">
            <a:off x="2445142" y="8323733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2325143" y="8623589"/>
            <a:ext cx="632298" cy="2680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後退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8" name="右矢印 37"/>
          <p:cNvSpPr/>
          <p:nvPr/>
        </p:nvSpPr>
        <p:spPr>
          <a:xfrm rot="5400000" flipV="1">
            <a:off x="2445143" y="7241620"/>
            <a:ext cx="385432" cy="29234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318276" y="6959313"/>
            <a:ext cx="639165" cy="2709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前進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74809" y="4028279"/>
            <a:ext cx="2184006" cy="4906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テレビの信号を送信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254699" y="4026874"/>
            <a:ext cx="2197358" cy="4920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信号</a:t>
            </a:r>
            <a:r>
              <a:rPr lang="ja-JP" altLang="en-US" sz="1200" dirty="0" smtClean="0">
                <a:solidFill>
                  <a:schemeClr val="tx1"/>
                </a:solidFill>
              </a:rPr>
              <a:t>を受信すると、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チャンネルが切り替わる</a:t>
            </a:r>
            <a:r>
              <a:rPr lang="en-US" altLang="ja-JP" sz="1200" dirty="0" smtClean="0">
                <a:solidFill>
                  <a:schemeClr val="tx1"/>
                </a:solidFill>
              </a:rPr>
              <a:t>‼</a:t>
            </a:r>
            <a:endParaRPr kumimoji="1" lang="en-US" altLang="ja-JP" sz="1200" dirty="0" smtClean="0">
              <a:solidFill>
                <a:schemeClr val="tx1"/>
              </a:solidFill>
            </a:endParaRP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7" t="7037" r="6870" b="1081"/>
          <a:stretch/>
        </p:blipFill>
        <p:spPr>
          <a:xfrm>
            <a:off x="648616" y="2611022"/>
            <a:ext cx="1940366" cy="1583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28889" flipH="1">
            <a:off x="5070261" y="6638497"/>
            <a:ext cx="1469752" cy="598522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/>
                </a14:imgProps>
              </a:ext>
            </a:extLst>
          </a:blip>
          <a:stretch>
            <a:fillRect/>
          </a:stretch>
        </p:blipFill>
        <p:spPr>
          <a:xfrm flipH="1">
            <a:off x="4720381" y="8064098"/>
            <a:ext cx="1469752" cy="598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4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4766</TotalTime>
  <Words>780</Words>
  <Application>Microsoft Office PowerPoint</Application>
  <PresentationFormat>A4 210 x 297 mm</PresentationFormat>
  <Paragraphs>288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9" baseType="lpstr">
      <vt:lpstr>HG明朝B</vt:lpstr>
      <vt:lpstr>ＭＳ Ｐゴシック</vt:lpstr>
      <vt:lpstr>ＭＳ ゴシック</vt:lpstr>
      <vt:lpstr>ＭＳ 明朝</vt:lpstr>
      <vt:lpstr>Arial</vt:lpstr>
      <vt:lpstr>Calibri</vt:lpstr>
      <vt:lpstr>Rockwell</vt:lpstr>
      <vt:lpstr>Rockwell Condensed</vt:lpstr>
      <vt:lpstr>Wingdings</vt:lpstr>
      <vt:lpstr>木版活字</vt:lpstr>
      <vt:lpstr>赤外線コントローラ 作成手順書</vt:lpstr>
      <vt:lpstr>1. パーツのチェック</vt:lpstr>
      <vt:lpstr>2.  サブ基板の製作</vt:lpstr>
      <vt:lpstr>3. メイン基板の製作</vt:lpstr>
      <vt:lpstr>PowerPoint プレゼンテーション</vt:lpstr>
      <vt:lpstr>4. 回路の配線チェック</vt:lpstr>
      <vt:lpstr>4. 赤外線コントローラの機能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山根 大典</dc:creator>
  <cp:lastModifiedBy>山根 大典</cp:lastModifiedBy>
  <cp:revision>239</cp:revision>
  <cp:lastPrinted>2016-07-14T08:13:27Z</cp:lastPrinted>
  <dcterms:created xsi:type="dcterms:W3CDTF">2015-06-28T10:50:47Z</dcterms:created>
  <dcterms:modified xsi:type="dcterms:W3CDTF">2016-07-15T17:10:10Z</dcterms:modified>
</cp:coreProperties>
</file>