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4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261" y="2010851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・営業担当から物流担当への発注依頼を、電子データで取り行えるようにする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261" y="267771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・在庫状況をリアルタイムで把握できるようにする</a:t>
            </a:r>
            <a:endParaRPr kumimoji="1" lang="en-US" altLang="ja-JP" sz="24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2261" y="337160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・受発注管理を物流倉庫で一括して取り行うようにする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261" y="406427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・各営業所は物流倉庫に対して発注依頼を行う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2261" y="4766656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・注文処理によって、受注処理と在庫数を減らす処理を行うようにする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2261" y="54634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・物流担当が発注点と発注量の設定を行えるようにす</a:t>
            </a:r>
            <a:r>
              <a:rPr lang="ja-JP" altLang="en-US" sz="2400" b="1" dirty="0"/>
              <a:t>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</a:t>
            </a:r>
            <a:r>
              <a:rPr kumimoji="1" lang="en-US" altLang="ja-JP" sz="2000" b="1" dirty="0" smtClean="0"/>
              <a:t>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</a:t>
            </a:r>
            <a:r>
              <a:rPr lang="en-US" altLang="ja-JP" b="1" dirty="0" smtClean="0"/>
              <a:t>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</a:t>
            </a:r>
            <a:r>
              <a:rPr kumimoji="1" lang="en-US" altLang="ja-JP" b="1" dirty="0" smtClean="0"/>
              <a:t>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176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HGSｺﾞｼｯｸM</vt:lpstr>
      <vt:lpstr>HG正楷書体-PRO</vt:lpstr>
      <vt:lpstr>游ゴシック</vt:lpstr>
      <vt:lpstr>游ゴシック Light</vt:lpstr>
      <vt:lpstr>Arial</vt:lpstr>
      <vt:lpstr>Bahnschrift SemiBold</vt:lpstr>
      <vt:lpstr>Office テーマ</vt:lpstr>
      <vt:lpstr>販売在庫管理システム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奥野　時成</cp:lastModifiedBy>
  <cp:revision>28</cp:revision>
  <dcterms:created xsi:type="dcterms:W3CDTF">2019-10-04T05:40:14Z</dcterms:created>
  <dcterms:modified xsi:type="dcterms:W3CDTF">2019-10-14T09:28:55Z</dcterms:modified>
</cp:coreProperties>
</file>