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261" y="2010851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・営業担当から物流担当への発注依頼を、電子データで取り行えるようにする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261" y="2677719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・在庫状況をリアルタイムで把握できるようにする</a:t>
            </a:r>
            <a:endParaRPr kumimoji="1" lang="en-US" altLang="ja-JP" sz="24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2261" y="337160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・受発注管理を物流倉庫で一括して取り行うようにする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261" y="406427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・各営業所は物流倉庫に対して発注依頼を行う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2261" y="4766656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・注文処理によって、受注処理と在庫数を減らす処理を行うようにする</a:t>
            </a:r>
            <a:endParaRPr kumimoji="1" lang="ja-JP" altLang="en-US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2261" y="54634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・物流担当が発注点と発注量の設定を行えるようにす</a:t>
            </a:r>
            <a:r>
              <a:rPr lang="ja-JP" altLang="en-US" sz="2400" b="1" dirty="0"/>
              <a:t>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5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892936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0" y="1586565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・これまでに作成した資料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60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・要求分析書</a:t>
            </a:r>
            <a:r>
              <a:rPr lang="en-US" altLang="ja-JP" sz="2000" dirty="0"/>
              <a:t>	</a:t>
            </a:r>
            <a:r>
              <a:rPr lang="en-US" altLang="ja-JP" sz="2000" dirty="0" smtClean="0"/>
              <a:t>	9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24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・全体</a:t>
            </a:r>
            <a:r>
              <a:rPr lang="en-US" altLang="ja-JP" sz="2000" dirty="0" smtClean="0"/>
              <a:t>DFD		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・システム</a:t>
            </a:r>
            <a:r>
              <a:rPr kumimoji="1" lang="ja-JP" altLang="en-US" sz="2000" dirty="0" smtClean="0"/>
              <a:t>構造図</a:t>
            </a:r>
            <a:r>
              <a:rPr kumimoji="1" lang="en-US" altLang="ja-JP" sz="2000" dirty="0" smtClean="0"/>
              <a:t>	</a:t>
            </a:r>
            <a:r>
              <a:rPr kumimoji="1" lang="en-US" altLang="ja-JP" sz="2000" dirty="0" smtClean="0"/>
              <a:t>	10</a:t>
            </a:r>
            <a:r>
              <a:rPr kumimoji="1" lang="ja-JP" altLang="en-US" sz="2000" dirty="0" smtClean="0"/>
              <a:t>月</a:t>
            </a:r>
            <a:r>
              <a:rPr lang="en-US" altLang="ja-JP" sz="2000" dirty="0"/>
              <a:t>8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・これから作成する資料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・各種サブシステム仕様書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・各種データベース仕様書</a:t>
            </a:r>
            <a:r>
              <a:rPr lang="en-US" altLang="ja-JP" dirty="0" smtClean="0"/>
              <a:t>		</a:t>
            </a:r>
            <a:r>
              <a:rPr lang="ja-JP" altLang="en-US" dirty="0" smtClean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・各種画面仕様書</a:t>
            </a:r>
            <a:r>
              <a:rPr kumimoji="1" lang="en-US" altLang="ja-JP" dirty="0" smtClean="0"/>
              <a:t>			</a:t>
            </a:r>
            <a:r>
              <a:rPr lang="ja-JP" altLang="en-US" dirty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・各種プログラム仕様書</a:t>
            </a:r>
            <a:r>
              <a:rPr lang="en-US" altLang="ja-JP" dirty="0" smtClean="0"/>
              <a:t>		</a:t>
            </a:r>
            <a:r>
              <a:rPr lang="ja-JP" altLang="en-US" dirty="0" smtClean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・各種モジュール仕様書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月日</a:t>
            </a:r>
            <a:endParaRPr kumimoji="1" lang="en-US" altLang="ja-JP" dirty="0" smtClean="0"/>
          </a:p>
          <a:p>
            <a:r>
              <a:rPr lang="ja-JP" altLang="en-US" dirty="0" smtClean="0"/>
              <a:t>・テスト仕様書・テスト実施結果書</a:t>
            </a:r>
            <a:r>
              <a:rPr lang="en-US" altLang="ja-JP" dirty="0" smtClean="0"/>
              <a:t>	</a:t>
            </a:r>
            <a:r>
              <a:rPr lang="ja-JP" altLang="en-US" dirty="0"/>
              <a:t>月日</a:t>
            </a:r>
            <a:endParaRPr lang="en-US" altLang="ja-JP" dirty="0" smtClean="0"/>
          </a:p>
          <a:p>
            <a:r>
              <a:rPr kumimoji="1" lang="ja-JP" altLang="en-US" dirty="0" smtClean="0"/>
              <a:t>・ガントチャート</a:t>
            </a:r>
            <a:r>
              <a:rPr kumimoji="1" lang="en-US" altLang="ja-JP" dirty="0" smtClean="0"/>
              <a:t>			</a:t>
            </a:r>
            <a:r>
              <a:rPr lang="ja-JP" altLang="en-US" dirty="0"/>
              <a:t>月日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161</Words>
  <Application>Microsoft Office PowerPoint</Application>
  <PresentationFormat>ユーザー設定</PresentationFormat>
  <Paragraphs>43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販売在庫管理システム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yamanin3</cp:lastModifiedBy>
  <cp:revision>26</cp:revision>
  <dcterms:created xsi:type="dcterms:W3CDTF">2019-10-04T05:40:14Z</dcterms:created>
  <dcterms:modified xsi:type="dcterms:W3CDTF">2019-10-13T04:46:33Z</dcterms:modified>
</cp:coreProperties>
</file>