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4" d="100"/>
          <a:sy n="114" d="100"/>
        </p:scale>
        <p:origin x="4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84496-002F-4900-B6A4-8E88F6289FFB}" type="datetimeFigureOut">
              <a:rPr kumimoji="1" lang="ja-JP" altLang="en-US" smtClean="0"/>
              <a:t>2020/1/12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78C94-9BE2-460C-965A-85D896A35326}" type="slidenum">
              <a:rPr kumimoji="1" lang="ja-JP" altLang="en-US" smtClean="0"/>
              <a:t>‹#›</a:t>
            </a:fld>
            <a:endParaRPr kumimoji="1" lang="ja-JP" altLang="en-US"/>
          </a:p>
        </p:txBody>
      </p:sp>
    </p:spTree>
    <p:extLst>
      <p:ext uri="{BB962C8B-B14F-4D97-AF65-F5344CB8AC3E}">
        <p14:creationId xmlns:p14="http://schemas.microsoft.com/office/powerpoint/2010/main" val="303734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978C94-9BE2-460C-965A-85D896A35326}" type="slidenum">
              <a:rPr kumimoji="1" lang="ja-JP" altLang="en-US" smtClean="0"/>
              <a:t>4</a:t>
            </a:fld>
            <a:endParaRPr kumimoji="1" lang="ja-JP" altLang="en-US"/>
          </a:p>
        </p:txBody>
      </p:sp>
    </p:spTree>
    <p:extLst>
      <p:ext uri="{BB962C8B-B14F-4D97-AF65-F5344CB8AC3E}">
        <p14:creationId xmlns:p14="http://schemas.microsoft.com/office/powerpoint/2010/main" val="114160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51285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2860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3829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0490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985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0662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176113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19613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425119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380395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1CC3B0B-2BE4-4029-918F-2729D5B1E6F1}" type="datetimeFigureOut">
              <a:rPr kumimoji="1" lang="ja-JP" altLang="en-US" smtClean="0"/>
              <a:t>2020/1/12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94362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C3B0B-2BE4-4029-918F-2729D5B1E6F1}" type="datetimeFigureOut">
              <a:rPr kumimoji="1" lang="ja-JP" altLang="en-US" smtClean="0"/>
              <a:t>2020/1/12</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FD95-044E-4E00-93AF-504419363202}" type="slidenum">
              <a:rPr kumimoji="1" lang="ja-JP" altLang="en-US" smtClean="0"/>
              <a:t>‹#›</a:t>
            </a:fld>
            <a:endParaRPr kumimoji="1" lang="ja-JP" altLang="en-US"/>
          </a:p>
        </p:txBody>
      </p:sp>
    </p:spTree>
    <p:extLst>
      <p:ext uri="{BB962C8B-B14F-4D97-AF65-F5344CB8AC3E}">
        <p14:creationId xmlns:p14="http://schemas.microsoft.com/office/powerpoint/2010/main" val="202713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62944" y="764704"/>
            <a:ext cx="7893496" cy="1872208"/>
          </a:xfrm>
        </p:spPr>
        <p:txBody>
          <a:bodyPr>
            <a:noAutofit/>
          </a:bodyPr>
          <a:lstStyle/>
          <a:p>
            <a:r>
              <a:rPr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販売在庫管理システム</a:t>
            </a:r>
            <a:br>
              <a:rPr lang="en-US" altLang="ja-JP"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br>
            <a:r>
              <a:rPr lang="ja-JP" altLang="en-US" sz="6000" dirty="0">
                <a:solidFill>
                  <a:schemeClr val="bg1"/>
                </a:solidFill>
                <a:effectLst>
                  <a:outerShdw blurRad="38100" dist="38100" dir="2700000" algn="tl">
                    <a:srgbClr val="000000">
                      <a:alpha val="43137"/>
                    </a:srgbClr>
                  </a:outerShdw>
                </a:effectLst>
                <a:latin typeface="HGP教科書体" panose="02020600000000000000" pitchFamily="18" charset="-128"/>
                <a:ea typeface="HGP教科書体" panose="02020600000000000000" pitchFamily="18" charset="-128"/>
              </a:rPr>
              <a:t>最終発表</a:t>
            </a:r>
          </a:p>
        </p:txBody>
      </p:sp>
      <p:sp>
        <p:nvSpPr>
          <p:cNvPr id="4" name="サブタイトル 3"/>
          <p:cNvSpPr>
            <a:spLocks noGrp="1"/>
          </p:cNvSpPr>
          <p:nvPr>
            <p:ph type="subTitle" idx="1"/>
          </p:nvPr>
        </p:nvSpPr>
        <p:spPr>
          <a:xfrm>
            <a:off x="8040216" y="5781836"/>
            <a:ext cx="3632448" cy="622920"/>
          </a:xfrm>
        </p:spPr>
        <p:txBody>
          <a:bodyPr>
            <a:noAutofit/>
          </a:bodyPr>
          <a:lstStyle/>
          <a:p>
            <a:r>
              <a:rPr lang="ja-JP" altLang="en-US" sz="4000" dirty="0">
                <a:solidFill>
                  <a:schemeClr val="bg1"/>
                </a:solidFill>
              </a:rPr>
              <a:t>チーム名</a:t>
            </a:r>
            <a:r>
              <a:rPr lang="en-US" altLang="ja-JP" sz="4000" dirty="0">
                <a:solidFill>
                  <a:schemeClr val="bg1"/>
                </a:solidFill>
              </a:rPr>
              <a:t>: KT-21</a:t>
            </a:r>
            <a:endParaRPr lang="ja-JP" altLang="en-US" sz="4000" dirty="0">
              <a:solidFill>
                <a:schemeClr val="bg1"/>
              </a:solidFill>
            </a:endParaRPr>
          </a:p>
        </p:txBody>
      </p:sp>
    </p:spTree>
    <p:extLst>
      <p:ext uri="{BB962C8B-B14F-4D97-AF65-F5344CB8AC3E}">
        <p14:creationId xmlns:p14="http://schemas.microsoft.com/office/powerpoint/2010/main" val="347419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287688" y="0"/>
            <a:ext cx="5400599" cy="1080119"/>
          </a:xfrm>
        </p:spPr>
        <p:txBody>
          <a:bodyPr>
            <a:noAutofit/>
          </a:bodyPr>
          <a:lstStyle/>
          <a:p>
            <a:r>
              <a:rPr lang="ja-JP" altLang="en-US" dirty="0"/>
              <a:t>システムの目的</a:t>
            </a:r>
            <a:endParaRPr kumimoji="1" lang="ja-JP" altLang="en-US" dirty="0"/>
          </a:p>
        </p:txBody>
      </p:sp>
      <p:sp>
        <p:nvSpPr>
          <p:cNvPr id="5" name="テキスト ボックス 4"/>
          <p:cNvSpPr txBox="1"/>
          <p:nvPr/>
        </p:nvSpPr>
        <p:spPr>
          <a:xfrm>
            <a:off x="1736888" y="1916832"/>
            <a:ext cx="8718223" cy="3539430"/>
          </a:xfrm>
          <a:prstGeom prst="rect">
            <a:avLst/>
          </a:prstGeom>
          <a:noFill/>
        </p:spPr>
        <p:txBody>
          <a:bodyPr wrap="square" rtlCol="0">
            <a:spAutoFit/>
          </a:bodyPr>
          <a:lstStyle/>
          <a:p>
            <a:r>
              <a:rPr lang="ja-JP" altLang="ja-JP" sz="3200" b="1" dirty="0"/>
              <a:t>現状、営業所ごとに在庫を管理しており、営業担当者が在庫状況に応じて事務担当に口頭で発注依頼をしている。そのため、発注ミスやリアルタイムに在庫を把握できないなどの課題を抱えている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r>
              <a:rPr lang="ja-JP" altLang="en-US" sz="3200" b="1" dirty="0"/>
              <a:t>。</a:t>
            </a:r>
            <a:endParaRPr lang="ja-JP" altLang="ja-JP" sz="3200" b="1" dirty="0"/>
          </a:p>
        </p:txBody>
      </p:sp>
      <p:sp>
        <p:nvSpPr>
          <p:cNvPr id="7" name="テキスト ボックス 6">
            <a:extLst>
              <a:ext uri="{FF2B5EF4-FFF2-40B4-BE49-F238E27FC236}">
                <a16:creationId xmlns:a16="http://schemas.microsoft.com/office/drawing/2014/main" id="{FBB9A693-DD51-4437-ADEC-090CEAA1D177}"/>
              </a:ext>
            </a:extLst>
          </p:cNvPr>
          <p:cNvSpPr txBox="1"/>
          <p:nvPr/>
        </p:nvSpPr>
        <p:spPr>
          <a:xfrm>
            <a:off x="3753112" y="6093296"/>
            <a:ext cx="4685775" cy="584775"/>
          </a:xfrm>
          <a:prstGeom prst="rect">
            <a:avLst/>
          </a:prstGeom>
          <a:noFill/>
        </p:spPr>
        <p:txBody>
          <a:bodyPr wrap="square" rtlCol="0">
            <a:spAutoFit/>
          </a:bodyPr>
          <a:lstStyle/>
          <a:p>
            <a:r>
              <a:rPr lang="ja-JP" altLang="en-US" sz="3200" b="1" dirty="0">
                <a:solidFill>
                  <a:srgbClr val="FF0000"/>
                </a:solidFill>
              </a:rPr>
              <a:t>販売対象物</a:t>
            </a:r>
            <a:r>
              <a:rPr lang="en-US" altLang="ja-JP" sz="3200" b="1" dirty="0"/>
              <a:t>: </a:t>
            </a:r>
            <a:r>
              <a:rPr lang="ja-JP" altLang="en-US" sz="3200" b="1" dirty="0"/>
              <a:t>モデルガン</a:t>
            </a:r>
            <a:endParaRPr lang="ja-JP" altLang="ja-JP" sz="3200" b="1" dirty="0"/>
          </a:p>
        </p:txBody>
      </p:sp>
    </p:spTree>
    <p:extLst>
      <p:ext uri="{BB962C8B-B14F-4D97-AF65-F5344CB8AC3E}">
        <p14:creationId xmlns:p14="http://schemas.microsoft.com/office/powerpoint/2010/main" val="226049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063552" y="-27384"/>
            <a:ext cx="8064896" cy="1080119"/>
          </a:xfrm>
        </p:spPr>
        <p:txBody>
          <a:bodyPr>
            <a:noAutofit/>
          </a:bodyPr>
          <a:lstStyle/>
          <a:p>
            <a:r>
              <a:rPr kumimoji="1" lang="ja-JP" altLang="en-US" dirty="0"/>
              <a:t>システムの変更点</a:t>
            </a:r>
          </a:p>
        </p:txBody>
      </p:sp>
      <p:pic>
        <p:nvPicPr>
          <p:cNvPr id="1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68"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2668898" y="4782624"/>
            <a:ext cx="902277" cy="369332"/>
          </a:xfrm>
          <a:prstGeom prst="rect">
            <a:avLst/>
          </a:prstGeom>
          <a:noFill/>
        </p:spPr>
        <p:txBody>
          <a:bodyPr wrap="square" rtlCol="0">
            <a:spAutoFit/>
          </a:bodyPr>
          <a:lstStyle/>
          <a:p>
            <a:r>
              <a:rPr lang="ja-JP" altLang="en-US" b="1" dirty="0"/>
              <a:t>営業所</a:t>
            </a:r>
          </a:p>
        </p:txBody>
      </p:sp>
      <p:pic>
        <p:nvPicPr>
          <p:cNvPr id="14"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135"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5684365" y="4782624"/>
            <a:ext cx="902277" cy="369332"/>
          </a:xfrm>
          <a:prstGeom prst="rect">
            <a:avLst/>
          </a:prstGeom>
          <a:noFill/>
        </p:spPr>
        <p:txBody>
          <a:bodyPr wrap="square" rtlCol="0">
            <a:spAutoFit/>
          </a:bodyPr>
          <a:lstStyle/>
          <a:p>
            <a:r>
              <a:rPr lang="ja-JP" altLang="en-US" b="1" dirty="0"/>
              <a:t>営業所</a:t>
            </a:r>
          </a:p>
        </p:txBody>
      </p:sp>
      <p:pic>
        <p:nvPicPr>
          <p:cNvPr id="16"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2715208"/>
            <a:ext cx="2048448" cy="204844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8640446" y="4782624"/>
            <a:ext cx="902277" cy="369332"/>
          </a:xfrm>
          <a:prstGeom prst="rect">
            <a:avLst/>
          </a:prstGeom>
          <a:noFill/>
        </p:spPr>
        <p:txBody>
          <a:bodyPr wrap="square" rtlCol="0">
            <a:spAutoFit/>
          </a:bodyPr>
          <a:lstStyle/>
          <a:p>
            <a:r>
              <a:rPr lang="ja-JP" altLang="en-US" b="1" dirty="0"/>
              <a:t>営業所</a:t>
            </a:r>
          </a:p>
        </p:txBody>
      </p:sp>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0506" y="3770977"/>
            <a:ext cx="917866" cy="917866"/>
          </a:xfrm>
          <a:prstGeom prst="rect">
            <a:avLst/>
          </a:prstGeom>
        </p:spPr>
      </p:pic>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2598" y="3739432"/>
            <a:ext cx="917866" cy="917866"/>
          </a:xfrm>
          <a:prstGeom prst="rect">
            <a:avLst/>
          </a:prstGeom>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1967" y="3739432"/>
            <a:ext cx="917866" cy="917866"/>
          </a:xfrm>
          <a:prstGeom prst="rect">
            <a:avLst/>
          </a:prstGeom>
        </p:spPr>
      </p:pic>
      <p:sp>
        <p:nvSpPr>
          <p:cNvPr id="21" name="タイトル 1">
            <a:extLst>
              <a:ext uri="{FF2B5EF4-FFF2-40B4-BE49-F238E27FC236}">
                <a16:creationId xmlns:a16="http://schemas.microsoft.com/office/drawing/2014/main" id="{55BCDE73-0152-4EFF-99D1-8A2FAE505B8E}"/>
              </a:ext>
            </a:extLst>
          </p:cNvPr>
          <p:cNvSpPr txBox="1">
            <a:spLocks/>
          </p:cNvSpPr>
          <p:nvPr/>
        </p:nvSpPr>
        <p:spPr>
          <a:xfrm>
            <a:off x="1539279" y="1212867"/>
            <a:ext cx="2031895"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企画発表時</a:t>
            </a:r>
          </a:p>
        </p:txBody>
      </p:sp>
    </p:spTree>
    <p:extLst>
      <p:ext uri="{BB962C8B-B14F-4D97-AF65-F5344CB8AC3E}">
        <p14:creationId xmlns:p14="http://schemas.microsoft.com/office/powerpoint/2010/main" val="9503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3"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2" presetID="43"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
                                        <p:tgtEl>
                                          <p:spTgt spid="19"/>
                                        </p:tgtEl>
                                      </p:cBhvr>
                                    </p:animEffect>
                                    <p:anim calcmode="lin" valueType="num">
                                      <p:cBhvr>
                                        <p:cTn id="35" dur="400" fill="hold"/>
                                        <p:tgtEl>
                                          <p:spTgt spid="19"/>
                                        </p:tgtEl>
                                        <p:attrNameLst>
                                          <p:attrName>ppt_x</p:attrName>
                                        </p:attrNameLst>
                                      </p:cBhvr>
                                      <p:tavLst>
                                        <p:tav tm="0">
                                          <p:val>
                                            <p:strVal val="#ppt_x"/>
                                          </p:val>
                                        </p:tav>
                                        <p:tav tm="100000">
                                          <p:val>
                                            <p:strVal val="#ppt_x"/>
                                          </p:val>
                                        </p:tav>
                                      </p:tavLst>
                                    </p:anim>
                                    <p:anim calcmode="lin" valueType="num">
                                      <p:cBhvr>
                                        <p:cTn id="36" dur="400" fill="hold"/>
                                        <p:tgtEl>
                                          <p:spTgt spid="19"/>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9" presetID="43"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
                                        <p:tgtEl>
                                          <p:spTgt spid="20"/>
                                        </p:tgtEl>
                                      </p:cBhvr>
                                    </p:animEffect>
                                    <p:anim calcmode="lin" valueType="num">
                                      <p:cBhvr>
                                        <p:cTn id="42" dur="400" fill="hold"/>
                                        <p:tgtEl>
                                          <p:spTgt spid="20"/>
                                        </p:tgtEl>
                                        <p:attrNameLst>
                                          <p:attrName>ppt_x</p:attrName>
                                        </p:attrNameLst>
                                      </p:cBhvr>
                                      <p:tavLst>
                                        <p:tav tm="0">
                                          <p:val>
                                            <p:strVal val="#ppt_x"/>
                                          </p:val>
                                        </p:tav>
                                        <p:tav tm="100000">
                                          <p:val>
                                            <p:strVal val="#ppt_x"/>
                                          </p:val>
                                        </p:tav>
                                      </p:tavLst>
                                    </p:anim>
                                    <p:anim calcmode="lin" valueType="num">
                                      <p:cBhvr>
                                        <p:cTn id="43" dur="400" fill="hold"/>
                                        <p:tgtEl>
                                          <p:spTgt spid="2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643"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2575679" y="3260471"/>
            <a:ext cx="962601" cy="369332"/>
          </a:xfrm>
          <a:prstGeom prst="rect">
            <a:avLst/>
          </a:prstGeom>
          <a:noFill/>
        </p:spPr>
        <p:txBody>
          <a:bodyPr wrap="square" rtlCol="0">
            <a:spAutoFit/>
          </a:bodyPr>
          <a:lstStyle/>
          <a:p>
            <a:r>
              <a:rPr lang="ja-JP" altLang="en-US" b="1" dirty="0"/>
              <a:t>営業所</a:t>
            </a:r>
          </a:p>
        </p:txBody>
      </p:sp>
      <p:pic>
        <p:nvPicPr>
          <p:cNvPr id="9"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110"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5591146" y="3260471"/>
            <a:ext cx="962601" cy="369332"/>
          </a:xfrm>
          <a:prstGeom prst="rect">
            <a:avLst/>
          </a:prstGeom>
          <a:noFill/>
        </p:spPr>
        <p:txBody>
          <a:bodyPr wrap="square" rtlCol="0">
            <a:spAutoFit/>
          </a:bodyPr>
          <a:lstStyle/>
          <a:p>
            <a:r>
              <a:rPr lang="ja-JP" altLang="en-US" b="1" dirty="0"/>
              <a:t>営業所</a:t>
            </a:r>
          </a:p>
        </p:txBody>
      </p:sp>
      <p:pic>
        <p:nvPicPr>
          <p:cNvPr id="1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191" y="1760226"/>
            <a:ext cx="1478672" cy="147867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8547227" y="3260471"/>
            <a:ext cx="962601" cy="369332"/>
          </a:xfrm>
          <a:prstGeom prst="rect">
            <a:avLst/>
          </a:prstGeom>
          <a:noFill/>
        </p:spPr>
        <p:txBody>
          <a:bodyPr wrap="square" rtlCol="0">
            <a:spAutoFit/>
          </a:bodyPr>
          <a:lstStyle/>
          <a:p>
            <a:r>
              <a:rPr lang="ja-JP" altLang="en-US" b="1" dirty="0"/>
              <a:t>営業所</a:t>
            </a: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5009" y="2501523"/>
            <a:ext cx="662562" cy="662562"/>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7101" y="2469978"/>
            <a:ext cx="662562" cy="662562"/>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6470" y="2469978"/>
            <a:ext cx="662562" cy="662562"/>
          </a:xfrm>
          <a:prstGeom prst="rect">
            <a:avLst/>
          </a:prstGeom>
        </p:spPr>
      </p:pic>
      <p:pic>
        <p:nvPicPr>
          <p:cNvPr id="16"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455" y="3895112"/>
            <a:ext cx="2219981" cy="221998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5462126" y="6108505"/>
            <a:ext cx="1220636" cy="369332"/>
          </a:xfrm>
          <a:prstGeom prst="rect">
            <a:avLst/>
          </a:prstGeom>
          <a:noFill/>
        </p:spPr>
        <p:txBody>
          <a:bodyPr wrap="square" rtlCol="0">
            <a:spAutoFit/>
          </a:bodyPr>
          <a:lstStyle/>
          <a:p>
            <a:r>
              <a:rPr lang="ja-JP" altLang="en-US" b="1" dirty="0"/>
              <a:t>物流倉庫</a:t>
            </a:r>
          </a:p>
        </p:txBody>
      </p:sp>
      <p:sp>
        <p:nvSpPr>
          <p:cNvPr id="18" name="タイトル 1"/>
          <p:cNvSpPr>
            <a:spLocks noGrp="1"/>
          </p:cNvSpPr>
          <p:nvPr>
            <p:ph type="title"/>
          </p:nvPr>
        </p:nvSpPr>
        <p:spPr>
          <a:xfrm>
            <a:off x="2063552" y="-9590"/>
            <a:ext cx="8064896" cy="1080119"/>
          </a:xfrm>
        </p:spPr>
        <p:txBody>
          <a:bodyPr>
            <a:noAutofit/>
          </a:bodyPr>
          <a:lstStyle/>
          <a:p>
            <a:r>
              <a:rPr kumimoji="1" lang="ja-JP" altLang="en-US" dirty="0"/>
              <a:t>システムの変更点</a:t>
            </a:r>
          </a:p>
        </p:txBody>
      </p:sp>
      <p:sp>
        <p:nvSpPr>
          <p:cNvPr id="19" name="タイトル 1"/>
          <p:cNvSpPr txBox="1">
            <a:spLocks/>
          </p:cNvSpPr>
          <p:nvPr/>
        </p:nvSpPr>
        <p:spPr>
          <a:xfrm>
            <a:off x="1539280" y="1212867"/>
            <a:ext cx="1697010" cy="396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変更後</a:t>
            </a:r>
          </a:p>
        </p:txBody>
      </p:sp>
    </p:spTree>
    <p:extLst>
      <p:ext uri="{BB962C8B-B14F-4D97-AF65-F5344CB8AC3E}">
        <p14:creationId xmlns:p14="http://schemas.microsoft.com/office/powerpoint/2010/main" val="42579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1.38889E-6 -3.33333E-6 L 0.00156 0.32269 " pathEditMode="relative" rAng="0" ptsTypes="AA">
                                      <p:cBhvr>
                                        <p:cTn id="41" dur="2000" fill="hold"/>
                                        <p:tgtEl>
                                          <p:spTgt spid="14"/>
                                        </p:tgtEl>
                                        <p:attrNameLst>
                                          <p:attrName>ppt_x</p:attrName>
                                          <p:attrName>ppt_y</p:attrName>
                                        </p:attrNameLst>
                                      </p:cBhvr>
                                      <p:rCtr x="69" y="16134"/>
                                    </p:animMotion>
                                  </p:childTnLst>
                                </p:cTn>
                              </p:par>
                              <p:par>
                                <p:cTn id="42" presetID="42" presetClass="path" presetSubtype="0" accel="50000" decel="50000" fill="hold" nodeType="withEffect">
                                  <p:stCondLst>
                                    <p:cond delay="0"/>
                                  </p:stCondLst>
                                  <p:childTnLst>
                                    <p:animMotion origin="layout" path="M -4.58333E-6 -2.96296E-6 L 0.25235 0.32361 " pathEditMode="relative" rAng="0" ptsTypes="AA">
                                      <p:cBhvr>
                                        <p:cTn id="43" dur="2000" fill="hold"/>
                                        <p:tgtEl>
                                          <p:spTgt spid="13"/>
                                        </p:tgtEl>
                                        <p:attrNameLst>
                                          <p:attrName>ppt_x</p:attrName>
                                          <p:attrName>ppt_y</p:attrName>
                                        </p:attrNameLst>
                                      </p:cBhvr>
                                      <p:rCtr x="12617" y="16181"/>
                                    </p:animMotion>
                                  </p:childTnLst>
                                </p:cTn>
                              </p:par>
                              <p:par>
                                <p:cTn id="44" presetID="42" presetClass="path" presetSubtype="0" accel="50000" decel="50000" fill="hold" nodeType="withEffect">
                                  <p:stCondLst>
                                    <p:cond delay="0"/>
                                  </p:stCondLst>
                                  <p:childTnLst>
                                    <p:animMotion origin="layout" path="M 3.75E-6 -3.33333E-6 L -0.24245 0.32361 " pathEditMode="relative" rAng="0" ptsTypes="AA">
                                      <p:cBhvr>
                                        <p:cTn id="45" dur="2000" fill="hold"/>
                                        <p:tgtEl>
                                          <p:spTgt spid="15"/>
                                        </p:tgtEl>
                                        <p:attrNameLst>
                                          <p:attrName>ppt_x</p:attrName>
                                          <p:attrName>ppt_y</p:attrName>
                                        </p:attrNameLst>
                                      </p:cBhvr>
                                      <p:rCtr x="-12122" y="16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391543" y="24693"/>
            <a:ext cx="5400599" cy="1080119"/>
          </a:xfrm>
        </p:spPr>
        <p:txBody>
          <a:bodyPr>
            <a:noAutofit/>
          </a:bodyPr>
          <a:lstStyle/>
          <a:p>
            <a:r>
              <a:rPr lang="ja-JP" altLang="en-US" dirty="0"/>
              <a:t>システムの概要</a:t>
            </a:r>
            <a:endParaRPr kumimoji="1" lang="ja-JP" altLang="en-US" dirty="0"/>
          </a:p>
        </p:txBody>
      </p:sp>
      <p:pic>
        <p:nvPicPr>
          <p:cNvPr id="27" name="Picture 2" descr="C:\Users\yamanin3\Desktop\images\agura_kutsurogu2_man.png">
            <a:extLst>
              <a:ext uri="{FF2B5EF4-FFF2-40B4-BE49-F238E27FC236}">
                <a16:creationId xmlns:a16="http://schemas.microsoft.com/office/drawing/2014/main" id="{23D0F9C2-87EE-43E1-9720-1F18FD31F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8" y="394025"/>
            <a:ext cx="1071476" cy="107147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yamanin3\Desktop\images\building_company_eigyousyo.png">
            <a:extLst>
              <a:ext uri="{FF2B5EF4-FFF2-40B4-BE49-F238E27FC236}">
                <a16:creationId xmlns:a16="http://schemas.microsoft.com/office/drawing/2014/main" id="{B01F2B54-3699-435C-A24D-20450351C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7" y="5197583"/>
            <a:ext cx="1549700" cy="15497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yamanin3\Desktop\images\sales_eigyou_man.png">
            <a:extLst>
              <a:ext uri="{FF2B5EF4-FFF2-40B4-BE49-F238E27FC236}">
                <a16:creationId xmlns:a16="http://schemas.microsoft.com/office/drawing/2014/main" id="{FBC1D75D-EBBD-453E-BBFB-E541F8562D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64" y="5972433"/>
            <a:ext cx="723664" cy="72366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5" descr="C:\Users\yamanin3\Desktop\images\souko_building.png">
            <a:extLst>
              <a:ext uri="{FF2B5EF4-FFF2-40B4-BE49-F238E27FC236}">
                <a16:creationId xmlns:a16="http://schemas.microsoft.com/office/drawing/2014/main" id="{87C1D499-2BC7-400C-B964-0C9999EE5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69" y="191803"/>
            <a:ext cx="1475921" cy="1475921"/>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6F7DF93-B743-4B8E-A032-1E83FBBEFD28}"/>
              </a:ext>
            </a:extLst>
          </p:cNvPr>
          <p:cNvSpPr txBox="1"/>
          <p:nvPr/>
        </p:nvSpPr>
        <p:spPr>
          <a:xfrm>
            <a:off x="10208045" y="24693"/>
            <a:ext cx="1107996" cy="369332"/>
          </a:xfrm>
          <a:prstGeom prst="rect">
            <a:avLst/>
          </a:prstGeom>
          <a:noFill/>
        </p:spPr>
        <p:txBody>
          <a:bodyPr wrap="none" rtlCol="0">
            <a:spAutoFit/>
          </a:bodyPr>
          <a:lstStyle/>
          <a:p>
            <a:r>
              <a:rPr kumimoji="1" lang="ja-JP" altLang="en-US" dirty="0"/>
              <a:t>物流倉庫</a:t>
            </a:r>
          </a:p>
        </p:txBody>
      </p:sp>
      <p:sp>
        <p:nvSpPr>
          <p:cNvPr id="32" name="テキスト ボックス 31">
            <a:extLst>
              <a:ext uri="{FF2B5EF4-FFF2-40B4-BE49-F238E27FC236}">
                <a16:creationId xmlns:a16="http://schemas.microsoft.com/office/drawing/2014/main" id="{020F3C18-10E9-40F2-B060-FB89FCD588BE}"/>
              </a:ext>
            </a:extLst>
          </p:cNvPr>
          <p:cNvSpPr txBox="1"/>
          <p:nvPr/>
        </p:nvSpPr>
        <p:spPr>
          <a:xfrm>
            <a:off x="600651" y="-5905"/>
            <a:ext cx="646331" cy="369332"/>
          </a:xfrm>
          <a:prstGeom prst="rect">
            <a:avLst/>
          </a:prstGeom>
          <a:noFill/>
        </p:spPr>
        <p:txBody>
          <a:bodyPr wrap="none" rtlCol="0">
            <a:spAutoFit/>
          </a:bodyPr>
          <a:lstStyle/>
          <a:p>
            <a:r>
              <a:rPr kumimoji="1" lang="ja-JP" altLang="en-US" dirty="0"/>
              <a:t>顧客</a:t>
            </a:r>
          </a:p>
        </p:txBody>
      </p:sp>
      <p:sp>
        <p:nvSpPr>
          <p:cNvPr id="33" name="テキスト ボックス 32">
            <a:extLst>
              <a:ext uri="{FF2B5EF4-FFF2-40B4-BE49-F238E27FC236}">
                <a16:creationId xmlns:a16="http://schemas.microsoft.com/office/drawing/2014/main" id="{9FF767DA-333D-45BE-8714-FD2ECE9B1504}"/>
              </a:ext>
            </a:extLst>
          </p:cNvPr>
          <p:cNvSpPr txBox="1"/>
          <p:nvPr/>
        </p:nvSpPr>
        <p:spPr>
          <a:xfrm>
            <a:off x="10208045" y="6511431"/>
            <a:ext cx="984565" cy="369332"/>
          </a:xfrm>
          <a:prstGeom prst="rect">
            <a:avLst/>
          </a:prstGeom>
          <a:noFill/>
        </p:spPr>
        <p:txBody>
          <a:bodyPr wrap="none" rtlCol="0">
            <a:spAutoFit/>
          </a:bodyPr>
          <a:lstStyle/>
          <a:p>
            <a:r>
              <a:rPr kumimoji="1" lang="ja-JP" altLang="en-US" dirty="0"/>
              <a:t>メーカー</a:t>
            </a:r>
          </a:p>
        </p:txBody>
      </p:sp>
      <p:sp>
        <p:nvSpPr>
          <p:cNvPr id="34" name="テキスト ボックス 33">
            <a:extLst>
              <a:ext uri="{FF2B5EF4-FFF2-40B4-BE49-F238E27FC236}">
                <a16:creationId xmlns:a16="http://schemas.microsoft.com/office/drawing/2014/main" id="{81CE3E13-C3F7-40D2-9C4B-A6951F18358D}"/>
              </a:ext>
            </a:extLst>
          </p:cNvPr>
          <p:cNvSpPr txBox="1"/>
          <p:nvPr/>
        </p:nvSpPr>
        <p:spPr>
          <a:xfrm>
            <a:off x="1570672" y="6488668"/>
            <a:ext cx="877163" cy="369332"/>
          </a:xfrm>
          <a:prstGeom prst="rect">
            <a:avLst/>
          </a:prstGeom>
          <a:noFill/>
        </p:spPr>
        <p:txBody>
          <a:bodyPr wrap="none" rtlCol="0">
            <a:spAutoFit/>
          </a:bodyPr>
          <a:lstStyle/>
          <a:p>
            <a:r>
              <a:rPr kumimoji="1" lang="ja-JP" altLang="en-US" dirty="0"/>
              <a:t>営業所</a:t>
            </a:r>
          </a:p>
        </p:txBody>
      </p:sp>
      <p:sp>
        <p:nvSpPr>
          <p:cNvPr id="35" name="右矢印 26">
            <a:extLst>
              <a:ext uri="{FF2B5EF4-FFF2-40B4-BE49-F238E27FC236}">
                <a16:creationId xmlns:a16="http://schemas.microsoft.com/office/drawing/2014/main" id="{9B1CBB94-0E50-4527-8CEE-50BA56A73938}"/>
              </a:ext>
            </a:extLst>
          </p:cNvPr>
          <p:cNvSpPr/>
          <p:nvPr/>
        </p:nvSpPr>
        <p:spPr>
          <a:xfrm rot="5400000">
            <a:off x="-1005832" y="3246526"/>
            <a:ext cx="3558744" cy="196073"/>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a:extLst>
              <a:ext uri="{FF2B5EF4-FFF2-40B4-BE49-F238E27FC236}">
                <a16:creationId xmlns:a16="http://schemas.microsoft.com/office/drawing/2014/main" id="{9F88037A-6BEE-4E11-9BA5-7F9FCFE8DAB4}"/>
              </a:ext>
            </a:extLst>
          </p:cNvPr>
          <p:cNvSpPr/>
          <p:nvPr/>
        </p:nvSpPr>
        <p:spPr>
          <a:xfrm rot="16200000">
            <a:off x="-703538" y="3250623"/>
            <a:ext cx="3558744" cy="187877"/>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a:extLst>
              <a:ext uri="{FF2B5EF4-FFF2-40B4-BE49-F238E27FC236}">
                <a16:creationId xmlns:a16="http://schemas.microsoft.com/office/drawing/2014/main" id="{ED44C16D-77EA-496C-987C-AAD183394282}"/>
              </a:ext>
            </a:extLst>
          </p:cNvPr>
          <p:cNvSpPr/>
          <p:nvPr/>
        </p:nvSpPr>
        <p:spPr>
          <a:xfrm rot="19860758">
            <a:off x="1385812" y="357944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a:extLst>
              <a:ext uri="{FF2B5EF4-FFF2-40B4-BE49-F238E27FC236}">
                <a16:creationId xmlns:a16="http://schemas.microsoft.com/office/drawing/2014/main" id="{8EE57B9F-9294-4C7F-B13B-7F8D6A0F632F}"/>
              </a:ext>
            </a:extLst>
          </p:cNvPr>
          <p:cNvSpPr/>
          <p:nvPr/>
        </p:nvSpPr>
        <p:spPr>
          <a:xfrm rot="9061531">
            <a:off x="1180390" y="324155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a:extLst>
              <a:ext uri="{FF2B5EF4-FFF2-40B4-BE49-F238E27FC236}">
                <a16:creationId xmlns:a16="http://schemas.microsoft.com/office/drawing/2014/main" id="{FE116150-8AAA-4B97-AF02-995FA3749AB6}"/>
              </a:ext>
            </a:extLst>
          </p:cNvPr>
          <p:cNvSpPr/>
          <p:nvPr/>
        </p:nvSpPr>
        <p:spPr>
          <a:xfrm rot="16200000">
            <a:off x="8636559" y="3320174"/>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a:extLst>
              <a:ext uri="{FF2B5EF4-FFF2-40B4-BE49-F238E27FC236}">
                <a16:creationId xmlns:a16="http://schemas.microsoft.com/office/drawing/2014/main" id="{6756289B-7215-44BD-B114-3F95F96CFA6E}"/>
              </a:ext>
            </a:extLst>
          </p:cNvPr>
          <p:cNvSpPr/>
          <p:nvPr/>
        </p:nvSpPr>
        <p:spPr>
          <a:xfrm rot="5400000">
            <a:off x="9080707" y="3349060"/>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9" descr="C:\Users\yamanin3\Desktop\images\computer_tablet_man.png">
            <a:extLst>
              <a:ext uri="{FF2B5EF4-FFF2-40B4-BE49-F238E27FC236}">
                <a16:creationId xmlns:a16="http://schemas.microsoft.com/office/drawing/2014/main" id="{14A9B8FC-956C-41C6-A775-368DFF04A0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8687" y="644176"/>
            <a:ext cx="593458" cy="78864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C:\Users\yamanin3\Desktop\images\building_koujou_entotsu.png">
            <a:extLst>
              <a:ext uri="{FF2B5EF4-FFF2-40B4-BE49-F238E27FC236}">
                <a16:creationId xmlns:a16="http://schemas.microsoft.com/office/drawing/2014/main" id="{9DCD6624-EE5D-4156-AA84-D08EED4F20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1395" y="5316093"/>
            <a:ext cx="1378668" cy="1312673"/>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E64DAEEA-90B7-4F1F-B9D4-DDD5FBCD4101}"/>
              </a:ext>
            </a:extLst>
          </p:cNvPr>
          <p:cNvSpPr txBox="1"/>
          <p:nvPr/>
        </p:nvSpPr>
        <p:spPr>
          <a:xfrm rot="19862444">
            <a:off x="5283844" y="3675956"/>
            <a:ext cx="1826141" cy="584775"/>
          </a:xfrm>
          <a:prstGeom prst="rect">
            <a:avLst/>
          </a:prstGeom>
          <a:noFill/>
        </p:spPr>
        <p:txBody>
          <a:bodyPr wrap="none" rtlCol="0">
            <a:spAutoFit/>
          </a:bodyPr>
          <a:lstStyle/>
          <a:p>
            <a:r>
              <a:rPr lang="ja-JP" altLang="en-US" sz="3200" dirty="0"/>
              <a:t>発注依頼</a:t>
            </a:r>
            <a:endParaRPr kumimoji="1" lang="ja-JP" altLang="en-US" sz="3200" dirty="0"/>
          </a:p>
        </p:txBody>
      </p:sp>
      <p:sp>
        <p:nvSpPr>
          <p:cNvPr id="44" name="テキスト ボックス 43">
            <a:extLst>
              <a:ext uri="{FF2B5EF4-FFF2-40B4-BE49-F238E27FC236}">
                <a16:creationId xmlns:a16="http://schemas.microsoft.com/office/drawing/2014/main" id="{EA72D9B2-2AED-4DBB-BBB7-23058F716681}"/>
              </a:ext>
            </a:extLst>
          </p:cNvPr>
          <p:cNvSpPr txBox="1"/>
          <p:nvPr/>
        </p:nvSpPr>
        <p:spPr>
          <a:xfrm rot="19862444">
            <a:off x="5099726" y="2692136"/>
            <a:ext cx="1005403" cy="584775"/>
          </a:xfrm>
          <a:prstGeom prst="rect">
            <a:avLst/>
          </a:prstGeom>
          <a:noFill/>
        </p:spPr>
        <p:txBody>
          <a:bodyPr wrap="none" rtlCol="0">
            <a:spAutoFit/>
          </a:bodyPr>
          <a:lstStyle/>
          <a:p>
            <a:r>
              <a:rPr kumimoji="1" lang="ja-JP" altLang="en-US" sz="3200" dirty="0"/>
              <a:t>出庫</a:t>
            </a:r>
          </a:p>
        </p:txBody>
      </p:sp>
      <p:sp>
        <p:nvSpPr>
          <p:cNvPr id="45" name="テキスト ボックス 44">
            <a:extLst>
              <a:ext uri="{FF2B5EF4-FFF2-40B4-BE49-F238E27FC236}">
                <a16:creationId xmlns:a16="http://schemas.microsoft.com/office/drawing/2014/main" id="{C4183701-523B-4998-8041-71E8C9684BAA}"/>
              </a:ext>
            </a:extLst>
          </p:cNvPr>
          <p:cNvSpPr txBox="1"/>
          <p:nvPr/>
        </p:nvSpPr>
        <p:spPr>
          <a:xfrm>
            <a:off x="9312491" y="3052174"/>
            <a:ext cx="1005403" cy="584775"/>
          </a:xfrm>
          <a:prstGeom prst="rect">
            <a:avLst/>
          </a:prstGeom>
          <a:noFill/>
        </p:spPr>
        <p:txBody>
          <a:bodyPr wrap="none" rtlCol="0">
            <a:spAutoFit/>
          </a:bodyPr>
          <a:lstStyle/>
          <a:p>
            <a:r>
              <a:rPr lang="ja-JP" altLang="en-US" sz="3200" dirty="0"/>
              <a:t>入庫</a:t>
            </a:r>
            <a:endParaRPr kumimoji="1" lang="ja-JP" altLang="en-US" sz="3200" dirty="0"/>
          </a:p>
        </p:txBody>
      </p:sp>
      <p:sp>
        <p:nvSpPr>
          <p:cNvPr id="46" name="テキスト ボックス 45">
            <a:extLst>
              <a:ext uri="{FF2B5EF4-FFF2-40B4-BE49-F238E27FC236}">
                <a16:creationId xmlns:a16="http://schemas.microsoft.com/office/drawing/2014/main" id="{EDE0AB72-833D-42E1-9F8D-B692C5281F23}"/>
              </a:ext>
            </a:extLst>
          </p:cNvPr>
          <p:cNvSpPr txBox="1"/>
          <p:nvPr/>
        </p:nvSpPr>
        <p:spPr>
          <a:xfrm>
            <a:off x="10955988" y="3052174"/>
            <a:ext cx="1005403" cy="584775"/>
          </a:xfrm>
          <a:prstGeom prst="rect">
            <a:avLst/>
          </a:prstGeom>
          <a:noFill/>
        </p:spPr>
        <p:txBody>
          <a:bodyPr wrap="none" rtlCol="0">
            <a:spAutoFit/>
          </a:bodyPr>
          <a:lstStyle/>
          <a:p>
            <a:r>
              <a:rPr kumimoji="1" lang="ja-JP" altLang="en-US" sz="3200" dirty="0"/>
              <a:t>発注</a:t>
            </a:r>
          </a:p>
        </p:txBody>
      </p:sp>
      <p:sp>
        <p:nvSpPr>
          <p:cNvPr id="47" name="テキスト ボックス 46">
            <a:extLst>
              <a:ext uri="{FF2B5EF4-FFF2-40B4-BE49-F238E27FC236}">
                <a16:creationId xmlns:a16="http://schemas.microsoft.com/office/drawing/2014/main" id="{FDBBA511-E157-443D-83F5-FC8BA20B924A}"/>
              </a:ext>
            </a:extLst>
          </p:cNvPr>
          <p:cNvSpPr txBox="1"/>
          <p:nvPr/>
        </p:nvSpPr>
        <p:spPr>
          <a:xfrm>
            <a:off x="1169773" y="2688505"/>
            <a:ext cx="576910" cy="1077218"/>
          </a:xfrm>
          <a:prstGeom prst="rect">
            <a:avLst/>
          </a:prstGeom>
          <a:noFill/>
        </p:spPr>
        <p:txBody>
          <a:bodyPr wrap="square" rtlCol="0">
            <a:spAutoFit/>
          </a:bodyPr>
          <a:lstStyle/>
          <a:p>
            <a:r>
              <a:rPr lang="ja-JP" altLang="en-US" sz="3200" dirty="0"/>
              <a:t>出荷</a:t>
            </a:r>
            <a:endParaRPr kumimoji="1" lang="ja-JP" altLang="en-US" sz="3200" dirty="0"/>
          </a:p>
        </p:txBody>
      </p:sp>
      <p:sp>
        <p:nvSpPr>
          <p:cNvPr id="48" name="テキスト ボックス 47">
            <a:extLst>
              <a:ext uri="{FF2B5EF4-FFF2-40B4-BE49-F238E27FC236}">
                <a16:creationId xmlns:a16="http://schemas.microsoft.com/office/drawing/2014/main" id="{1904E31B-287E-4225-9E48-27944CE486F7}"/>
              </a:ext>
            </a:extLst>
          </p:cNvPr>
          <p:cNvSpPr txBox="1"/>
          <p:nvPr/>
        </p:nvSpPr>
        <p:spPr>
          <a:xfrm>
            <a:off x="98593" y="2688505"/>
            <a:ext cx="576910" cy="1077218"/>
          </a:xfrm>
          <a:prstGeom prst="rect">
            <a:avLst/>
          </a:prstGeom>
          <a:noFill/>
        </p:spPr>
        <p:txBody>
          <a:bodyPr wrap="square" rtlCol="0">
            <a:spAutoFit/>
          </a:bodyPr>
          <a:lstStyle/>
          <a:p>
            <a:r>
              <a:rPr lang="ja-JP" altLang="en-US" sz="3200" dirty="0"/>
              <a:t>注文</a:t>
            </a:r>
            <a:endParaRPr kumimoji="1" lang="ja-JP" altLang="en-US" sz="3200" dirty="0"/>
          </a:p>
        </p:txBody>
      </p:sp>
    </p:spTree>
    <p:extLst>
      <p:ext uri="{BB962C8B-B14F-4D97-AF65-F5344CB8AC3E}">
        <p14:creationId xmlns:p14="http://schemas.microsoft.com/office/powerpoint/2010/main" val="21152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up)">
                                      <p:cBhvr>
                                        <p:cTn id="23" dur="500"/>
                                        <p:tgtEl>
                                          <p:spTgt spid="4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right)">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down)">
                                      <p:cBhvr>
                                        <p:cTn id="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3" grpId="0"/>
      <p:bldP spid="44"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05A6F-145E-4A71-B0CF-2C424BBF36BD}"/>
              </a:ext>
            </a:extLst>
          </p:cNvPr>
          <p:cNvSpPr>
            <a:spLocks noGrp="1"/>
          </p:cNvSpPr>
          <p:nvPr>
            <p:ph type="title"/>
          </p:nvPr>
        </p:nvSpPr>
        <p:spPr>
          <a:xfrm>
            <a:off x="3391543" y="24693"/>
            <a:ext cx="5400599" cy="1080119"/>
          </a:xfrm>
        </p:spPr>
        <p:txBody>
          <a:bodyPr>
            <a:noAutofit/>
          </a:bodyPr>
          <a:lstStyle/>
          <a:p>
            <a:r>
              <a:rPr lang="ja-JP" altLang="en-US" dirty="0"/>
              <a:t>画面遷移図</a:t>
            </a:r>
            <a:endParaRPr kumimoji="1" lang="ja-JP" altLang="en-US" dirty="0"/>
          </a:p>
        </p:txBody>
      </p:sp>
      <p:pic>
        <p:nvPicPr>
          <p:cNvPr id="4" name="図 3">
            <a:extLst>
              <a:ext uri="{FF2B5EF4-FFF2-40B4-BE49-F238E27FC236}">
                <a16:creationId xmlns:a16="http://schemas.microsoft.com/office/drawing/2014/main" id="{B2C9ADAC-2BA1-4B4C-BB36-A88318A7B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325" y="908720"/>
            <a:ext cx="3929349" cy="5753187"/>
          </a:xfrm>
          <a:prstGeom prst="rect">
            <a:avLst/>
          </a:prstGeom>
        </p:spPr>
      </p:pic>
    </p:spTree>
    <p:extLst>
      <p:ext uri="{BB962C8B-B14F-4D97-AF65-F5344CB8AC3E}">
        <p14:creationId xmlns:p14="http://schemas.microsoft.com/office/powerpoint/2010/main" val="391328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0DE030F7-D73D-452E-94AC-882561531DA9}"/>
              </a:ext>
            </a:extLst>
          </p:cNvPr>
          <p:cNvSpPr>
            <a:spLocks noGrp="1"/>
          </p:cNvSpPr>
          <p:nvPr>
            <p:ph type="title"/>
          </p:nvPr>
        </p:nvSpPr>
        <p:spPr>
          <a:xfrm>
            <a:off x="3395700" y="2888940"/>
            <a:ext cx="5400599" cy="1080119"/>
          </a:xfrm>
        </p:spPr>
        <p:txBody>
          <a:bodyPr>
            <a:noAutofit/>
          </a:bodyPr>
          <a:lstStyle/>
          <a:p>
            <a:r>
              <a:rPr kumimoji="1" lang="ja-JP" altLang="en-US" sz="8000" dirty="0"/>
              <a:t>～ </a:t>
            </a:r>
            <a:r>
              <a:rPr kumimoji="1" lang="en-US" altLang="ja-JP" sz="8000" dirty="0"/>
              <a:t>DEMO </a:t>
            </a:r>
            <a:r>
              <a:rPr kumimoji="1" lang="ja-JP" altLang="en-US" sz="8000" dirty="0"/>
              <a:t>～</a:t>
            </a:r>
          </a:p>
        </p:txBody>
      </p:sp>
    </p:spTree>
    <p:extLst>
      <p:ext uri="{BB962C8B-B14F-4D97-AF65-F5344CB8AC3E}">
        <p14:creationId xmlns:p14="http://schemas.microsoft.com/office/powerpoint/2010/main" val="158228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BDBAF74-E60D-4BF7-8474-52622BAACC7F}"/>
              </a:ext>
            </a:extLst>
          </p:cNvPr>
          <p:cNvSpPr>
            <a:spLocks noGrp="1"/>
          </p:cNvSpPr>
          <p:nvPr>
            <p:ph type="title"/>
          </p:nvPr>
        </p:nvSpPr>
        <p:spPr>
          <a:xfrm>
            <a:off x="3195599" y="44624"/>
            <a:ext cx="5800801" cy="1080119"/>
          </a:xfrm>
        </p:spPr>
        <p:txBody>
          <a:bodyPr>
            <a:noAutofit/>
          </a:bodyPr>
          <a:lstStyle/>
          <a:p>
            <a:r>
              <a:rPr kumimoji="1" lang="ja-JP" altLang="en-US" dirty="0"/>
              <a:t>チームとしての振り返り</a:t>
            </a:r>
          </a:p>
        </p:txBody>
      </p:sp>
    </p:spTree>
    <p:extLst>
      <p:ext uri="{BB962C8B-B14F-4D97-AF65-F5344CB8AC3E}">
        <p14:creationId xmlns:p14="http://schemas.microsoft.com/office/powerpoint/2010/main" val="27710288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133</Words>
  <Application>Microsoft Office PowerPoint</Application>
  <PresentationFormat>ワイド画面</PresentationFormat>
  <Paragraphs>32</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HGP教科書体</vt:lpstr>
      <vt:lpstr>Arial</vt:lpstr>
      <vt:lpstr>Calibri</vt:lpstr>
      <vt:lpstr>Office ​​テーマ</vt:lpstr>
      <vt:lpstr>販売在庫管理システム 最終発表</vt:lpstr>
      <vt:lpstr>システムの目的</vt:lpstr>
      <vt:lpstr>システムの変更点</vt:lpstr>
      <vt:lpstr>システムの変更点</vt:lpstr>
      <vt:lpstr>システムの概要</vt:lpstr>
      <vt:lpstr>画面遷移図</vt:lpstr>
      <vt:lpstr>～ DEMO ～</vt:lpstr>
      <vt:lpstr>チームとしての振り返り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yamanin-Note</dc:creator>
  <cp:lastModifiedBy>奥野 時成</cp:lastModifiedBy>
  <cp:revision>34</cp:revision>
  <dcterms:created xsi:type="dcterms:W3CDTF">2020-01-10T01:50:07Z</dcterms:created>
  <dcterms:modified xsi:type="dcterms:W3CDTF">2020-01-12T09:00:11Z</dcterms:modified>
</cp:coreProperties>
</file>