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22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19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3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56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1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83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59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4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7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765A-BBDC-4B93-B191-B0458F0CABE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2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428624"/>
            <a:ext cx="9144000" cy="995363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販売在庫管理システム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2875" y="5202238"/>
            <a:ext cx="8239125" cy="1655762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チーム名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: 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KT-21</a:t>
            </a:r>
          </a:p>
          <a:p>
            <a:endParaRPr lang="en-US" altLang="ja-JP" dirty="0" smtClean="0"/>
          </a:p>
          <a:p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Member: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奥野時成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中山葉水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中尾圭佑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川戸康暉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河田佑樹</a:t>
            </a:r>
            <a:endParaRPr kumimoji="1"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5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r>
              <a:rPr lang="en-US" altLang="ja-JP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</a:t>
            </a:r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その１</a:t>
            </a:r>
            <a:r>
              <a:rPr lang="en-US" altLang="ja-JP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)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2888" y="188624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従来</a:t>
            </a:r>
            <a:endParaRPr kumimoji="1" lang="ja-JP" altLang="en-US" sz="28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94295" y="2409462"/>
            <a:ext cx="9161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営業</a:t>
            </a:r>
            <a:r>
              <a:rPr lang="ja-JP" altLang="en-US" sz="2800" dirty="0" smtClean="0"/>
              <a:t>担当から物流担当への発注依頼は口頭で伝えていた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604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</a:t>
            </a:r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2261" y="2010851"/>
            <a:ext cx="1095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・営業担当から物流担当への発注依頼を、電子データで取り行えるようにする</a:t>
            </a:r>
            <a:endParaRPr kumimoji="1" lang="ja-JP" altLang="en-US" sz="2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2261" y="2677719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・在庫状況をリアルタイムで把握できるようにする</a:t>
            </a:r>
            <a:endParaRPr kumimoji="1" lang="en-US" altLang="ja-JP" sz="24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2261" y="3371609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・受発注管理を物流倉庫で一括して取り行うようにする</a:t>
            </a:r>
            <a:endParaRPr kumimoji="1" lang="ja-JP" altLang="en-US" sz="24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2261" y="4064272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・各営業所は物流倉庫に対して発注依頼を行う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2261" y="4766656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・注文処理によって、受注処理と在庫数を減らす処理を行うようにする</a:t>
            </a:r>
            <a:endParaRPr kumimoji="1" lang="ja-JP" altLang="en-US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2261" y="54634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・物流担当が発注点と発注量の設定を行えるようにす</a:t>
            </a:r>
            <a:r>
              <a:rPr lang="ja-JP" altLang="en-US" sz="2400" b="1" dirty="0"/>
              <a:t>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559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</a:t>
            </a:r>
            <a:r>
              <a:rPr lang="ja-JP" altLang="en-US" b="1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構造図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-Note\Desktop\キャプチャ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1892936"/>
            <a:ext cx="11883390" cy="380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全体</a:t>
            </a:r>
            <a:r>
              <a:rPr kumimoji="1" lang="en-US" altLang="ja-JP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DFD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2050" name="Picture 2" descr="C:\Users\yamanin-Note\Desktop\キャプチャ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70" y="1586565"/>
            <a:ext cx="10621404" cy="50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9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開発環境と実行環境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・開発環境</a:t>
            </a:r>
            <a:endParaRPr lang="en-US" altLang="ja-JP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Windows 10 Education 64bit</a:t>
            </a:r>
          </a:p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・実行環境</a:t>
            </a:r>
            <a:endParaRPr lang="en-US" altLang="ja-JP" dirty="0" smtClean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Visual C# 2017</a:t>
            </a:r>
          </a:p>
          <a:p>
            <a:pPr marL="0" indent="0">
              <a:buNone/>
            </a:pPr>
            <a:r>
              <a:rPr lang="en-US" altLang="ja-JP" dirty="0" smtClean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Office Access 2016</a:t>
            </a:r>
          </a:p>
        </p:txBody>
      </p:sp>
    </p:spTree>
    <p:extLst>
      <p:ext uri="{BB962C8B-B14F-4D97-AF65-F5344CB8AC3E}">
        <p14:creationId xmlns:p14="http://schemas.microsoft.com/office/powerpoint/2010/main" val="2692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スケジュール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8903" y="163715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・これまでに作成した資料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0423" y="2120648"/>
            <a:ext cx="5160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・要求分析書</a:t>
            </a:r>
            <a:r>
              <a:rPr lang="en-US" altLang="ja-JP" sz="2000" dirty="0"/>
              <a:t>	</a:t>
            </a:r>
            <a:r>
              <a:rPr lang="en-US" altLang="ja-JP" sz="2000" dirty="0" smtClean="0"/>
              <a:t>	9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24</a:t>
            </a:r>
            <a:r>
              <a:rPr lang="ja-JP" altLang="en-US" sz="2000" dirty="0" smtClean="0"/>
              <a:t>日</a:t>
            </a:r>
            <a:r>
              <a:rPr lang="en-US" altLang="ja-JP" sz="2000" dirty="0" smtClean="0"/>
              <a:t>~10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11</a:t>
            </a:r>
            <a:r>
              <a:rPr lang="ja-JP" altLang="en-US" sz="2000" dirty="0" smtClean="0"/>
              <a:t>日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・全体</a:t>
            </a:r>
            <a:r>
              <a:rPr lang="en-US" altLang="ja-JP" sz="2000" dirty="0" smtClean="0"/>
              <a:t>DFD		10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日</a:t>
            </a:r>
            <a:r>
              <a:rPr lang="en-US" altLang="ja-JP" sz="2000" dirty="0" smtClean="0"/>
              <a:t>~10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11</a:t>
            </a:r>
            <a:r>
              <a:rPr lang="ja-JP" altLang="en-US" sz="2000" dirty="0" smtClean="0"/>
              <a:t>日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・システム構造図</a:t>
            </a:r>
            <a:r>
              <a:rPr kumimoji="1" lang="en-US" altLang="ja-JP" sz="2000" dirty="0" smtClean="0"/>
              <a:t>	10</a:t>
            </a:r>
            <a:r>
              <a:rPr kumimoji="1" lang="ja-JP" altLang="en-US" sz="2000" dirty="0" smtClean="0"/>
              <a:t>月</a:t>
            </a:r>
            <a:r>
              <a:rPr lang="en-US" altLang="ja-JP" sz="2000" dirty="0"/>
              <a:t>8</a:t>
            </a:r>
            <a:r>
              <a:rPr lang="ja-JP" altLang="en-US" sz="2000" dirty="0" smtClean="0"/>
              <a:t>日</a:t>
            </a:r>
            <a:r>
              <a:rPr lang="en-US" altLang="ja-JP" sz="2000" dirty="0" smtClean="0"/>
              <a:t>~10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11</a:t>
            </a:r>
            <a:r>
              <a:rPr lang="ja-JP" altLang="en-US" sz="2000" dirty="0" smtClean="0"/>
              <a:t>日</a:t>
            </a:r>
            <a:endParaRPr kumimoji="1" lang="en-US" altLang="ja-JP" sz="2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8903" y="33048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・これから作成する資料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0423" y="3805699"/>
            <a:ext cx="5262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・各種サブシステム</a:t>
            </a:r>
            <a:r>
              <a:rPr kumimoji="1" lang="ja-JP" altLang="en-US" dirty="0" smtClean="0"/>
              <a:t>仕様書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月日</a:t>
            </a:r>
            <a:endParaRPr kumimoji="1" lang="en-US" altLang="ja-JP" dirty="0" smtClean="0"/>
          </a:p>
          <a:p>
            <a:r>
              <a:rPr lang="ja-JP" altLang="en-US" dirty="0" smtClean="0"/>
              <a:t>・各種データベース</a:t>
            </a:r>
            <a:r>
              <a:rPr lang="ja-JP" altLang="en-US" dirty="0" smtClean="0"/>
              <a:t>仕様書</a:t>
            </a:r>
            <a:r>
              <a:rPr lang="en-US" altLang="ja-JP" dirty="0" smtClean="0"/>
              <a:t>		</a:t>
            </a:r>
            <a:r>
              <a:rPr lang="ja-JP" altLang="en-US" dirty="0" smtClean="0"/>
              <a:t>月日</a:t>
            </a:r>
            <a:endParaRPr lang="en-US" altLang="ja-JP" dirty="0" smtClean="0"/>
          </a:p>
          <a:p>
            <a:r>
              <a:rPr kumimoji="1" lang="ja-JP" altLang="en-US" dirty="0" smtClean="0"/>
              <a:t>・各種画面</a:t>
            </a:r>
            <a:r>
              <a:rPr kumimoji="1" lang="ja-JP" altLang="en-US" dirty="0" smtClean="0"/>
              <a:t>仕様書</a:t>
            </a:r>
            <a:r>
              <a:rPr kumimoji="1" lang="en-US" altLang="ja-JP" dirty="0" smtClean="0"/>
              <a:t>			</a:t>
            </a:r>
            <a:r>
              <a:rPr lang="ja-JP" altLang="en-US" dirty="0"/>
              <a:t>月日</a:t>
            </a:r>
            <a:endParaRPr kumimoji="1" lang="en-US" altLang="ja-JP" dirty="0" smtClean="0"/>
          </a:p>
          <a:p>
            <a:r>
              <a:rPr lang="ja-JP" altLang="en-US" dirty="0" smtClean="0"/>
              <a:t>・各種プログラム</a:t>
            </a:r>
            <a:r>
              <a:rPr lang="ja-JP" altLang="en-US" dirty="0" smtClean="0"/>
              <a:t>仕様書</a:t>
            </a:r>
            <a:r>
              <a:rPr lang="en-US" altLang="ja-JP" dirty="0" smtClean="0"/>
              <a:t>			</a:t>
            </a:r>
            <a:r>
              <a:rPr lang="ja-JP" altLang="en-US" dirty="0"/>
              <a:t>月日</a:t>
            </a:r>
            <a:endParaRPr lang="en-US" altLang="ja-JP" dirty="0" smtClean="0"/>
          </a:p>
          <a:p>
            <a:r>
              <a:rPr kumimoji="1" lang="ja-JP" altLang="en-US" dirty="0" smtClean="0"/>
              <a:t>・各種モジュール</a:t>
            </a:r>
            <a:r>
              <a:rPr kumimoji="1" lang="ja-JP" altLang="en-US" dirty="0" smtClean="0"/>
              <a:t>仕様書</a:t>
            </a:r>
            <a:r>
              <a:rPr kumimoji="1" lang="en-US" altLang="ja-JP" dirty="0" smtClean="0"/>
              <a:t>			</a:t>
            </a:r>
            <a:r>
              <a:rPr lang="ja-JP" altLang="en-US" dirty="0"/>
              <a:t>月日</a:t>
            </a:r>
            <a:endParaRPr kumimoji="1" lang="en-US" altLang="ja-JP" dirty="0" smtClean="0"/>
          </a:p>
          <a:p>
            <a:r>
              <a:rPr lang="ja-JP" altLang="en-US" dirty="0" smtClean="0"/>
              <a:t>・テスト仕様書・テスト実施</a:t>
            </a:r>
            <a:r>
              <a:rPr lang="ja-JP" altLang="en-US" dirty="0" smtClean="0"/>
              <a:t>結果書</a:t>
            </a:r>
            <a:r>
              <a:rPr lang="en-US" altLang="ja-JP" dirty="0" smtClean="0"/>
              <a:t>	</a:t>
            </a:r>
            <a:r>
              <a:rPr lang="ja-JP" altLang="en-US" dirty="0"/>
              <a:t>月日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ガントチャート</a:t>
            </a:r>
            <a:r>
              <a:rPr kumimoji="1" lang="en-US" altLang="ja-JP" dirty="0" smtClean="0"/>
              <a:t>			</a:t>
            </a:r>
            <a:r>
              <a:rPr lang="ja-JP" altLang="en-US" dirty="0"/>
              <a:t>月日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4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168</Words>
  <Application>Microsoft Office PowerPoint</Application>
  <PresentationFormat>ユーザー設定</PresentationFormat>
  <Paragraphs>35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販売在庫管理システム</vt:lpstr>
      <vt:lpstr>システムの目的(その１)</vt:lpstr>
      <vt:lpstr>システムの目的</vt:lpstr>
      <vt:lpstr>システム構造図</vt:lpstr>
      <vt:lpstr>全体DFD</vt:lpstr>
      <vt:lpstr>開発環境と実行環境</vt:lpstr>
      <vt:lpstr>スケジュール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販売在庫管理システム</dc:title>
  <dc:creator>奥野　時成</dc:creator>
  <cp:lastModifiedBy>yamanin-Note</cp:lastModifiedBy>
  <cp:revision>19</cp:revision>
  <dcterms:created xsi:type="dcterms:W3CDTF">2019-10-04T05:40:14Z</dcterms:created>
  <dcterms:modified xsi:type="dcterms:W3CDTF">2019-10-12T08:59:43Z</dcterms:modified>
</cp:coreProperties>
</file>