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2" r:id="rId2"/>
    <p:sldId id="275" r:id="rId3"/>
    <p:sldId id="276" r:id="rId4"/>
    <p:sldId id="277" r:id="rId5"/>
    <p:sldId id="274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A4042-5018-492D-B63D-38C49B4E5856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83B83-1B85-4B18-B9BB-DDC9AE68A5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20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AA48E-56F0-46AB-8026-C1D06C2C997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73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AC59-74EE-4DA1-86BC-D750B9539929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B4B2-FC28-4C06-A823-03F2F6E07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55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AC59-74EE-4DA1-86BC-D750B9539929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B4B2-FC28-4C06-A823-03F2F6E07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52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AC59-74EE-4DA1-86BC-D750B9539929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B4B2-FC28-4C06-A823-03F2F6E07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165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AC59-74EE-4DA1-86BC-D750B9539929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B4B2-FC28-4C06-A823-03F2F6E07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00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AC59-74EE-4DA1-86BC-D750B9539929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B4B2-FC28-4C06-A823-03F2F6E07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95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AC59-74EE-4DA1-86BC-D750B9539929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B4B2-FC28-4C06-A823-03F2F6E07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71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AC59-74EE-4DA1-86BC-D750B9539929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B4B2-FC28-4C06-A823-03F2F6E07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58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AC59-74EE-4DA1-86BC-D750B9539929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B4B2-FC28-4C06-A823-03F2F6E07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80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AC59-74EE-4DA1-86BC-D750B9539929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B4B2-FC28-4C06-A823-03F2F6E07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5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AC59-74EE-4DA1-86BC-D750B9539929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B4B2-FC28-4C06-A823-03F2F6E07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20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AC59-74EE-4DA1-86BC-D750B9539929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B4B2-FC28-4C06-A823-03F2F6E07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60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3AC59-74EE-4DA1-86BC-D750B9539929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6B4B2-FC28-4C06-A823-03F2F6E07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84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\\teasrv\&#25552;&#20986;&#65509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ja-JP" altLang="en-US" sz="4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プログラム設計</a:t>
            </a:r>
            <a:r>
              <a:rPr lang="en-US" altLang="ja-JP" sz="4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4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endParaRPr kumimoji="1" lang="ja-JP" altLang="en-US" sz="4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第５週目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381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kumimoji="1" lang="en-US" altLang="ja-JP" dirty="0" smtClean="0"/>
              <a:t>DFD</a:t>
            </a:r>
            <a:r>
              <a:rPr kumimoji="1" lang="ja-JP" altLang="en-US" dirty="0" smtClean="0"/>
              <a:t>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7853" y="1270392"/>
            <a:ext cx="8229600" cy="1540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 err="1" smtClean="0"/>
              <a:t>astah</a:t>
            </a:r>
            <a:r>
              <a:rPr kumimoji="1" lang="ja-JP" altLang="en-US" dirty="0" smtClean="0"/>
              <a:t>を使用して</a:t>
            </a:r>
            <a:r>
              <a:rPr kumimoji="1" lang="en-US" altLang="ja-JP" dirty="0" smtClean="0"/>
              <a:t>DFD</a:t>
            </a:r>
            <a:r>
              <a:rPr kumimoji="1" lang="ja-JP" altLang="en-US" dirty="0" smtClean="0"/>
              <a:t>を作成してみる。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=&gt;</a:t>
            </a:r>
            <a:r>
              <a:rPr lang="ja-JP" altLang="en-US" dirty="0" smtClean="0"/>
              <a:t>後期授業　システム開発</a:t>
            </a:r>
            <a:r>
              <a:rPr lang="en-US" altLang="ja-JP" dirty="0" smtClean="0"/>
              <a:t>I</a:t>
            </a:r>
            <a:r>
              <a:rPr lang="ja-JP" altLang="en-US" dirty="0" smtClean="0"/>
              <a:t>で</a:t>
            </a:r>
            <a:r>
              <a:rPr lang="en-US" altLang="ja-JP" dirty="0" err="1" smtClean="0"/>
              <a:t>astah</a:t>
            </a:r>
            <a:r>
              <a:rPr lang="ja-JP" altLang="en-US" dirty="0" smtClean="0"/>
              <a:t>を使用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792" y="2579335"/>
            <a:ext cx="3768080" cy="4003585"/>
          </a:xfrm>
          <a:prstGeom prst="rect">
            <a:avLst/>
          </a:prstGeom>
        </p:spPr>
      </p:pic>
      <p:sp>
        <p:nvSpPr>
          <p:cNvPr id="5" name="楕円 4"/>
          <p:cNvSpPr/>
          <p:nvPr/>
        </p:nvSpPr>
        <p:spPr>
          <a:xfrm>
            <a:off x="1234918" y="4515953"/>
            <a:ext cx="15358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4943872" y="5805264"/>
            <a:ext cx="4092624" cy="4606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 smtClean="0"/>
              <a:t>初回起動時には時間がかかります。</a:t>
            </a:r>
            <a:endParaRPr lang="en-US" altLang="ja-JP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615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76672"/>
            <a:ext cx="4108276" cy="316835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2860306"/>
            <a:ext cx="6098382" cy="3857519"/>
          </a:xfrm>
          <a:prstGeom prst="rect">
            <a:avLst/>
          </a:prstGeom>
        </p:spPr>
      </p:pic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4359796" y="620688"/>
            <a:ext cx="4032448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 smtClean="0"/>
              <a:t>「図」</a:t>
            </a:r>
            <a:r>
              <a:rPr lang="en-US" altLang="ja-JP" sz="2000" dirty="0" smtClean="0"/>
              <a:t>-</a:t>
            </a:r>
            <a:r>
              <a:rPr lang="ja-JP" altLang="en-US" sz="2000" dirty="0" smtClean="0"/>
              <a:t>「データフロー図</a:t>
            </a:r>
            <a:r>
              <a:rPr lang="en-US" altLang="ja-JP" sz="2000" dirty="0" smtClean="0"/>
              <a:t>(DFD)</a:t>
            </a:r>
            <a:r>
              <a:rPr lang="ja-JP" altLang="en-US" sz="2000" dirty="0" smtClean="0"/>
              <a:t>」</a:t>
            </a:r>
            <a:r>
              <a:rPr lang="en-US" altLang="ja-JP" sz="2000" dirty="0" smtClean="0"/>
              <a:t>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　　</a:t>
            </a:r>
            <a:r>
              <a:rPr lang="ja-JP" altLang="en-US" sz="2000" dirty="0" smtClean="0"/>
              <a:t>「</a:t>
            </a:r>
            <a:r>
              <a:rPr lang="ja-JP" altLang="en-US" sz="2000" dirty="0" smtClean="0"/>
              <a:t>新規作成」を選択</a:t>
            </a:r>
            <a:endParaRPr lang="en-US" altLang="ja-JP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3321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38" y="313054"/>
            <a:ext cx="3667126" cy="2243138"/>
          </a:xfrm>
          <a:prstGeom prst="rect">
            <a:avLst/>
          </a:prstGeom>
        </p:spPr>
      </p:pic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067944" y="1043207"/>
            <a:ext cx="4464496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 smtClean="0"/>
              <a:t>該当記号をクリックして画面にクリック</a:t>
            </a:r>
            <a:endParaRPr lang="en-US" altLang="ja-JP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sz="2000" dirty="0"/>
          </a:p>
        </p:txBody>
      </p:sp>
      <p:grpSp>
        <p:nvGrpSpPr>
          <p:cNvPr id="43" name="グループ化 42"/>
          <p:cNvGrpSpPr/>
          <p:nvPr/>
        </p:nvGrpSpPr>
        <p:grpSpPr>
          <a:xfrm>
            <a:off x="1115616" y="2708920"/>
            <a:ext cx="7632847" cy="1656184"/>
            <a:chOff x="1043608" y="3356992"/>
            <a:chExt cx="7632847" cy="1656184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608" y="3356992"/>
              <a:ext cx="4352925" cy="485775"/>
            </a:xfrm>
            <a:prstGeom prst="rect">
              <a:avLst/>
            </a:prstGeom>
          </p:spPr>
        </p:pic>
        <p:sp>
          <p:nvSpPr>
            <p:cNvPr id="7" name="コンテンツ プレースホルダー 2"/>
            <p:cNvSpPr txBox="1">
              <a:spLocks/>
            </p:cNvSpPr>
            <p:nvPr/>
          </p:nvSpPr>
          <p:spPr>
            <a:xfrm>
              <a:off x="2876253" y="4129786"/>
              <a:ext cx="1335707" cy="88339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ja-JP" altLang="en-US" sz="1000" dirty="0"/>
                <a:t>外部</a:t>
              </a:r>
              <a:endParaRPr lang="en-US" altLang="ja-JP" sz="1000" dirty="0"/>
            </a:p>
            <a:p>
              <a:pPr marL="0" indent="0">
                <a:buNone/>
              </a:pPr>
              <a:r>
                <a:rPr lang="ja-JP" altLang="en-US" sz="1000" dirty="0"/>
                <a:t>プロセス（処理）</a:t>
              </a:r>
              <a:endParaRPr lang="en-US" altLang="ja-JP" sz="1000" dirty="0"/>
            </a:p>
            <a:p>
              <a:pPr marL="0" indent="0">
                <a:buNone/>
              </a:pPr>
              <a:r>
                <a:rPr lang="ja-JP" altLang="en-US" sz="1000" dirty="0"/>
                <a:t>データストア</a:t>
              </a:r>
              <a:endParaRPr lang="en-US" altLang="ja-JP" sz="1000" dirty="0"/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ja-JP" altLang="en-US" sz="1000" dirty="0" smtClean="0"/>
                <a:t>データフロー</a:t>
              </a:r>
              <a:endParaRPr lang="en-US" altLang="ja-JP" sz="1000" dirty="0" smtClean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ja-JP" sz="1000" dirty="0" smtClean="0"/>
            </a:p>
            <a:p>
              <a:pPr marL="0" indent="0">
                <a:buFont typeface="Arial" panose="020B0604020202020204" pitchFamily="34" charset="0"/>
                <a:buNone/>
              </a:pPr>
              <a:endParaRPr lang="ja-JP" altLang="en-US" sz="1000" dirty="0"/>
            </a:p>
          </p:txBody>
        </p:sp>
        <p:sp>
          <p:nvSpPr>
            <p:cNvPr id="8" name="コンテンツ プレースホルダー 2"/>
            <p:cNvSpPr txBox="1">
              <a:spLocks/>
            </p:cNvSpPr>
            <p:nvPr/>
          </p:nvSpPr>
          <p:spPr>
            <a:xfrm>
              <a:off x="4246058" y="4614183"/>
              <a:ext cx="4430397" cy="3600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ja-JP" altLang="en-US" sz="2600" dirty="0" smtClean="0"/>
                <a:t>データフローは各記号上でクリックする</a:t>
              </a:r>
              <a:endParaRPr lang="en-US" altLang="ja-JP" sz="2600" dirty="0" smtClean="0"/>
            </a:p>
            <a:p>
              <a:pPr marL="0" indent="0">
                <a:buFont typeface="Arial" panose="020B0604020202020204" pitchFamily="34" charset="0"/>
                <a:buNone/>
              </a:pPr>
              <a:endParaRPr lang="ja-JP" altLang="en-US" sz="2000" dirty="0"/>
            </a:p>
          </p:txBody>
        </p:sp>
        <p:cxnSp>
          <p:nvCxnSpPr>
            <p:cNvPr id="10" name="カギ線コネクタ 9"/>
            <p:cNvCxnSpPr/>
            <p:nvPr/>
          </p:nvCxnSpPr>
          <p:spPr>
            <a:xfrm>
              <a:off x="1547664" y="3842767"/>
              <a:ext cx="1368152" cy="398384"/>
            </a:xfrm>
            <a:prstGeom prst="bentConnector3">
              <a:avLst>
                <a:gd name="adj1" fmla="val 351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カギ線コネクタ 11"/>
            <p:cNvCxnSpPr/>
            <p:nvPr/>
          </p:nvCxnSpPr>
          <p:spPr>
            <a:xfrm>
              <a:off x="1811905" y="3842767"/>
              <a:ext cx="1103911" cy="573314"/>
            </a:xfrm>
            <a:prstGeom prst="bentConnector3">
              <a:avLst>
                <a:gd name="adj1" fmla="val 108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カギ線コネクタ 15"/>
            <p:cNvCxnSpPr/>
            <p:nvPr/>
          </p:nvCxnSpPr>
          <p:spPr>
            <a:xfrm>
              <a:off x="2051717" y="3878466"/>
              <a:ext cx="864101" cy="735717"/>
            </a:xfrm>
            <a:prstGeom prst="bentConnector3">
              <a:avLst>
                <a:gd name="adj1" fmla="val 617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カギ線コネクタ 24"/>
            <p:cNvCxnSpPr/>
            <p:nvPr/>
          </p:nvCxnSpPr>
          <p:spPr>
            <a:xfrm rot="16200000" flipH="1">
              <a:off x="2249462" y="4138898"/>
              <a:ext cx="972666" cy="360040"/>
            </a:xfrm>
            <a:prstGeom prst="bentConnector3">
              <a:avLst>
                <a:gd name="adj1" fmla="val 100138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楕円 32"/>
            <p:cNvSpPr/>
            <p:nvPr/>
          </p:nvSpPr>
          <p:spPr>
            <a:xfrm>
              <a:off x="1466947" y="3599143"/>
              <a:ext cx="216024" cy="189161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/>
            <p:cNvSpPr/>
            <p:nvPr/>
          </p:nvSpPr>
          <p:spPr>
            <a:xfrm>
              <a:off x="1709098" y="3590434"/>
              <a:ext cx="216024" cy="189161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/>
            <p:cNvSpPr/>
            <p:nvPr/>
          </p:nvSpPr>
          <p:spPr>
            <a:xfrm>
              <a:off x="1953585" y="3599879"/>
              <a:ext cx="216024" cy="189161"/>
            </a:xfrm>
            <a:prstGeom prst="ellipse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/>
            <p:cNvSpPr/>
            <p:nvPr/>
          </p:nvSpPr>
          <p:spPr>
            <a:xfrm>
              <a:off x="2448932" y="3590434"/>
              <a:ext cx="216024" cy="189161"/>
            </a:xfrm>
            <a:prstGeom prst="ellipse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44" name="図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67" y="4785451"/>
            <a:ext cx="4120156" cy="1944216"/>
          </a:xfrm>
          <a:prstGeom prst="rect">
            <a:avLst/>
          </a:prstGeom>
        </p:spPr>
      </p:pic>
      <p:sp>
        <p:nvSpPr>
          <p:cNvPr id="45" name="コンテンツ プレースホルダー 2"/>
          <p:cNvSpPr txBox="1">
            <a:spLocks/>
          </p:cNvSpPr>
          <p:nvPr/>
        </p:nvSpPr>
        <p:spPr>
          <a:xfrm>
            <a:off x="683568" y="6330873"/>
            <a:ext cx="3751437" cy="39879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900" dirty="0" smtClean="0"/>
              <a:t>データフローは曲線にもできる</a:t>
            </a:r>
            <a:endParaRPr lang="en-US" altLang="ja-JP" sz="29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9092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404664"/>
            <a:ext cx="8496944" cy="58772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6000" b="1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</a:t>
            </a:r>
            <a:r>
              <a:rPr lang="en-US" altLang="ja-JP" sz="6000" b="1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 </a:t>
            </a:r>
            <a:r>
              <a:rPr lang="ja-JP" altLang="en-US" sz="6000" b="1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課題の提出先 </a:t>
            </a:r>
            <a:endParaRPr lang="en-US" altLang="ja-JP" sz="6000" b="1" u="sng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提出先</a:t>
            </a:r>
            <a:endParaRPr lang="en-US" altLang="ja-JP" sz="4000" b="1" dirty="0" smtClean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 </a:t>
            </a:r>
            <a:r>
              <a:rPr lang="en-US" altLang="ja-JP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  <a:hlinkClick r:id="rId2" action="ppaction://hlinkfile"/>
              </a:rPr>
              <a:t>\\teasrv\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  <a:hlinkClick r:id="rId2" action="ppaction://hlinkfile"/>
              </a:rPr>
              <a:t>提出￥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講師</a:t>
            </a:r>
            <a:r>
              <a:rPr lang="en-US" altLang="ja-JP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[J-P]\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梶田</a:t>
            </a:r>
            <a:r>
              <a:rPr lang="en-US" altLang="ja-JP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\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プログラム設計</a:t>
            </a:r>
            <a:r>
              <a:rPr lang="en-US" altLang="ja-JP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\2A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￥</a:t>
            </a:r>
            <a:r>
              <a:rPr lang="en-US" altLang="ja-JP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0514</a:t>
            </a:r>
            <a:endParaRPr lang="en-US" altLang="ja-JP" sz="4000" b="1" dirty="0" smtClean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>
              <a:buNone/>
            </a:pPr>
            <a:r>
              <a:rPr lang="ja-JP" altLang="en-US" sz="4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・クラス番号フォルダー</a:t>
            </a:r>
            <a:endParaRPr kumimoji="1" lang="ja-JP" altLang="en-US" sz="4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716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91</Words>
  <Application>Microsoft Office PowerPoint</Application>
  <PresentationFormat>画面に合わせる (4:3)</PresentationFormat>
  <Paragraphs>20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ＭＳ Ｐゴシック</vt:lpstr>
      <vt:lpstr>メイリオ</vt:lpstr>
      <vt:lpstr>游ゴシック</vt:lpstr>
      <vt:lpstr>Arial</vt:lpstr>
      <vt:lpstr>Calibri</vt:lpstr>
      <vt:lpstr>Office ​​テーマ</vt:lpstr>
      <vt:lpstr>プログラム設計 </vt:lpstr>
      <vt:lpstr>DFD作成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岩田 正綱</dc:creator>
  <cp:lastModifiedBy>梶田 純孝</cp:lastModifiedBy>
  <cp:revision>31</cp:revision>
  <dcterms:created xsi:type="dcterms:W3CDTF">2017-04-27T00:00:48Z</dcterms:created>
  <dcterms:modified xsi:type="dcterms:W3CDTF">2019-05-13T13:49:11Z</dcterms:modified>
</cp:coreProperties>
</file>