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9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3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7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2B05-9906-4BA7-AD6C-93FE08CE9651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4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80120"/>
          </a:xfrm>
        </p:spPr>
        <p:txBody>
          <a:bodyPr/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コード設計のヒント（図解）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4" name="フローチャート : 書類 3"/>
          <p:cNvSpPr/>
          <p:nvPr/>
        </p:nvSpPr>
        <p:spPr>
          <a:xfrm>
            <a:off x="539552" y="1556792"/>
            <a:ext cx="1728192" cy="1656184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DFD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フローチャート : 書類 4"/>
          <p:cNvSpPr/>
          <p:nvPr/>
        </p:nvSpPr>
        <p:spPr>
          <a:xfrm>
            <a:off x="539552" y="3363334"/>
            <a:ext cx="1728192" cy="1793858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帳簿・帳票・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リスト等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</p:cNvCxnSpPr>
          <p:nvPr/>
        </p:nvCxnSpPr>
        <p:spPr>
          <a:xfrm>
            <a:off x="2267744" y="2384884"/>
            <a:ext cx="1080120" cy="7560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5" idx="3"/>
          </p:cNvCxnSpPr>
          <p:nvPr/>
        </p:nvCxnSpPr>
        <p:spPr>
          <a:xfrm flipV="1">
            <a:off x="2267744" y="3363334"/>
            <a:ext cx="1080120" cy="8969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512610" y="2762926"/>
            <a:ext cx="1872208" cy="117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コード設計書</a:t>
            </a:r>
            <a:endParaRPr kumimoji="1" lang="ja-JP" altLang="en-US" sz="2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情報名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26485" y="39330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項目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22525" y="4365104"/>
            <a:ext cx="213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有意コード・無意コードにするかなどコードの内容を設計</a:t>
            </a:r>
            <a:endParaRPr kumimoji="1" lang="ja-JP" altLang="en-US" sz="2800" dirty="0"/>
          </a:p>
        </p:txBody>
      </p:sp>
      <p:sp>
        <p:nvSpPr>
          <p:cNvPr id="15" name="右矢印 14"/>
          <p:cNvSpPr/>
          <p:nvPr/>
        </p:nvSpPr>
        <p:spPr>
          <a:xfrm rot="16200000">
            <a:off x="4263510" y="4031803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156176" y="2762926"/>
            <a:ext cx="1872208" cy="117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コード表</a:t>
            </a:r>
            <a:endParaRPr kumimoji="1" lang="en-US" altLang="ja-JP" sz="2400" b="1" dirty="0" smtClean="0"/>
          </a:p>
          <a:p>
            <a:pPr algn="ctr"/>
            <a:r>
              <a:rPr lang="ja-JP" altLang="en-US" sz="2400" b="1" dirty="0"/>
              <a:t>（</a:t>
            </a:r>
            <a:r>
              <a:rPr kumimoji="1" lang="ja-JP" altLang="en-US" sz="2400" b="1" dirty="0" smtClean="0"/>
              <a:t>一覧表）</a:t>
            </a:r>
            <a:endParaRPr kumimoji="1" lang="ja-JP" altLang="en-US" sz="2400" b="1" dirty="0"/>
          </a:p>
        </p:txBody>
      </p:sp>
      <p:sp>
        <p:nvSpPr>
          <p:cNvPr id="17" name="右矢印 16"/>
          <p:cNvSpPr/>
          <p:nvPr/>
        </p:nvSpPr>
        <p:spPr>
          <a:xfrm>
            <a:off x="5580112" y="3184388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78956" y="1322765"/>
            <a:ext cx="3569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タイプ（テキスト・数字）、長さを設計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40602" y="4437112"/>
            <a:ext cx="2139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不足項目（フィールド）を検討・追記</a:t>
            </a:r>
          </a:p>
        </p:txBody>
      </p:sp>
      <p:sp>
        <p:nvSpPr>
          <p:cNvPr id="21" name="右矢印 20"/>
          <p:cNvSpPr/>
          <p:nvPr/>
        </p:nvSpPr>
        <p:spPr>
          <a:xfrm rot="5400000">
            <a:off x="4262369" y="2313817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6200000">
            <a:off x="6907077" y="4031803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2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80120"/>
          </a:xfrm>
        </p:spPr>
        <p:txBody>
          <a:bodyPr/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コード設計のヒント（説明）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8964488" cy="5400600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</a:rPr>
              <a:t>１．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DFD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のフローから情報名を集める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２．お客様が現在使用されている帳簿や帳票・リストから項目（フィールド）を集める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kumimoji="1" lang="ja-JP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コード設計書</a:t>
            </a:r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に転記する</a:t>
            </a:r>
            <a:endParaRPr kumimoji="1"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この</a:t>
            </a:r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際、タイプ（テキスト・数字）、長さを設計する</a:t>
            </a:r>
            <a:endParaRPr kumimoji="1" lang="en-US" altLang="ja-JP" sz="2800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３</a:t>
            </a:r>
            <a:r>
              <a:rPr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．転記したコード設計書ではコンピュータ化した際に不足していると思われる項目（フィールド）を検討し、追記する</a:t>
            </a:r>
            <a:endParaRPr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４</a:t>
            </a:r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．コードになりえる項目検討</a:t>
            </a:r>
            <a:endParaRPr kumimoji="1"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kumimoji="1" lang="ja-JP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コード表</a:t>
            </a:r>
            <a:r>
              <a:rPr lang="en-US" altLang="ja-JP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kumimoji="1" lang="ja-JP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一覧表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に転記する</a:t>
            </a:r>
            <a:endParaRPr kumimoji="1"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この際、コードを有意コードにするか無意コードにするかなどコードの内容を設計する</a:t>
            </a:r>
            <a:endParaRPr lang="en-US" altLang="ja-JP" sz="28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6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176</Words>
  <Application>Microsoft Office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コード設計のヒント（図解）</vt:lpstr>
      <vt:lpstr>コード設計のヒント（説明）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コード設計書作成のヒント</dc:title>
  <dc:creator>岩田 正綱</dc:creator>
  <cp:lastModifiedBy>岩田 正綱</cp:lastModifiedBy>
  <cp:revision>4</cp:revision>
  <dcterms:created xsi:type="dcterms:W3CDTF">2017-06-05T23:43:34Z</dcterms:created>
  <dcterms:modified xsi:type="dcterms:W3CDTF">2017-06-06T00:04:32Z</dcterms:modified>
</cp:coreProperties>
</file>