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67" r:id="rId4"/>
    <p:sldId id="277" r:id="rId5"/>
    <p:sldId id="276" r:id="rId6"/>
    <p:sldId id="27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D1"/>
    <a:srgbClr val="D9FFEA"/>
    <a:srgbClr val="3B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F7A6-4109-481A-8A0D-79A213B41195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8CBD9-01F8-46DF-9743-B160596FA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0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8CBD9-01F8-46DF-9743-B160596FA3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4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70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20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6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3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0788-0276-45FD-8D57-0E1BF78D8437}" type="datetimeFigureOut">
              <a:rPr kumimoji="1" lang="ja-JP" altLang="en-US" smtClean="0"/>
              <a:pPr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3C87-7E1C-4366-9282-3EDCF673A96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8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プログラム設計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データベース設計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1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3384" y="274638"/>
            <a:ext cx="6347048" cy="706090"/>
          </a:xfrm>
        </p:spPr>
        <p:txBody>
          <a:bodyPr>
            <a:normAutofit/>
          </a:bodyPr>
          <a:lstStyle/>
          <a:p>
            <a:r>
              <a:rPr lang="ja-JP" altLang="en-US" sz="3600" u="sng" dirty="0"/>
              <a:t>データベース</a:t>
            </a:r>
            <a:r>
              <a:rPr kumimoji="1" lang="ja-JP" altLang="en-US" sz="3600" u="sng" dirty="0" smtClean="0"/>
              <a:t>設計</a:t>
            </a:r>
            <a:r>
              <a:rPr kumimoji="1" lang="ja-JP" altLang="en-US" sz="3600" u="sng" dirty="0" smtClean="0"/>
              <a:t>の位置づけ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2558" y="5085184"/>
            <a:ext cx="8229600" cy="1468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b="1" dirty="0"/>
              <a:t>「基本設計</a:t>
            </a:r>
            <a:r>
              <a:rPr lang="ja-JP" altLang="en-US" b="1" dirty="0" smtClean="0"/>
              <a:t>」（外部設計）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b="1" dirty="0" smtClean="0"/>
              <a:t>システム</a:t>
            </a:r>
            <a:r>
              <a:rPr lang="ja-JP" altLang="en-US" b="1" dirty="0"/>
              <a:t>の構造や実装方針を決定し，アプリケーションの機能</a:t>
            </a:r>
            <a:r>
              <a:rPr lang="ja-JP" altLang="en-US" b="1" dirty="0" smtClean="0"/>
              <a:t>，</a:t>
            </a:r>
            <a:r>
              <a:rPr lang="ja-JP" altLang="en-US" b="1" dirty="0" smtClean="0"/>
              <a:t>画面</a:t>
            </a:r>
            <a:r>
              <a:rPr lang="ja-JP" altLang="en-US" b="1" dirty="0"/>
              <a:t>，</a:t>
            </a:r>
            <a:r>
              <a:rPr lang="ja-JP" altLang="en-US" b="1" dirty="0" smtClean="0">
                <a:solidFill>
                  <a:srgbClr val="FF0000"/>
                </a:solidFill>
              </a:rPr>
              <a:t>データ</a:t>
            </a:r>
            <a:r>
              <a:rPr lang="ja-JP" altLang="en-US" b="1" dirty="0">
                <a:solidFill>
                  <a:srgbClr val="FF0000"/>
                </a:solidFill>
              </a:rPr>
              <a:t>など</a:t>
            </a:r>
            <a:r>
              <a:rPr lang="ja-JP" altLang="en-US" b="1" dirty="0">
                <a:solidFill>
                  <a:srgbClr val="FF0000"/>
                </a:solidFill>
              </a:rPr>
              <a:t>を定義</a:t>
            </a:r>
            <a:r>
              <a:rPr lang="ja-JP" altLang="en-US" b="1" dirty="0" smtClean="0"/>
              <a:t>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667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3491880" y="3573016"/>
            <a:ext cx="2520280" cy="576064"/>
          </a:xfrm>
          <a:prstGeom prst="ellipse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084168" y="4509120"/>
            <a:ext cx="1872208" cy="576064"/>
          </a:xfrm>
          <a:prstGeom prst="wedgeRoundRectCallout">
            <a:avLst>
              <a:gd name="adj1" fmla="val -81112"/>
              <a:gd name="adj2" fmla="val -8874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④コード</a:t>
            </a:r>
            <a:r>
              <a:rPr lang="ja-JP" altLang="en-US" dirty="0" smtClean="0"/>
              <a:t>設計書</a:t>
            </a:r>
            <a:endParaRPr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242342" y="408095"/>
            <a:ext cx="2097410" cy="576064"/>
          </a:xfrm>
          <a:prstGeom prst="wedgeRoundRectCallout">
            <a:avLst>
              <a:gd name="adj1" fmla="val 101249"/>
              <a:gd name="adj2" fmla="val 10143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③</a:t>
            </a:r>
            <a:r>
              <a:rPr lang="en-US" altLang="ja-JP" dirty="0"/>
              <a:t>DFD</a:t>
            </a:r>
          </a:p>
          <a:p>
            <a:r>
              <a:rPr lang="ja-JP" altLang="en-US" dirty="0"/>
              <a:t>②システム概要図</a:t>
            </a:r>
            <a:endParaRPr lang="en-US" altLang="ja-JP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42342" y="1127711"/>
            <a:ext cx="1305322" cy="576064"/>
          </a:xfrm>
          <a:prstGeom prst="wedgeRoundRectCallout">
            <a:avLst>
              <a:gd name="adj1" fmla="val 66377"/>
              <a:gd name="adj2" fmla="val -638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①現状分析調査表</a:t>
            </a:r>
            <a:endParaRPr lang="en-US" altLang="ja-JP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148097" y="2276872"/>
            <a:ext cx="1111535" cy="864096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開発要求定義書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10800000">
            <a:off x="597076" y="1772816"/>
            <a:ext cx="2834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427984" y="4941168"/>
            <a:ext cx="1584176" cy="576064"/>
          </a:xfrm>
          <a:prstGeom prst="wedgeRoundRectCallout">
            <a:avLst>
              <a:gd name="adj1" fmla="val 17249"/>
              <a:gd name="adj2" fmla="val -1531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⑤</a:t>
            </a:r>
            <a:r>
              <a:rPr lang="ja-JP" altLang="en-US" dirty="0"/>
              <a:t>画面設計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7237293" y="3597809"/>
            <a:ext cx="1872208" cy="576064"/>
          </a:xfrm>
          <a:prstGeom prst="wedgeRoundRectCallout">
            <a:avLst>
              <a:gd name="adj1" fmla="val -118905"/>
              <a:gd name="adj2" fmla="val -559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⑥データベース設計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8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システムに必要なデータを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分析してまとめること。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データベース設計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16024" y="2492897"/>
            <a:ext cx="3779912" cy="3960439"/>
            <a:chOff x="0" y="1628800"/>
            <a:chExt cx="3779912" cy="3960439"/>
          </a:xfrm>
        </p:grpSpPr>
        <p:sp>
          <p:nvSpPr>
            <p:cNvPr id="11" name="雲 10"/>
            <p:cNvSpPr/>
            <p:nvPr/>
          </p:nvSpPr>
          <p:spPr>
            <a:xfrm>
              <a:off x="0" y="1628800"/>
              <a:ext cx="3779912" cy="396043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メモ 7"/>
            <p:cNvSpPr/>
            <p:nvPr/>
          </p:nvSpPr>
          <p:spPr>
            <a:xfrm>
              <a:off x="729613" y="2157692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要件定義書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メモ 8"/>
            <p:cNvSpPr/>
            <p:nvPr/>
          </p:nvSpPr>
          <p:spPr>
            <a:xfrm>
              <a:off x="2051719" y="2348880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帳票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メモ 9"/>
            <p:cNvSpPr/>
            <p:nvPr/>
          </p:nvSpPr>
          <p:spPr>
            <a:xfrm>
              <a:off x="915413" y="3789040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コード設計書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072455" y="19302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色々な情報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 rot="20841289">
            <a:off x="4211960" y="3678775"/>
            <a:ext cx="1800200" cy="643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16216" y="2492896"/>
            <a:ext cx="2232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・お客様情報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お客様名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お客様住所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・</a:t>
            </a:r>
            <a:r>
              <a:rPr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・商品情報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商品名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在庫数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・</a:t>
            </a:r>
            <a:r>
              <a:rPr lang="ja-JP" altLang="en-US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などなど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 smtClean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228184" y="2222607"/>
            <a:ext cx="2376264" cy="358265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17455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思いつくものを書き出してみる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962500" y="6228299"/>
            <a:ext cx="3672408" cy="513069"/>
          </a:xfrm>
          <a:prstGeom prst="wedgeRoundRectCallout">
            <a:avLst>
              <a:gd name="adj1" fmla="val -7086"/>
              <a:gd name="adj2" fmla="val -174207"/>
              <a:gd name="adj3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分からなくなったら帳票を思い出す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データベース設計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16024" y="2492897"/>
            <a:ext cx="3779912" cy="3960439"/>
            <a:chOff x="0" y="1628800"/>
            <a:chExt cx="3779912" cy="3960439"/>
          </a:xfrm>
        </p:grpSpPr>
        <p:sp>
          <p:nvSpPr>
            <p:cNvPr id="11" name="雲 10"/>
            <p:cNvSpPr/>
            <p:nvPr/>
          </p:nvSpPr>
          <p:spPr>
            <a:xfrm>
              <a:off x="0" y="1628800"/>
              <a:ext cx="3779912" cy="396043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メモ 7"/>
            <p:cNvSpPr/>
            <p:nvPr/>
          </p:nvSpPr>
          <p:spPr>
            <a:xfrm>
              <a:off x="729613" y="2157692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要件定義書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メモ 8"/>
            <p:cNvSpPr/>
            <p:nvPr/>
          </p:nvSpPr>
          <p:spPr>
            <a:xfrm>
              <a:off x="2051719" y="2348880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帳票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メモ 9"/>
            <p:cNvSpPr/>
            <p:nvPr/>
          </p:nvSpPr>
          <p:spPr>
            <a:xfrm>
              <a:off x="915413" y="3789040"/>
              <a:ext cx="1080119" cy="157516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コード設計書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072455" y="19302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色々な情報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 rot="20841289">
            <a:off x="4215125" y="3707345"/>
            <a:ext cx="1539175" cy="643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17455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データベースに最適な状態にする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円柱 2"/>
          <p:cNvSpPr/>
          <p:nvPr/>
        </p:nvSpPr>
        <p:spPr>
          <a:xfrm>
            <a:off x="6060770" y="4280260"/>
            <a:ext cx="1368152" cy="996639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在庫情報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円柱 15"/>
          <p:cNvSpPr/>
          <p:nvPr/>
        </p:nvSpPr>
        <p:spPr>
          <a:xfrm>
            <a:off x="7524328" y="3452101"/>
            <a:ext cx="1368152" cy="996639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仕入情報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円柱 19"/>
          <p:cNvSpPr/>
          <p:nvPr/>
        </p:nvSpPr>
        <p:spPr>
          <a:xfrm>
            <a:off x="6060770" y="2714657"/>
            <a:ext cx="1368152" cy="996639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売上情報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806076" y="2348880"/>
            <a:ext cx="3230420" cy="3240360"/>
          </a:xfrm>
          <a:prstGeom prst="round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帳票</a:t>
            </a:r>
            <a:r>
              <a:rPr kumimoji="1" lang="ja-JP" altLang="en-US" dirty="0" smtClean="0"/>
              <a:t>に書いていることを書き出してみよう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・販売管理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・売上管理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ja-JP" altLang="en-US" dirty="0"/>
              <a:t>店舗</a:t>
            </a:r>
            <a:r>
              <a:rPr lang="ja-JP" altLang="en-US" dirty="0" smtClean="0"/>
              <a:t>在庫管理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・倉庫在庫管理（店舗側）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・倉庫在庫管理（倉庫側）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・仕入管理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・棚卸管理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・中古品仕入管理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・販売管理（店舗）に中古品情報追加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85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129</Words>
  <Application>Microsoft Office PowerPoint</Application>
  <PresentationFormat>画面に合わせる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Office ​​テーマ</vt:lpstr>
      <vt:lpstr>プログラム設計</vt:lpstr>
      <vt:lpstr>データベース設計の位置づけ</vt:lpstr>
      <vt:lpstr>データベース設計</vt:lpstr>
      <vt:lpstr>データベース設計</vt:lpstr>
      <vt:lpstr>データベース設計</vt:lpstr>
      <vt:lpstr>データベース設計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システム設計</dc:title>
  <dc:creator>櫻井 健一</dc:creator>
  <cp:lastModifiedBy>梶田 純孝</cp:lastModifiedBy>
  <cp:revision>18</cp:revision>
  <dcterms:created xsi:type="dcterms:W3CDTF">2012-05-23T01:23:01Z</dcterms:created>
  <dcterms:modified xsi:type="dcterms:W3CDTF">2019-06-24T09:44:51Z</dcterms:modified>
</cp:coreProperties>
</file>