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68" r:id="rId7"/>
    <p:sldId id="270" r:id="rId8"/>
    <p:sldId id="257" r:id="rId9"/>
    <p:sldId id="258" r:id="rId10"/>
    <p:sldId id="259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74274" y="5355770"/>
            <a:ext cx="9017727" cy="1502229"/>
          </a:xfrm>
        </p:spPr>
        <p:txBody>
          <a:bodyPr>
            <a:noAutofit/>
          </a:bodyPr>
          <a:lstStyle/>
          <a:p>
            <a:r>
              <a:rPr kumimoji="1"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sz="2600" dirty="0" smtClean="0"/>
          </a:p>
          <a:p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7" y="1325563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・これまでに作成した資料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97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・要求分析書</a:t>
            </a:r>
            <a:r>
              <a:rPr lang="en-US" altLang="ja-JP" sz="2000" b="1" dirty="0"/>
              <a:t>	</a:t>
            </a:r>
            <a:r>
              <a:rPr lang="en-US" altLang="ja-JP" sz="2000" b="1" dirty="0" smtClean="0"/>
              <a:t>	9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24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・全体</a:t>
            </a:r>
            <a:r>
              <a:rPr lang="en-US" altLang="ja-JP" sz="2000" b="1" dirty="0" smtClean="0"/>
              <a:t>DFD		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lang="en-US" altLang="ja-JP" sz="2000" b="1" dirty="0" smtClean="0"/>
          </a:p>
          <a:p>
            <a:r>
              <a:rPr kumimoji="1" lang="ja-JP" altLang="en-US" sz="2000" b="1" dirty="0" smtClean="0"/>
              <a:t>・システム構造図</a:t>
            </a:r>
            <a:r>
              <a:rPr kumimoji="1" lang="en-US" altLang="ja-JP" sz="2000" b="1" dirty="0" smtClean="0"/>
              <a:t>	10</a:t>
            </a:r>
            <a:r>
              <a:rPr kumimoji="1" lang="ja-JP" altLang="en-US" sz="2000" b="1" dirty="0" smtClean="0"/>
              <a:t>月</a:t>
            </a:r>
            <a:r>
              <a:rPr lang="en-US" altLang="ja-JP" sz="2000" b="1" dirty="0"/>
              <a:t>8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・これから作成する資料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5262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・各種サブシステム仕様書</a:t>
            </a:r>
            <a:r>
              <a:rPr kumimoji="1" lang="en-US" altLang="ja-JP" b="1" dirty="0" smtClean="0"/>
              <a:t>		</a:t>
            </a:r>
            <a:r>
              <a:rPr kumimoji="1"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・各種データベース仕様書</a:t>
            </a:r>
            <a:r>
              <a:rPr lang="en-US" altLang="ja-JP" b="1" dirty="0" smtClean="0"/>
              <a:t>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・各種画面仕様書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・各種プログラム仕様書</a:t>
            </a:r>
            <a:r>
              <a:rPr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・各種モジュール仕様書</a:t>
            </a:r>
            <a:r>
              <a:rPr kumimoji="1"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・テスト仕様書・テスト実施結果書</a:t>
            </a:r>
            <a:r>
              <a:rPr lang="en-US" altLang="ja-JP" b="1" dirty="0" smtClean="0"/>
              <a:t>	</a:t>
            </a:r>
            <a:r>
              <a:rPr lang="ja-JP" altLang="en-US" b="1" dirty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・ガントチャート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amanin-Note\Desktop\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2" y="1486851"/>
            <a:ext cx="441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9" y="782338"/>
            <a:ext cx="1346192" cy="13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104503" y="2939142"/>
            <a:ext cx="11952514" cy="3827417"/>
          </a:xfrm>
          <a:prstGeom prst="wedgeEllipseCallout">
            <a:avLst>
              <a:gd name="adj1" fmla="val -1958"/>
              <a:gd name="adj2" fmla="val -70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870701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7" y="3732402"/>
            <a:ext cx="1444608" cy="2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3540032" y="3208782"/>
            <a:ext cx="2299063" cy="1353597"/>
          </a:xfrm>
          <a:prstGeom prst="wedgeEllipseCallout">
            <a:avLst>
              <a:gd name="adj1" fmla="val -58178"/>
              <a:gd name="adj2" fmla="val 412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本ね！」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5775354" y="4037979"/>
            <a:ext cx="2569923" cy="1353597"/>
          </a:xfrm>
          <a:prstGeom prst="wedgeEllipseCallout">
            <a:avLst>
              <a:gd name="adj1" fmla="val 61708"/>
              <a:gd name="adj2" fmla="val -2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分かりました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lang="en-US" altLang="ja-JP" sz="2000" dirty="0" smtClean="0">
                <a:solidFill>
                  <a:schemeClr val="tx1"/>
                </a:solidFill>
              </a:rPr>
              <a:t>50</a:t>
            </a:r>
            <a:r>
              <a:rPr lang="ja-JP" altLang="en-US" sz="2000" dirty="0" smtClean="0">
                <a:solidFill>
                  <a:schemeClr val="tx1"/>
                </a:solidFill>
              </a:rPr>
              <a:t>本ですね！」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事務担当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 smtClean="0"/>
              <a:t>１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18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365" y="2715359"/>
            <a:ext cx="1941813" cy="19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31610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85017" y="305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出庫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9190" y="556938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を減らす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処理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939015" y="4027625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" y="2662042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69" y="3650301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1589013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37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3" grpId="0"/>
      <p:bldP spid="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9743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３</a:t>
            </a:r>
            <a:endParaRPr kumimoji="1" lang="ja-JP" altLang="en-US" sz="4400" b="1" dirty="0"/>
          </a:p>
        </p:txBody>
      </p:sp>
      <p:pic>
        <p:nvPicPr>
          <p:cNvPr id="13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7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481137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1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50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448510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98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5496958" y="3339600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46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7545406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7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1927535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93854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1" y="4590067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1612190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33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576483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81" y="459006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624931" y="5804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28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7673377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4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4618442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721827" y="5802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8" name="爆発 2 7"/>
          <p:cNvSpPr/>
          <p:nvPr/>
        </p:nvSpPr>
        <p:spPr>
          <a:xfrm rot="20685715">
            <a:off x="1939396" y="648457"/>
            <a:ext cx="8779621" cy="539262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rgbClr val="FFFF00"/>
                </a:solidFill>
              </a:rPr>
              <a:t>手間がかかっている！！</a:t>
            </a:r>
            <a:endParaRPr kumimoji="1" lang="ja-JP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6" grpId="0"/>
      <p:bldP spid="28" grpId="0"/>
      <p:bldP spid="30" grpId="0"/>
      <p:bldP spid="35" grpId="0"/>
      <p:bldP spid="37" grpId="0"/>
      <p:bldP spid="39" grpId="0"/>
      <p:bldP spid="41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515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その１</a:t>
            </a:r>
            <a:r>
              <a:rPr kumimoji="1" lang="en-US" altLang="ja-JP" sz="4400" b="1" dirty="0" smtClean="0"/>
              <a:t>(</a:t>
            </a:r>
            <a:r>
              <a:rPr kumimoji="1" lang="ja-JP" altLang="en-US" sz="4400" b="1" dirty="0" smtClean="0"/>
              <a:t>倉庫</a:t>
            </a:r>
            <a:r>
              <a:rPr kumimoji="1" lang="en-US" altLang="ja-JP" sz="4400" b="1" dirty="0" smtClean="0"/>
              <a:t>)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70" y="208272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742819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62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3707112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10" y="2082729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5755560" y="3297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57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04006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23" y="2111103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852456" y="3295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95" y="2219653"/>
            <a:ext cx="2520644" cy="25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5344119" y="4555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物流倉庫</a:t>
            </a:r>
            <a:endParaRPr kumimoji="1" lang="ja-JP" altLang="en-US" b="1" dirty="0"/>
          </a:p>
        </p:txBody>
      </p:sp>
      <p:pic>
        <p:nvPicPr>
          <p:cNvPr id="3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32" y="2493746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27" grpId="0"/>
      <p:bldP spid="27" grpId="1"/>
      <p:bldP spid="29" grpId="0"/>
      <p:bldP spid="29" grpId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9664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</a:t>
            </a:r>
            <a:r>
              <a:rPr lang="ja-JP" altLang="en-US" sz="4400" b="1" dirty="0" smtClean="0"/>
              <a:t>２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在庫処理のタイミング</a:t>
            </a:r>
            <a:r>
              <a:rPr lang="en-US" altLang="ja-JP" sz="4400" b="1" dirty="0" smtClean="0"/>
              <a:t>)</a:t>
            </a:r>
            <a:endParaRPr kumimoji="1" lang="ja-JP" altLang="en-US" sz="4400" b="1" dirty="0"/>
          </a:p>
        </p:txBody>
      </p:sp>
      <p:sp>
        <p:nvSpPr>
          <p:cNvPr id="23" name="右矢印 22"/>
          <p:cNvSpPr/>
          <p:nvPr/>
        </p:nvSpPr>
        <p:spPr>
          <a:xfrm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60998" y="30070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注文</a:t>
            </a:r>
            <a:endParaRPr kumimoji="1" lang="ja-JP" altLang="en-US" sz="3600" dirty="0"/>
          </a:p>
        </p:txBody>
      </p:sp>
      <p:pic>
        <p:nvPicPr>
          <p:cNvPr id="13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5" y="3044235"/>
            <a:ext cx="1578930" cy="15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85303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顧客</a:t>
            </a:r>
            <a:endParaRPr kumimoji="1" lang="ja-JP" altLang="en-US" b="1" dirty="0"/>
          </a:p>
        </p:txBody>
      </p:sp>
      <p:pic>
        <p:nvPicPr>
          <p:cNvPr id="1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60" y="2809476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01" y="3833700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166489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5171" y="559090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在庫数を減らす処理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671223" y="4080472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14" grpId="0"/>
      <p:bldP spid="1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747507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物流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担当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8536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/>
              <a:t>改善</a:t>
            </a:r>
            <a:r>
              <a:rPr kumimoji="1" lang="ja-JP" altLang="en-US" sz="4400" b="1" dirty="0" smtClean="0"/>
              <a:t>点その</a:t>
            </a:r>
            <a:r>
              <a:rPr lang="ja-JP" altLang="en-US" sz="4400" b="1" dirty="0" smtClean="0"/>
              <a:t>３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注文内容を口頭で</a:t>
            </a:r>
            <a:r>
              <a:rPr lang="en-US" altLang="ja-JP" sz="4400" b="1" dirty="0" smtClean="0"/>
              <a:t>)</a:t>
            </a:r>
            <a:endParaRPr kumimoji="1" lang="ja-JP" altLang="en-US" sz="4400" b="1" dirty="0"/>
          </a:p>
        </p:txBody>
      </p:sp>
      <p:pic>
        <p:nvPicPr>
          <p:cNvPr id="1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6" y="3697921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564851" y="3565731"/>
            <a:ext cx="2711159" cy="9551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電子情報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3961304" y="4520852"/>
            <a:ext cx="4163790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" y="1593678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189</Words>
  <Application>Microsoft Office PowerPoint</Application>
  <PresentationFormat>ユーザー設定</PresentationFormat>
  <Paragraphs>81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販売在庫管理システム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yamanin-Note</cp:lastModifiedBy>
  <cp:revision>49</cp:revision>
  <dcterms:created xsi:type="dcterms:W3CDTF">2019-10-04T05:40:14Z</dcterms:created>
  <dcterms:modified xsi:type="dcterms:W3CDTF">2019-10-16T08:12:22Z</dcterms:modified>
</cp:coreProperties>
</file>