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manin-Note\Desktop\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2" y="1486851"/>
            <a:ext cx="441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29" grpId="0"/>
      <p:bldP spid="3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65" y="2715359"/>
            <a:ext cx="1941813" cy="19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1610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85017" y="305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出庫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5656" y="5569388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このタイミングで在庫数を減らす処理が行われていた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939015" y="4027625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" y="2662042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9" y="3650301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1589013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" grpId="0"/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9743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3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481137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1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0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448510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98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496958" y="3339600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6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545406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7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1927535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93854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1" y="4590067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612190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3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576483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81" y="459006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624931" y="5804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28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7673377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4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4618442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721827" y="5802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8" name="爆発 2 7"/>
          <p:cNvSpPr/>
          <p:nvPr/>
        </p:nvSpPr>
        <p:spPr>
          <a:xfrm rot="20685715">
            <a:off x="1939396" y="648457"/>
            <a:ext cx="8779621" cy="539262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00"/>
                </a:solidFill>
              </a:rPr>
              <a:t>手間がかかっている！！</a:t>
            </a:r>
            <a:endParaRPr kumimoji="1" lang="ja-JP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6" grpId="0"/>
      <p:bldP spid="28" grpId="0"/>
      <p:bldP spid="30" grpId="0"/>
      <p:bldP spid="35" grpId="0"/>
      <p:bldP spid="37" grpId="0"/>
      <p:bldP spid="39" grpId="0"/>
      <p:bldP spid="4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139</Words>
  <Application>Microsoft Office PowerPoint</Application>
  <PresentationFormat>ユーザー設定</PresentationFormat>
  <Paragraphs>62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41</cp:revision>
  <dcterms:created xsi:type="dcterms:W3CDTF">2019-10-04T05:40:14Z</dcterms:created>
  <dcterms:modified xsi:type="dcterms:W3CDTF">2019-10-15T08:16:54Z</dcterms:modified>
</cp:coreProperties>
</file>