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  <p:pic>
        <p:nvPicPr>
          <p:cNvPr id="3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55" y="4031904"/>
            <a:ext cx="722860" cy="11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5532661" y="6119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事務担当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184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9" grpId="0" animBg="1"/>
      <p:bldP spid="40" grpId="0" animBg="1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261" y="2010851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・営業担当から物流担当への発注依頼を、電子データで取り行えるようにする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2261" y="267771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・在庫状況をリアルタイムで把握できるようにする</a:t>
            </a:r>
            <a:endParaRPr kumimoji="1" lang="en-US" altLang="ja-JP" sz="24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2261" y="3371609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・受発注管理を物流倉庫で一括して取り行うようにする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261" y="406427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・各営業所は物流倉庫に対して発注依頼を行う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2261" y="4766656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・注文処理によって、受注処理と在庫数を減らす処理を行うようにする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2261" y="54634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・物流担当が発注点と発注量の設定を行えるようにす</a:t>
            </a:r>
            <a:r>
              <a:rPr lang="ja-JP" altLang="en-US" sz="2400" b="1" dirty="0"/>
              <a:t>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227</Words>
  <Application>Microsoft Office PowerPoint</Application>
  <PresentationFormat>ユーザー設定</PresentationFormat>
  <Paragraphs>67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33</cp:revision>
  <dcterms:created xsi:type="dcterms:W3CDTF">2019-10-04T05:40:14Z</dcterms:created>
  <dcterms:modified xsi:type="dcterms:W3CDTF">2019-10-15T06:00:55Z</dcterms:modified>
</cp:coreProperties>
</file>