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74274" y="5355770"/>
            <a:ext cx="9017727" cy="1502229"/>
          </a:xfrm>
        </p:spPr>
        <p:txBody>
          <a:bodyPr>
            <a:noAutofit/>
          </a:bodyPr>
          <a:lstStyle/>
          <a:p>
            <a:r>
              <a:rPr kumimoji="1"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sz="2600" dirty="0" smtClean="0"/>
          </a:p>
          <a:p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7184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en-US" altLang="ja-JP" b="1" dirty="0" smtClean="0"/>
              <a:t>10</a:t>
            </a:r>
            <a:r>
              <a:rPr kumimoji="1" lang="ja-JP" altLang="en-US" b="1" dirty="0" smtClean="0"/>
              <a:t>月</a:t>
            </a:r>
            <a:r>
              <a:rPr lang="en-US" altLang="ja-JP" b="1" dirty="0" smtClean="0"/>
              <a:t>17</a:t>
            </a:r>
            <a:r>
              <a:rPr kumimoji="1" lang="ja-JP" altLang="en-US" b="1" dirty="0" smtClean="0"/>
              <a:t>日</a:t>
            </a:r>
            <a:r>
              <a:rPr kumimoji="1" lang="en-US" altLang="ja-JP" b="1" dirty="0" smtClean="0"/>
              <a:t>~10</a:t>
            </a:r>
            <a:r>
              <a:rPr kumimoji="1" lang="ja-JP" altLang="en-US" b="1" dirty="0" smtClean="0"/>
              <a:t>月</a:t>
            </a:r>
            <a:r>
              <a:rPr kumimoji="1" lang="en-US" altLang="ja-JP" b="1" dirty="0" smtClean="0"/>
              <a:t>25</a:t>
            </a:r>
            <a:r>
              <a:rPr kumimoji="1" lang="ja-JP" altLang="en-US" b="1" dirty="0" smtClean="0"/>
              <a:t>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en-US" altLang="ja-JP" b="1" dirty="0" smtClean="0"/>
              <a:t>10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25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kumimoji="1" lang="en-US" altLang="ja-JP" b="1" dirty="0" smtClean="0"/>
              <a:t>10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25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en-US" altLang="ja-JP" b="1" dirty="0" smtClean="0"/>
              <a:t>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8</a:t>
            </a:r>
            <a:r>
              <a:rPr lang="ja-JP" altLang="en-US" b="1" dirty="0" smtClean="0"/>
              <a:t>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kumimoji="1" lang="en-US" altLang="ja-JP" b="1" dirty="0" smtClean="0"/>
              <a:t>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8</a:t>
            </a:r>
            <a:r>
              <a:rPr lang="ja-JP" altLang="en-US" b="1" dirty="0" smtClean="0"/>
              <a:t>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en-US" altLang="ja-JP" b="1" dirty="0" smtClean="0"/>
              <a:t>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~11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8</a:t>
            </a:r>
            <a:r>
              <a:rPr lang="ja-JP" altLang="en-US" b="1" dirty="0" smtClean="0"/>
              <a:t>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en-US" altLang="ja-JP" b="1" dirty="0" smtClean="0"/>
              <a:t>10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17</a:t>
            </a:r>
            <a:r>
              <a:rPr lang="ja-JP" altLang="en-US" b="1" dirty="0" smtClean="0"/>
              <a:t>日</a:t>
            </a:r>
            <a:r>
              <a:rPr lang="en-US" altLang="ja-JP" b="1" dirty="0" smtClean="0"/>
              <a:t>~10</a:t>
            </a:r>
            <a:r>
              <a:rPr lang="ja-JP" altLang="en-US" b="1" dirty="0" smtClean="0"/>
              <a:t>月</a:t>
            </a:r>
            <a:r>
              <a:rPr lang="en-US" altLang="ja-JP" b="1" dirty="0" smtClean="0"/>
              <a:t>22</a:t>
            </a:r>
            <a:r>
              <a:rPr lang="ja-JP" altLang="en-US" b="1" dirty="0" smtClean="0"/>
              <a:t>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90" y="55693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その１</a:t>
            </a:r>
            <a:r>
              <a:rPr kumimoji="1" lang="en-US" altLang="ja-JP" sz="4400" b="1" dirty="0" smtClean="0"/>
              <a:t>(</a:t>
            </a:r>
            <a:r>
              <a:rPr kumimoji="1" lang="ja-JP" altLang="en-US" sz="4400" b="1" dirty="0" smtClean="0"/>
              <a:t>倉庫</a:t>
            </a:r>
            <a:r>
              <a:rPr kumimoji="1"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0" y="208272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42819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62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07112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10" y="2082729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5755560" y="3297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7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04006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3" y="2111103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852456" y="3295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5" y="2219653"/>
            <a:ext cx="2520644" cy="2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344119" y="4555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物流倉庫</a:t>
            </a:r>
            <a:endParaRPr kumimoji="1" lang="ja-JP" altLang="en-US" b="1" dirty="0"/>
          </a:p>
        </p:txBody>
      </p:sp>
      <p:pic>
        <p:nvPicPr>
          <p:cNvPr id="3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32" y="2493746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9664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 smtClean="0"/>
              <a:t>２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在庫処理のタイミング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sp>
        <p:nvSpPr>
          <p:cNvPr id="23" name="右矢印 22"/>
          <p:cNvSpPr/>
          <p:nvPr/>
        </p:nvSpPr>
        <p:spPr>
          <a:xfrm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0998" y="3007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注文</a:t>
            </a:r>
            <a:endParaRPr kumimoji="1" lang="ja-JP" altLang="en-US" sz="3600" dirty="0"/>
          </a:p>
        </p:txBody>
      </p:sp>
      <p:pic>
        <p:nvPicPr>
          <p:cNvPr id="13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5" y="3044235"/>
            <a:ext cx="1578930" cy="15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85303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顧客</a:t>
            </a:r>
            <a:endParaRPr kumimoji="1" lang="ja-JP" altLang="en-US" b="1" dirty="0"/>
          </a:p>
        </p:txBody>
      </p:sp>
      <p:pic>
        <p:nvPicPr>
          <p:cNvPr id="1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0" y="2809476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01" y="3833700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166489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5171" y="559090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71223" y="4080472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4" grpId="0"/>
      <p:bldP spid="1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747507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物流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担当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8536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改善</a:t>
            </a:r>
            <a:r>
              <a:rPr kumimoji="1" lang="ja-JP" altLang="en-US" sz="4400" b="1" dirty="0" smtClean="0"/>
              <a:t>点その</a:t>
            </a:r>
            <a:r>
              <a:rPr lang="ja-JP" altLang="en-US" sz="4400" b="1" dirty="0" smtClean="0"/>
              <a:t>３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注文内容を口頭で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6" y="3697921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64851" y="3565731"/>
            <a:ext cx="2711159" cy="9551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電子情報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961304" y="4520852"/>
            <a:ext cx="4163790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189</Words>
  <Application>Microsoft Office PowerPoint</Application>
  <PresentationFormat>ユーザー設定</PresentationFormat>
  <Paragraphs>81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50</cp:revision>
  <dcterms:created xsi:type="dcterms:W3CDTF">2019-10-04T05:40:14Z</dcterms:created>
  <dcterms:modified xsi:type="dcterms:W3CDTF">2019-10-17T04:29:40Z</dcterms:modified>
</cp:coreProperties>
</file>