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41</Words>
  <Application>Microsoft Office PowerPoint</Application>
  <PresentationFormat>ワイド画面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HGSｺﾞｼｯｸM</vt:lpstr>
      <vt:lpstr>HG正楷書体-PRO</vt:lpstr>
      <vt:lpstr>游ゴシック</vt:lpstr>
      <vt:lpstr>游ゴシック Light</vt:lpstr>
      <vt:lpstr>Arial</vt:lpstr>
      <vt:lpstr>Bahnschrift SemiBold</vt:lpstr>
      <vt:lpstr>Office テーマ</vt:lpstr>
      <vt:lpstr>販売在庫管理システム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奥野　時成</cp:lastModifiedBy>
  <cp:revision>10</cp:revision>
  <dcterms:created xsi:type="dcterms:W3CDTF">2019-10-04T05:40:14Z</dcterms:created>
  <dcterms:modified xsi:type="dcterms:W3CDTF">2019-10-08T08:48:42Z</dcterms:modified>
</cp:coreProperties>
</file>