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9" r:id="rId4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9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9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8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8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1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84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A55-B038-41BF-BB6B-A5D95738244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6AF5-04BD-40B2-AC0B-9F6F2ACF63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8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zh-TW" altLang="en-US" sz="3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応用</a:t>
            </a:r>
            <a:r>
              <a:rPr lang="zh-TW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情報技術者 平成</a:t>
            </a:r>
            <a:r>
              <a:rPr lang="en-US" altLang="zh-TW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21</a:t>
            </a:r>
            <a:r>
              <a:rPr lang="zh-TW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年度春季 問題</a:t>
            </a:r>
            <a:r>
              <a:rPr lang="en-US" altLang="zh-TW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26</a:t>
            </a:r>
            <a:r>
              <a:rPr lang="en-US" altLang="ja-JP" sz="3200" dirty="0" smtClean="0"/>
              <a:t>】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ja-JP" altLang="en-US" sz="2400" dirty="0"/>
              <a:t>コード設計の作業のうち，最初に行うべき作業はどれか</a:t>
            </a:r>
            <a:r>
              <a:rPr lang="ja-JP" altLang="en-US" sz="2400" dirty="0" smtClean="0"/>
              <a:t>。</a:t>
            </a:r>
            <a:endParaRPr lang="en-US" altLang="ja-JP" sz="2400" dirty="0" smtClean="0"/>
          </a:p>
          <a:p>
            <a:endParaRPr lang="ja-JP" altLang="en-US" sz="2400" dirty="0"/>
          </a:p>
          <a:p>
            <a:r>
              <a:rPr lang="ja-JP" altLang="en-US" sz="2400" dirty="0" smtClean="0"/>
              <a:t>（ア）</a:t>
            </a:r>
            <a:r>
              <a:rPr lang="ja-JP" altLang="en-US" sz="2400" dirty="0"/>
              <a:t>　</a:t>
            </a:r>
            <a:r>
              <a:rPr lang="ja-JP" altLang="en-US" sz="2400" dirty="0" smtClean="0"/>
              <a:t>コード化</a:t>
            </a:r>
            <a:r>
              <a:rPr lang="ja-JP" altLang="en-US" sz="2400" dirty="0"/>
              <a:t>作業とコード表作成</a:t>
            </a:r>
          </a:p>
          <a:p>
            <a:r>
              <a:rPr lang="ja-JP" altLang="en-US" sz="2400" dirty="0" smtClean="0"/>
              <a:t>（イ）　コード化</a:t>
            </a:r>
            <a:r>
              <a:rPr lang="ja-JP" altLang="en-US" sz="2400" dirty="0"/>
              <a:t>対象の選定</a:t>
            </a:r>
          </a:p>
          <a:p>
            <a:r>
              <a:rPr lang="ja-JP" altLang="en-US" sz="2400" dirty="0" smtClean="0"/>
              <a:t>（ウ）　コード</a:t>
            </a:r>
            <a:r>
              <a:rPr lang="ja-JP" altLang="en-US" sz="2400" dirty="0"/>
              <a:t>の管理基準の設計</a:t>
            </a:r>
          </a:p>
          <a:p>
            <a:r>
              <a:rPr lang="ja-JP" altLang="en-US" sz="2400" dirty="0" smtClean="0"/>
              <a:t>（エ）　使用</a:t>
            </a:r>
            <a:r>
              <a:rPr lang="ja-JP" altLang="en-US" sz="2400" dirty="0"/>
              <a:t>期間とデータ量の予測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693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520" y="836712"/>
            <a:ext cx="8784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ja-JP" altLang="en-US" sz="3200" dirty="0" smtClean="0"/>
              <a:t>基本情報</a:t>
            </a:r>
            <a:r>
              <a:rPr lang="ja-JP" altLang="en-US" sz="3200" dirty="0"/>
              <a:t>技術者 平成</a:t>
            </a:r>
            <a:r>
              <a:rPr lang="en-US" altLang="ja-JP" sz="3200" dirty="0"/>
              <a:t>16</a:t>
            </a:r>
            <a:r>
              <a:rPr lang="ja-JP" altLang="en-US" sz="3200" dirty="0"/>
              <a:t>年春期 午前問</a:t>
            </a:r>
            <a:r>
              <a:rPr lang="en-US" altLang="ja-JP" sz="3200" dirty="0" smtClean="0"/>
              <a:t>51】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ja-JP" altLang="en-US" sz="2400" dirty="0"/>
              <a:t>業務システムのコード設計に関する記述のうち，最も適切なものはどれか。</a:t>
            </a:r>
          </a:p>
          <a:p>
            <a:endParaRPr lang="ja-JP" altLang="en-US" sz="24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の実際の付番は，コードの処理方法に詳しいシステム設計担当者が行うべきである。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の属性とけた数は，コンピュータの内部処理効率に重点を置いて設計すべきである。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の入力ミスが業務に重大な影響を及ぼすと判断されるときは，検査文字</a:t>
            </a:r>
            <a:r>
              <a:rPr lang="en-US" altLang="ja-JP" sz="2400" dirty="0"/>
              <a:t>(</a:t>
            </a:r>
            <a:r>
              <a:rPr lang="ja-JP" altLang="en-US" sz="2400" dirty="0"/>
              <a:t>チェックディジットなど</a:t>
            </a:r>
            <a:r>
              <a:rPr lang="en-US" altLang="ja-JP" sz="2400" dirty="0"/>
              <a:t>)</a:t>
            </a:r>
            <a:r>
              <a:rPr lang="ja-JP" altLang="en-US" sz="2400" dirty="0"/>
              <a:t>を採用すべきである。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dirty="0" smtClean="0"/>
              <a:t>コード</a:t>
            </a:r>
            <a:r>
              <a:rPr lang="ja-JP" altLang="en-US" sz="2400" dirty="0"/>
              <a:t>の保守方法</a:t>
            </a:r>
            <a:r>
              <a:rPr lang="en-US" altLang="ja-JP" sz="2400" dirty="0"/>
              <a:t>(</a:t>
            </a:r>
            <a:r>
              <a:rPr lang="ja-JP" altLang="en-US" sz="2400" dirty="0"/>
              <a:t>追加，廃止，変更など</a:t>
            </a:r>
            <a:r>
              <a:rPr lang="en-US" altLang="ja-JP" sz="2400" dirty="0"/>
              <a:t>)</a:t>
            </a:r>
            <a:r>
              <a:rPr lang="ja-JP" altLang="en-US" sz="2400" dirty="0"/>
              <a:t>については，運用テストの段階で決めるべきである。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972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188640"/>
            <a:ext cx="6400800" cy="648072"/>
          </a:xfrm>
        </p:spPr>
        <p:txBody>
          <a:bodyPr/>
          <a:lstStyle/>
          <a:p>
            <a:r>
              <a:rPr lang="ja-JP" altLang="en-US" b="1" dirty="0" smtClean="0"/>
              <a:t>コード</a:t>
            </a:r>
            <a:r>
              <a:rPr lang="ja-JP" altLang="en-US" b="1" dirty="0"/>
              <a:t>関連</a:t>
            </a:r>
            <a:r>
              <a:rPr lang="ja-JP" altLang="en-US" b="1" dirty="0" smtClean="0"/>
              <a:t>の過去問題</a:t>
            </a:r>
            <a:endParaRPr lang="ja-JP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8792"/>
            <a:ext cx="8272544" cy="513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83671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【</a:t>
            </a:r>
            <a:r>
              <a:rPr lang="ja-JP" altLang="en-US" sz="3200" dirty="0" smtClean="0"/>
              <a:t>初級シスアド</a:t>
            </a:r>
            <a:r>
              <a:rPr lang="en-US" altLang="ja-JP" sz="3200" dirty="0" smtClean="0"/>
              <a:t>】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4011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181</Words>
  <Application>Microsoft Office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岩田 正綱</dc:creator>
  <cp:lastModifiedBy>梶田 純孝</cp:lastModifiedBy>
  <cp:revision>17</cp:revision>
  <cp:lastPrinted>2017-06-01T04:49:21Z</cp:lastPrinted>
  <dcterms:created xsi:type="dcterms:W3CDTF">2017-05-30T01:27:06Z</dcterms:created>
  <dcterms:modified xsi:type="dcterms:W3CDTF">2019-06-03T08:22:45Z</dcterms:modified>
</cp:coreProperties>
</file>