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70" r:id="rId4"/>
    <p:sldId id="266" r:id="rId5"/>
    <p:sldId id="268" r:id="rId6"/>
    <p:sldId id="269" r:id="rId7"/>
    <p:sldId id="271" r:id="rId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2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5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1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E5E-F554-4A9A-936A-E658B2906D1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8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687" y="610976"/>
            <a:ext cx="10530625" cy="987551"/>
          </a:xfrm>
        </p:spPr>
        <p:txBody>
          <a:bodyPr>
            <a:noAutofit/>
          </a:bodyPr>
          <a:lstStyle/>
          <a:p>
            <a:r>
              <a:rPr lang="ja-JP" altLang="en-US" sz="7200" b="1" u="sng" dirty="0" smtClean="0">
                <a:solidFill>
                  <a:srgbClr val="0070C0"/>
                </a:solidFill>
              </a:rPr>
              <a:t>ＤＦＤ</a:t>
            </a:r>
            <a:r>
              <a:rPr lang="en-US" altLang="ja-JP" sz="7200" b="1" u="sng" dirty="0" smtClean="0">
                <a:solidFill>
                  <a:srgbClr val="0070C0"/>
                </a:solidFill>
              </a:rPr>
              <a:t>-Level2</a:t>
            </a:r>
            <a:endParaRPr lang="ja-JP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182024"/>
            <a:ext cx="9144000" cy="4815840"/>
          </a:xfrm>
        </p:spPr>
        <p:txBody>
          <a:bodyPr>
            <a:noAutofit/>
          </a:bodyPr>
          <a:lstStyle/>
          <a:p>
            <a:pPr algn="l"/>
            <a:r>
              <a:rPr lang="en-US" altLang="ja-JP" sz="6000" b="1" dirty="0" smtClean="0">
                <a:solidFill>
                  <a:srgbClr val="FF0000"/>
                </a:solidFill>
              </a:rPr>
              <a:t>DFD</a:t>
            </a:r>
            <a:r>
              <a:rPr lang="ja-JP" altLang="en-US" sz="6000" b="1" dirty="0">
                <a:solidFill>
                  <a:srgbClr val="FF0000"/>
                </a:solidFill>
              </a:rPr>
              <a:t> </a:t>
            </a:r>
            <a:r>
              <a:rPr lang="en-US" altLang="ja-JP" sz="6000" b="1" dirty="0" smtClean="0">
                <a:solidFill>
                  <a:srgbClr val="FF0000"/>
                </a:solidFill>
              </a:rPr>
              <a:t>Level-1</a:t>
            </a:r>
            <a:r>
              <a:rPr lang="ja-JP" altLang="en-US" sz="6000" b="1" dirty="0" smtClean="0"/>
              <a:t>の</a:t>
            </a:r>
            <a:endParaRPr lang="en-US" altLang="ja-JP" sz="6000" b="1" dirty="0" smtClean="0"/>
          </a:p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6000" b="1" dirty="0">
                <a:solidFill>
                  <a:srgbClr val="FF0000"/>
                </a:solidFill>
              </a:rPr>
              <a:t>「商品プロセス」</a:t>
            </a:r>
            <a:r>
              <a:rPr lang="ja-JP" altLang="en-US" sz="6000" dirty="0"/>
              <a:t>について</a:t>
            </a:r>
            <a:endParaRPr lang="en-US" altLang="ja-JP" sz="6000" dirty="0"/>
          </a:p>
          <a:p>
            <a:pPr algn="l"/>
            <a:r>
              <a:rPr lang="en-US" altLang="ja-JP" sz="6000" b="1" dirty="0"/>
              <a:t>Level-2</a:t>
            </a:r>
            <a:r>
              <a:rPr lang="ja-JP" altLang="en-US" sz="6000" b="1" dirty="0" smtClean="0"/>
              <a:t>の</a:t>
            </a:r>
            <a:r>
              <a:rPr lang="en-US" altLang="ja-JP" sz="6000" b="1" dirty="0" smtClean="0"/>
              <a:t>DFD</a:t>
            </a:r>
            <a:r>
              <a:rPr lang="ja-JP" altLang="en-US" sz="6000" b="1" dirty="0" smtClean="0"/>
              <a:t>を記述する。</a:t>
            </a:r>
            <a:endParaRPr lang="en-US" altLang="ja-JP" sz="6000" b="1" dirty="0"/>
          </a:p>
        </p:txBody>
      </p:sp>
    </p:spTree>
    <p:extLst>
      <p:ext uri="{BB962C8B-B14F-4D97-AF65-F5344CB8AC3E}">
        <p14:creationId xmlns:p14="http://schemas.microsoft.com/office/powerpoint/2010/main" val="246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2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プロセス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72" y="1731266"/>
            <a:ext cx="11349928" cy="3801631"/>
          </a:xfrm>
        </p:spPr>
        <p:txBody>
          <a:bodyPr>
            <a:noAutofit/>
          </a:bodyPr>
          <a:lstStyle/>
          <a:p>
            <a:pPr algn="l"/>
            <a:r>
              <a:rPr lang="ja-JP" altLang="en-US" sz="6000" dirty="0"/>
              <a:t>商品</a:t>
            </a:r>
            <a:r>
              <a:rPr lang="ja-JP" altLang="en-US" sz="6000" dirty="0" smtClean="0"/>
              <a:t>管理</a:t>
            </a:r>
            <a:endParaRPr lang="en-US" altLang="ja-JP" sz="60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12125" y="3916448"/>
            <a:ext cx="11552348" cy="2422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このプロセスについて現状分析調査票をベースに内部設計を実施する！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532896" y="884334"/>
            <a:ext cx="2820692" cy="2747747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solidFill>
                  <a:schemeClr val="tx1"/>
                </a:solidFill>
              </a:rPr>
              <a:t>商品</a:t>
            </a:r>
            <a:r>
              <a:rPr lang="ja-JP" altLang="en-US" sz="6600" b="1" dirty="0" smtClean="0">
                <a:solidFill>
                  <a:schemeClr val="tx1"/>
                </a:solidFill>
              </a:rPr>
              <a:t>管理</a:t>
            </a:r>
            <a:endParaRPr lang="ja-JP" alt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2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外部</a:t>
            </a:r>
            <a:r>
              <a:rPr lang="ja-JP" altLang="en-US" sz="7200" u="sng" dirty="0">
                <a:solidFill>
                  <a:srgbClr val="0070C0"/>
                </a:solidFill>
              </a:rPr>
              <a:t>エンティティ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83840" y="4782406"/>
            <a:ext cx="11552348" cy="100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上記</a:t>
            </a:r>
            <a:r>
              <a:rPr lang="en-US" altLang="ja-JP" sz="6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個のエンティティを配置する。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84277" y="1629588"/>
            <a:ext cx="2899933" cy="2815583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オペレータ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2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プロセス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83840" y="4782406"/>
            <a:ext cx="11552348" cy="100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上記５つのプロセスを配置する。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978" y="1708582"/>
            <a:ext cx="2283854" cy="237402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商品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登録</a:t>
            </a:r>
            <a:endParaRPr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8" name="Oval 3"/>
          <p:cNvSpPr/>
          <p:nvPr/>
        </p:nvSpPr>
        <p:spPr>
          <a:xfrm>
            <a:off x="2517817" y="1708582"/>
            <a:ext cx="2283854" cy="237402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tx1"/>
                </a:solidFill>
              </a:rPr>
              <a:t>仕入先</a:t>
            </a:r>
            <a:endParaRPr lang="en-US" altLang="ja-JP" sz="36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5400" b="1" dirty="0" smtClean="0">
                <a:solidFill>
                  <a:schemeClr val="tx1"/>
                </a:solidFill>
              </a:rPr>
              <a:t>登録</a:t>
            </a:r>
            <a:endParaRPr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9" name="Oval 3"/>
          <p:cNvSpPr/>
          <p:nvPr/>
        </p:nvSpPr>
        <p:spPr>
          <a:xfrm>
            <a:off x="4962656" y="1708582"/>
            <a:ext cx="2283854" cy="237402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仕入先</a:t>
            </a:r>
          </a:p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10" name="Oval 3"/>
          <p:cNvSpPr/>
          <p:nvPr/>
        </p:nvSpPr>
        <p:spPr>
          <a:xfrm>
            <a:off x="7407495" y="1708582"/>
            <a:ext cx="2283854" cy="237402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メーカ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登録</a:t>
            </a:r>
            <a:endParaRPr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11" name="Oval 3"/>
          <p:cNvSpPr/>
          <p:nvPr/>
        </p:nvSpPr>
        <p:spPr>
          <a:xfrm>
            <a:off x="9852334" y="1708581"/>
            <a:ext cx="2283854" cy="237402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4400" b="1" dirty="0" smtClean="0">
                <a:solidFill>
                  <a:prstClr val="black"/>
                </a:solidFill>
              </a:rPr>
              <a:t>メーカ</a:t>
            </a:r>
            <a:r>
              <a:rPr lang="ja-JP" altLang="en-US" sz="5400" b="1" dirty="0">
                <a:solidFill>
                  <a:prstClr val="black"/>
                </a:solidFill>
              </a:rPr>
              <a:t>検索</a:t>
            </a:r>
          </a:p>
        </p:txBody>
      </p:sp>
    </p:spTree>
    <p:extLst>
      <p:ext uri="{BB962C8B-B14F-4D97-AF65-F5344CB8AC3E}">
        <p14:creationId xmlns:p14="http://schemas.microsoft.com/office/powerpoint/2010/main" val="2762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2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データストア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04800" y="4442369"/>
            <a:ext cx="11524891" cy="100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上記３つのデータストアを配置する。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901592" y="2465387"/>
            <a:ext cx="267880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66073" y="2544195"/>
            <a:ext cx="2949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000" dirty="0"/>
              <a:t>商品ファイル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32705" y="2544195"/>
            <a:ext cx="3703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000" dirty="0"/>
              <a:t>メーカーファイル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52750" y="2544195"/>
            <a:ext cx="3975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4000" dirty="0"/>
              <a:t>仕入れ先ファイル</a:t>
            </a:r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901592" y="3330887"/>
            <a:ext cx="267880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936223" y="2482641"/>
            <a:ext cx="353425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917207" y="3330887"/>
            <a:ext cx="353425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873507" y="2465387"/>
            <a:ext cx="353425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873506" y="3330887"/>
            <a:ext cx="353425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2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配置する要素について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53516" y="1431985"/>
            <a:ext cx="9267526" cy="378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7200" b="1" dirty="0" smtClean="0"/>
              <a:t>外部エンティティ</a:t>
            </a:r>
            <a:r>
              <a:rPr lang="en-US" altLang="ja-JP" sz="7200" b="1" dirty="0" smtClean="0"/>
              <a:t>		1</a:t>
            </a:r>
            <a:r>
              <a:rPr lang="ja-JP" altLang="en-US" sz="7200" b="1" dirty="0" smtClean="0"/>
              <a:t>個</a:t>
            </a:r>
            <a:endParaRPr lang="en-US" altLang="ja-JP" sz="7200" b="1" dirty="0" smtClean="0"/>
          </a:p>
          <a:p>
            <a:pPr algn="l"/>
            <a:r>
              <a:rPr lang="ja-JP" altLang="en-US" sz="7200" b="1" dirty="0" smtClean="0"/>
              <a:t>プロセス</a:t>
            </a:r>
            <a:r>
              <a:rPr lang="en-US" altLang="ja-JP" sz="7200" b="1" dirty="0" smtClean="0"/>
              <a:t>					5</a:t>
            </a:r>
            <a:r>
              <a:rPr lang="ja-JP" altLang="en-US" sz="7200" b="1" dirty="0" smtClean="0"/>
              <a:t>個</a:t>
            </a:r>
            <a:endParaRPr lang="en-US" altLang="ja-JP" sz="7200" b="1" dirty="0" smtClean="0"/>
          </a:p>
          <a:p>
            <a:pPr algn="l"/>
            <a:r>
              <a:rPr lang="ja-JP" altLang="en-US" sz="7200" b="1" dirty="0" smtClean="0"/>
              <a:t>データストア</a:t>
            </a:r>
            <a:r>
              <a:rPr lang="en-US" altLang="ja-JP" sz="7200" b="1" dirty="0" smtClean="0"/>
              <a:t>			3</a:t>
            </a:r>
            <a:r>
              <a:rPr lang="ja-JP" altLang="en-US" sz="7200" b="1" dirty="0" smtClean="0"/>
              <a:t>個</a:t>
            </a:r>
            <a:endParaRPr lang="ja-JP" altLang="en-US" sz="72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3840" y="4782406"/>
            <a:ext cx="11552348" cy="100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>
                <a:solidFill>
                  <a:srgbClr val="FF0000"/>
                </a:solidFill>
              </a:rPr>
              <a:t>上記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の要素をデータフロー（矢印</a:t>
            </a:r>
            <a:r>
              <a:rPr lang="ja-JP" altLang="en-US" sz="6000" b="1" dirty="0">
                <a:solidFill>
                  <a:srgbClr val="FF0000"/>
                </a:solidFill>
              </a:rPr>
              <a:t>）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で繋いでＤＦＤを完成させる。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" y="468184"/>
            <a:ext cx="12121662" cy="62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108</Words>
  <Application>Microsoft Office PowerPoint</Application>
  <PresentationFormat>ワイド画面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新細明體</vt:lpstr>
      <vt:lpstr>Arial</vt:lpstr>
      <vt:lpstr>Calibri</vt:lpstr>
      <vt:lpstr>Calibri Light</vt:lpstr>
      <vt:lpstr>Office Theme</vt:lpstr>
      <vt:lpstr>ＤＦＤ-Level2</vt:lpstr>
      <vt:lpstr>プロセス</vt:lpstr>
      <vt:lpstr>外部エンティティ</vt:lpstr>
      <vt:lpstr>プロセス</vt:lpstr>
      <vt:lpstr>データストア</vt:lpstr>
      <vt:lpstr>配置する要素について</vt:lpstr>
      <vt:lpstr>PowerPoint プレゼンテーション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今回のケースのまとめ</dc:title>
  <dc:creator>iwata</dc:creator>
  <cp:lastModifiedBy>梶田 純孝</cp:lastModifiedBy>
  <cp:revision>23</cp:revision>
  <cp:lastPrinted>2017-05-17T23:36:24Z</cp:lastPrinted>
  <dcterms:created xsi:type="dcterms:W3CDTF">2017-05-17T14:10:40Z</dcterms:created>
  <dcterms:modified xsi:type="dcterms:W3CDTF">2019-05-28T23:40:10Z</dcterms:modified>
</cp:coreProperties>
</file>