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Hybrid Power Bank with Storage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Revolutionizing Portable Power and Data Storage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Traditional power banks are limited to charging electronic devices. In today's digital age, users also require portable data storage solutions, especially for travelers, photographers, and professionals on the go.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Proposed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 hybrid power bank integrated with SSD/HDD storage, offering:</a:t>
            </a:r>
          </a:p>
          <a:p>
            <a:r>
              <a:t>- Device charging capability</a:t>
            </a:r>
          </a:p>
          <a:p>
            <a:r>
              <a:t>- High-speed data storage</a:t>
            </a:r>
          </a:p>
          <a:p>
            <a:r>
              <a:t>- Wireless access to files</a:t>
            </a:r>
          </a:p>
          <a:p>
            <a:r>
              <a:t>- Compact, durable design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Power Bank Functionality: Multiple ports, fast charging support</a:t>
            </a:r>
          </a:p>
          <a:p>
            <a:r>
              <a:t>- Built-in Storage: SSD/HDD options (512GB to several TBs)</a:t>
            </a:r>
          </a:p>
          <a:p>
            <a:r>
              <a:t>- Wireless Connectivity: Wi-Fi/Bluetooth-enabled for remote access</a:t>
            </a:r>
          </a:p>
          <a:p>
            <a:r>
              <a:t>- Data Security: Encryption and app-based management</a:t>
            </a:r>
          </a:p>
          <a:p>
            <a:r>
              <a:t>- Compact and Durable: Lightweight, shockproof, water-resistant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Technical Feasibility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Battery Management: Efficient power distribution for storage and charging</a:t>
            </a:r>
          </a:p>
          <a:p>
            <a:r>
              <a:t>- Storage Integration: High-speed NVMe SSDs for minimal power consumption</a:t>
            </a:r>
          </a:p>
          <a:p>
            <a:r>
              <a:t>- Heat Management: Effective cooling systems for prolonged use</a:t>
            </a:r>
          </a:p>
          <a:p>
            <a:r>
              <a:t>- Compatibility: Seamless operation across multiple platforms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Target Audience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Travelers: Charge devices and store files on the go</a:t>
            </a:r>
          </a:p>
          <a:p>
            <a:r>
              <a:t>- Content Creators: Backup large files like photos and videos</a:t>
            </a:r>
          </a:p>
          <a:p>
            <a:r>
              <a:t>- Professionals: Portable device for power and data</a:t>
            </a:r>
          </a:p>
          <a:p>
            <a:r>
              <a:t>- General Consumers: Simplify carrying multiple gadgets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Market Research: Analyze demand and competitors</a:t>
            </a:r>
          </a:p>
          <a:p>
            <a:r>
              <a:t>2. Prototype Development: Design hardware and software</a:t>
            </a:r>
          </a:p>
          <a:p>
            <a:r>
              <a:t>3. Feasibility Testing: Ensure efficient power and storage integration</a:t>
            </a:r>
          </a:p>
          <a:p>
            <a:r>
              <a:t>4. MVP Launch: Test with a targeted audience and refine</a:t>
            </a:r>
          </a:p>
          <a:p>
            <a:r>
              <a:t>5. Scale Production: Expand features based on user feedback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