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html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442" y="3307355"/>
            <a:ext cx="7117180" cy="14700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9442" y="4777380"/>
            <a:ext cx="7117180" cy="86142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5F220-B4DB-4649-A029-E613C87EBCD0}" type="datetimeFigureOut">
              <a:rPr lang="pt-BR" smtClean="0"/>
              <a:t>26/06/2017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01F79-F5EA-4A5E-8120-686208A2195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3" y="1807361"/>
            <a:ext cx="7123080" cy="4051437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5F220-B4DB-4649-A029-E613C87EBCD0}" type="datetimeFigureOut">
              <a:rPr lang="pt-BR" smtClean="0"/>
              <a:t>26/06/2017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01F79-F5EA-4A5E-8120-686208A2195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1" y="675723"/>
            <a:ext cx="1472962" cy="518532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2" y="675723"/>
            <a:ext cx="5467557" cy="5185327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5F220-B4DB-4649-A029-E613C87EBCD0}" type="datetimeFigureOut">
              <a:rPr lang="pt-BR" smtClean="0"/>
              <a:t>26/06/2017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01F79-F5EA-4A5E-8120-686208A2195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5F220-B4DB-4649-A029-E613C87EBCD0}" type="datetimeFigureOut">
              <a:rPr lang="pt-BR" smtClean="0"/>
              <a:t>26/06/2017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01F79-F5EA-4A5E-8120-686208A2195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3308581"/>
            <a:ext cx="7117178" cy="1468800"/>
          </a:xfrm>
        </p:spPr>
        <p:txBody>
          <a:bodyPr anchor="b"/>
          <a:lstStyle>
            <a:lvl1pPr algn="r">
              <a:defRPr sz="3200" b="0" cap="none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4777381"/>
            <a:ext cx="711717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5F220-B4DB-4649-A029-E613C87EBCD0}" type="datetimeFigureOut">
              <a:rPr lang="pt-BR" smtClean="0"/>
              <a:t>26/06/2017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01F79-F5EA-4A5E-8120-686208A2195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675724"/>
            <a:ext cx="7123080" cy="92447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9442" y="1809749"/>
            <a:ext cx="3471277" cy="405130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1" y="1809749"/>
            <a:ext cx="3469242" cy="4051302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5F220-B4DB-4649-A029-E613C87EBCD0}" type="datetimeFigureOut">
              <a:rPr lang="pt-BR" smtClean="0"/>
              <a:t>26/06/2017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01F79-F5EA-4A5E-8120-686208A2195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2" y="1812927"/>
            <a:ext cx="347127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9442" y="2389189"/>
            <a:ext cx="3471277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280" y="1812927"/>
            <a:ext cx="347127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389189"/>
            <a:ext cx="3471275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5F220-B4DB-4649-A029-E613C87EBCD0}" type="datetimeFigureOut">
              <a:rPr lang="pt-BR" smtClean="0"/>
              <a:t>26/06/2017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01F79-F5EA-4A5E-8120-686208A2195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5F220-B4DB-4649-A029-E613C87EBCD0}" type="datetimeFigureOut">
              <a:rPr lang="pt-BR" smtClean="0"/>
              <a:t>26/06/2017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01F79-F5EA-4A5E-8120-686208A2195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5F220-B4DB-4649-A029-E613C87EBCD0}" type="datetimeFigureOut">
              <a:rPr lang="pt-BR" smtClean="0"/>
              <a:t>26/06/2017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01F79-F5EA-4A5E-8120-686208A2195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446087"/>
            <a:ext cx="2660650" cy="1185861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2654" y="446087"/>
            <a:ext cx="4279869" cy="5414963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1631949"/>
            <a:ext cx="2660650" cy="4229099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5F220-B4DB-4649-A029-E613C87EBCD0}" type="datetimeFigureOut">
              <a:rPr lang="pt-BR" smtClean="0"/>
              <a:t>26/06/2017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01F79-F5EA-4A5E-8120-686208A2195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1387058"/>
            <a:ext cx="3297953" cy="1113254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3" y="2500312"/>
            <a:ext cx="3297954" cy="253020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5F220-B4DB-4649-A029-E613C87EBCD0}" type="datetimeFigureOut">
              <a:rPr lang="pt-BR" smtClean="0"/>
              <a:t>26/06/2017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01F79-F5EA-4A5E-8120-686208A2195F}" type="slidenum">
              <a:rPr lang="pt-BR" smtClean="0"/>
              <a:t>‹nº›</a:t>
            </a:fld>
            <a:endParaRPr lang="pt-BR"/>
          </a:p>
        </p:txBody>
      </p:sp>
      <p:grpSp>
        <p:nvGrpSpPr>
          <p:cNvPr id="16" name="Group 15"/>
          <p:cNvGrpSpPr/>
          <p:nvPr/>
        </p:nvGrpSpPr>
        <p:grpSpPr>
          <a:xfrm>
            <a:off x="4516154" y="994387"/>
            <a:ext cx="1847138" cy="1530439"/>
            <a:chOff x="4718762" y="993075"/>
            <a:chExt cx="1847138" cy="1530439"/>
          </a:xfrm>
        </p:grpSpPr>
        <p:sp>
          <p:nvSpPr>
            <p:cNvPr id="32" name="Oval 31"/>
            <p:cNvSpPr/>
            <p:nvPr/>
          </p:nvSpPr>
          <p:spPr>
            <a:xfrm>
              <a:off x="5479247" y="1436861"/>
              <a:ext cx="1086653" cy="1086653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650541" y="1411791"/>
              <a:ext cx="830365" cy="830365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256184" y="1894454"/>
              <a:ext cx="602364" cy="602364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424145" y="1811313"/>
              <a:ext cx="489588" cy="489588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718762" y="2083426"/>
              <a:ext cx="256601" cy="256601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6132091" y="993075"/>
              <a:ext cx="256601" cy="256601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059596" y="1894454"/>
              <a:ext cx="197439" cy="197439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6148801" y="1060593"/>
              <a:ext cx="197439" cy="197439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4674192" y="1601512"/>
            <a:ext cx="3429000" cy="3429000"/>
          </a:xfrm>
          <a:prstGeom prst="ellips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txBody>
          <a:bodyPr/>
          <a:lstStyle/>
          <a:p>
            <a:r>
              <a:rPr lang="pt-BR" smtClean="0"/>
              <a:t>Clique no ícone para adicionar uma imagem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Oval 55"/>
          <p:cNvSpPr>
            <a:spLocks noChangeAspect="1"/>
          </p:cNvSpPr>
          <p:nvPr/>
        </p:nvSpPr>
        <p:spPr>
          <a:xfrm>
            <a:off x="-69625" y="4042576"/>
            <a:ext cx="1743945" cy="1909234"/>
          </a:xfrm>
          <a:custGeom>
            <a:avLst/>
            <a:gdLst/>
            <a:ahLst/>
            <a:cxnLst/>
            <a:rect l="l" t="t" r="r" b="b"/>
            <a:pathLst>
              <a:path w="1743945" h="1909234">
                <a:moveTo>
                  <a:pt x="789328" y="0"/>
                </a:moveTo>
                <a:cubicBezTo>
                  <a:pt x="1316548" y="0"/>
                  <a:pt x="1743945" y="427397"/>
                  <a:pt x="1743945" y="954617"/>
                </a:cubicBezTo>
                <a:cubicBezTo>
                  <a:pt x="1743945" y="1481837"/>
                  <a:pt x="1316548" y="1909234"/>
                  <a:pt x="789328" y="1909234"/>
                </a:cubicBezTo>
                <a:cubicBezTo>
                  <a:pt x="461080" y="1909234"/>
                  <a:pt x="171527" y="1743562"/>
                  <a:pt x="0" y="1491086"/>
                </a:cubicBezTo>
                <a:lnTo>
                  <a:pt x="0" y="418149"/>
                </a:lnTo>
                <a:cubicBezTo>
                  <a:pt x="171527" y="165673"/>
                  <a:pt x="461080" y="0"/>
                  <a:pt x="789328" y="0"/>
                </a:cubicBezTo>
                <a:close/>
              </a:path>
            </a:pathLst>
          </a:custGeom>
          <a:solidFill>
            <a:schemeClr val="tx2">
              <a:lumMod val="75000"/>
              <a:alpha val="8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53" name="Oval 52"/>
          <p:cNvSpPr>
            <a:spLocks noChangeAspect="1"/>
          </p:cNvSpPr>
          <p:nvPr/>
        </p:nvSpPr>
        <p:spPr>
          <a:xfrm>
            <a:off x="520638" y="1095310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52" name="Oval 51"/>
          <p:cNvSpPr>
            <a:spLocks noChangeAspect="1"/>
          </p:cNvSpPr>
          <p:nvPr/>
        </p:nvSpPr>
        <p:spPr>
          <a:xfrm>
            <a:off x="1878729" y="282933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54" name="Oval 53"/>
          <p:cNvSpPr>
            <a:spLocks noChangeAspect="1"/>
          </p:cNvSpPr>
          <p:nvPr/>
        </p:nvSpPr>
        <p:spPr>
          <a:xfrm>
            <a:off x="520637" y="5729135"/>
            <a:ext cx="1909234" cy="1193756"/>
          </a:xfrm>
          <a:custGeom>
            <a:avLst/>
            <a:gdLst/>
            <a:ahLst/>
            <a:cxnLst/>
            <a:rect l="l" t="t" r="r" b="b"/>
            <a:pathLst>
              <a:path w="1909234" h="1193756">
                <a:moveTo>
                  <a:pt x="954617" y="0"/>
                </a:moveTo>
                <a:cubicBezTo>
                  <a:pt x="1481837" y="0"/>
                  <a:pt x="1909234" y="427397"/>
                  <a:pt x="1909234" y="954617"/>
                </a:cubicBezTo>
                <a:cubicBezTo>
                  <a:pt x="1909234" y="1037305"/>
                  <a:pt x="1898721" y="1117537"/>
                  <a:pt x="1877819" y="1193756"/>
                </a:cubicBezTo>
                <a:lnTo>
                  <a:pt x="31415" y="1193756"/>
                </a:lnTo>
                <a:cubicBezTo>
                  <a:pt x="10513" y="1117537"/>
                  <a:pt x="0" y="1037305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chemeClr val="tx2">
              <a:lumMod val="75000"/>
              <a:alpha val="16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0" name="Oval 129"/>
          <p:cNvSpPr>
            <a:spLocks noChangeAspect="1"/>
          </p:cNvSpPr>
          <p:nvPr/>
        </p:nvSpPr>
        <p:spPr>
          <a:xfrm>
            <a:off x="-46711" y="-61709"/>
            <a:ext cx="1449107" cy="1677064"/>
          </a:xfrm>
          <a:custGeom>
            <a:avLst/>
            <a:gdLst/>
            <a:ahLst/>
            <a:cxnLst/>
            <a:rect l="l" t="t" r="r" b="b"/>
            <a:pathLst>
              <a:path w="1449107" h="1677064">
                <a:moveTo>
                  <a:pt x="0" y="0"/>
                </a:moveTo>
                <a:lnTo>
                  <a:pt x="1112019" y="0"/>
                </a:lnTo>
                <a:cubicBezTo>
                  <a:pt x="1319407" y="171874"/>
                  <a:pt x="1449107" y="432014"/>
                  <a:pt x="1449107" y="722447"/>
                </a:cubicBezTo>
                <a:cubicBezTo>
                  <a:pt x="1449107" y="1249667"/>
                  <a:pt x="1021710" y="1677064"/>
                  <a:pt x="494490" y="1677064"/>
                </a:cubicBezTo>
                <a:cubicBezTo>
                  <a:pt x="313232" y="1677064"/>
                  <a:pt x="143772" y="1626546"/>
                  <a:pt x="0" y="1537872"/>
                </a:cubicBezTo>
                <a:close/>
              </a:path>
            </a:pathLst>
          </a:custGeom>
          <a:solidFill>
            <a:schemeClr val="tx2">
              <a:lumMod val="75000"/>
              <a:alpha val="14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1" name="Oval 130"/>
          <p:cNvSpPr>
            <a:spLocks noChangeAspect="1"/>
          </p:cNvSpPr>
          <p:nvPr/>
        </p:nvSpPr>
        <p:spPr>
          <a:xfrm>
            <a:off x="924113" y="-161623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2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2" name="Oval 131"/>
          <p:cNvSpPr>
            <a:spLocks noChangeAspect="1"/>
          </p:cNvSpPr>
          <p:nvPr/>
        </p:nvSpPr>
        <p:spPr>
          <a:xfrm>
            <a:off x="0" y="660738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15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3" name="Oval 132"/>
          <p:cNvSpPr>
            <a:spLocks noChangeAspect="1"/>
          </p:cNvSpPr>
          <p:nvPr/>
        </p:nvSpPr>
        <p:spPr>
          <a:xfrm>
            <a:off x="7497531" y="-61709"/>
            <a:ext cx="1694467" cy="1677064"/>
          </a:xfrm>
          <a:custGeom>
            <a:avLst/>
            <a:gdLst/>
            <a:ahLst/>
            <a:cxnLst/>
            <a:rect l="l" t="t" r="r" b="b"/>
            <a:pathLst>
              <a:path w="1694467" h="1677064">
                <a:moveTo>
                  <a:pt x="337088" y="0"/>
                </a:moveTo>
                <a:lnTo>
                  <a:pt x="1573463" y="0"/>
                </a:lnTo>
                <a:cubicBezTo>
                  <a:pt x="1618202" y="37449"/>
                  <a:pt x="1658454" y="79950"/>
                  <a:pt x="1694467" y="126010"/>
                </a:cubicBezTo>
                <a:lnTo>
                  <a:pt x="1694467" y="1318884"/>
                </a:lnTo>
                <a:cubicBezTo>
                  <a:pt x="1522840" y="1538397"/>
                  <a:pt x="1254922" y="1677064"/>
                  <a:pt x="954617" y="1677064"/>
                </a:cubicBezTo>
                <a:cubicBezTo>
                  <a:pt x="427397" y="1677064"/>
                  <a:pt x="0" y="1249667"/>
                  <a:pt x="0" y="722447"/>
                </a:cubicBezTo>
                <a:cubicBezTo>
                  <a:pt x="0" y="432014"/>
                  <a:pt x="129700" y="171874"/>
                  <a:pt x="337088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4" name="Oval 133"/>
          <p:cNvSpPr>
            <a:spLocks noChangeAspect="1"/>
          </p:cNvSpPr>
          <p:nvPr/>
        </p:nvSpPr>
        <p:spPr>
          <a:xfrm>
            <a:off x="6117502" y="-61708"/>
            <a:ext cx="1909234" cy="1705448"/>
          </a:xfrm>
          <a:custGeom>
            <a:avLst/>
            <a:gdLst/>
            <a:ahLst/>
            <a:cxnLst/>
            <a:rect l="l" t="t" r="r" b="b"/>
            <a:pathLst>
              <a:path w="1909234" h="1705448">
                <a:moveTo>
                  <a:pt x="371490" y="0"/>
                </a:moveTo>
                <a:lnTo>
                  <a:pt x="1537745" y="0"/>
                </a:lnTo>
                <a:cubicBezTo>
                  <a:pt x="1764760" y="171517"/>
                  <a:pt x="1909234" y="444302"/>
                  <a:pt x="1909234" y="750831"/>
                </a:cubicBezTo>
                <a:cubicBezTo>
                  <a:pt x="1909234" y="1278051"/>
                  <a:pt x="1481837" y="1705448"/>
                  <a:pt x="954617" y="1705448"/>
                </a:cubicBezTo>
                <a:cubicBezTo>
                  <a:pt x="427397" y="1705448"/>
                  <a:pt x="0" y="1278051"/>
                  <a:pt x="0" y="750831"/>
                </a:cubicBezTo>
                <a:cubicBezTo>
                  <a:pt x="0" y="444302"/>
                  <a:pt x="144474" y="171517"/>
                  <a:pt x="371490" y="0"/>
                </a:cubicBez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5" name="Oval 134"/>
          <p:cNvSpPr>
            <a:spLocks noChangeAspect="1"/>
          </p:cNvSpPr>
          <p:nvPr/>
        </p:nvSpPr>
        <p:spPr>
          <a:xfrm>
            <a:off x="7494454" y="1095309"/>
            <a:ext cx="1697544" cy="1909234"/>
          </a:xfrm>
          <a:custGeom>
            <a:avLst/>
            <a:gdLst/>
            <a:ahLst/>
            <a:cxnLst/>
            <a:rect l="l" t="t" r="r" b="b"/>
            <a:pathLst>
              <a:path w="1697544" h="1909234">
                <a:moveTo>
                  <a:pt x="954617" y="0"/>
                </a:moveTo>
                <a:cubicBezTo>
                  <a:pt x="1256666" y="0"/>
                  <a:pt x="1525952" y="140283"/>
                  <a:pt x="1697544" y="361910"/>
                </a:cubicBezTo>
                <a:lnTo>
                  <a:pt x="1697544" y="1547324"/>
                </a:lnTo>
                <a:cubicBezTo>
                  <a:pt x="1525952" y="1768951"/>
                  <a:pt x="1256666" y="1909234"/>
                  <a:pt x="954617" y="1909234"/>
                </a:cubicBezTo>
                <a:cubicBezTo>
                  <a:pt x="427397" y="1909234"/>
                  <a:pt x="0" y="1481837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chemeClr val="tx2">
              <a:lumMod val="75000"/>
              <a:alpha val="15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6" name="Oval 135"/>
          <p:cNvSpPr>
            <a:spLocks noChangeAspect="1"/>
          </p:cNvSpPr>
          <p:nvPr/>
        </p:nvSpPr>
        <p:spPr>
          <a:xfrm>
            <a:off x="8056674" y="5140346"/>
            <a:ext cx="1137194" cy="1759729"/>
          </a:xfrm>
          <a:custGeom>
            <a:avLst/>
            <a:gdLst/>
            <a:ahLst/>
            <a:cxnLst/>
            <a:rect l="l" t="t" r="r" b="b"/>
            <a:pathLst>
              <a:path w="1137194" h="1759729">
                <a:moveTo>
                  <a:pt x="954617" y="0"/>
                </a:moveTo>
                <a:cubicBezTo>
                  <a:pt x="1017088" y="0"/>
                  <a:pt x="1078157" y="6001"/>
                  <a:pt x="1137194" y="17897"/>
                </a:cubicBezTo>
                <a:lnTo>
                  <a:pt x="1137194" y="1759729"/>
                </a:lnTo>
                <a:lnTo>
                  <a:pt x="443151" y="1759729"/>
                </a:lnTo>
                <a:cubicBezTo>
                  <a:pt x="176544" y="1591075"/>
                  <a:pt x="0" y="1293463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chemeClr val="tx2">
              <a:lumMod val="75000"/>
              <a:alpha val="16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7" name="Oval 136"/>
          <p:cNvSpPr>
            <a:spLocks noChangeAspect="1"/>
          </p:cNvSpPr>
          <p:nvPr/>
        </p:nvSpPr>
        <p:spPr>
          <a:xfrm>
            <a:off x="6661711" y="4362912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5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8" name="Oval 137"/>
          <p:cNvSpPr>
            <a:spLocks noChangeAspect="1"/>
          </p:cNvSpPr>
          <p:nvPr/>
        </p:nvSpPr>
        <p:spPr>
          <a:xfrm>
            <a:off x="-69625" y="4948766"/>
            <a:ext cx="1353860" cy="1909234"/>
          </a:xfrm>
          <a:custGeom>
            <a:avLst/>
            <a:gdLst/>
            <a:ahLst/>
            <a:cxnLst/>
            <a:rect l="l" t="t" r="r" b="b"/>
            <a:pathLst>
              <a:path w="1353860" h="1909234">
                <a:moveTo>
                  <a:pt x="399243" y="0"/>
                </a:moveTo>
                <a:cubicBezTo>
                  <a:pt x="926463" y="0"/>
                  <a:pt x="1353860" y="427397"/>
                  <a:pt x="1353860" y="954617"/>
                </a:cubicBezTo>
                <a:cubicBezTo>
                  <a:pt x="1353860" y="1481837"/>
                  <a:pt x="926463" y="1909234"/>
                  <a:pt x="399243" y="1909234"/>
                </a:cubicBezTo>
                <a:cubicBezTo>
                  <a:pt x="256544" y="1909234"/>
                  <a:pt x="121158" y="1877924"/>
                  <a:pt x="0" y="1820890"/>
                </a:cubicBezTo>
                <a:lnTo>
                  <a:pt x="0" y="88345"/>
                </a:lnTo>
                <a:cubicBezTo>
                  <a:pt x="121158" y="31311"/>
                  <a:pt x="256544" y="0"/>
                  <a:pt x="399243" y="0"/>
                </a:cubicBezTo>
                <a:close/>
              </a:path>
            </a:pathLst>
          </a:custGeom>
          <a:solidFill>
            <a:schemeClr val="tx2">
              <a:lumMod val="75000"/>
              <a:alpha val="16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9" name="Oval 138"/>
          <p:cNvSpPr>
            <a:spLocks noChangeAspect="1"/>
          </p:cNvSpPr>
          <p:nvPr/>
        </p:nvSpPr>
        <p:spPr>
          <a:xfrm>
            <a:off x="708471" y="4790336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8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40" name="Oval 139"/>
          <p:cNvSpPr>
            <a:spLocks noChangeAspect="1"/>
          </p:cNvSpPr>
          <p:nvPr/>
        </p:nvSpPr>
        <p:spPr>
          <a:xfrm>
            <a:off x="6117503" y="783988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15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41" name="Oval 140"/>
          <p:cNvSpPr>
            <a:spLocks noChangeAspect="1"/>
          </p:cNvSpPr>
          <p:nvPr/>
        </p:nvSpPr>
        <p:spPr>
          <a:xfrm>
            <a:off x="6459053" y="5140346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18" name="Oval 117"/>
          <p:cNvSpPr>
            <a:spLocks noChangeAspect="1"/>
          </p:cNvSpPr>
          <p:nvPr/>
        </p:nvSpPr>
        <p:spPr>
          <a:xfrm>
            <a:off x="8398204" y="597861"/>
            <a:ext cx="793794" cy="1252918"/>
          </a:xfrm>
          <a:custGeom>
            <a:avLst/>
            <a:gdLst/>
            <a:ahLst/>
            <a:cxnLst/>
            <a:rect l="l" t="t" r="r" b="b"/>
            <a:pathLst>
              <a:path w="793794" h="1252918">
                <a:moveTo>
                  <a:pt x="626459" y="0"/>
                </a:moveTo>
                <a:cubicBezTo>
                  <a:pt x="684682" y="0"/>
                  <a:pt x="741049" y="7943"/>
                  <a:pt x="793794" y="25480"/>
                </a:cubicBezTo>
                <a:lnTo>
                  <a:pt x="793794" y="1227438"/>
                </a:lnTo>
                <a:cubicBezTo>
                  <a:pt x="741049" y="1244975"/>
                  <a:pt x="684682" y="1252918"/>
                  <a:pt x="626459" y="1252918"/>
                </a:cubicBezTo>
                <a:cubicBezTo>
                  <a:pt x="280475" y="1252918"/>
                  <a:pt x="0" y="972443"/>
                  <a:pt x="0" y="626459"/>
                </a:cubicBezTo>
                <a:cubicBezTo>
                  <a:pt x="0" y="280475"/>
                  <a:pt x="280475" y="0"/>
                  <a:pt x="626459" y="0"/>
                </a:cubicBez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>
            <a:spLocks noChangeAspect="1"/>
          </p:cNvSpPr>
          <p:nvPr/>
        </p:nvSpPr>
        <p:spPr>
          <a:xfrm>
            <a:off x="6350100" y="206512"/>
            <a:ext cx="1041276" cy="1041276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/>
          <p:cNvSpPr>
            <a:spLocks noChangeAspect="1"/>
          </p:cNvSpPr>
          <p:nvPr/>
        </p:nvSpPr>
        <p:spPr>
          <a:xfrm>
            <a:off x="6872127" y="1450645"/>
            <a:ext cx="1218253" cy="1218253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>
            <a:spLocks noChangeAspect="1"/>
          </p:cNvSpPr>
          <p:nvPr/>
        </p:nvSpPr>
        <p:spPr>
          <a:xfrm>
            <a:off x="7219068" y="2049927"/>
            <a:ext cx="1041276" cy="1041276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>
            <a:spLocks noChangeAspect="1"/>
          </p:cNvSpPr>
          <p:nvPr/>
        </p:nvSpPr>
        <p:spPr>
          <a:xfrm>
            <a:off x="7749416" y="2661634"/>
            <a:ext cx="721308" cy="721308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/>
          <p:cNvSpPr>
            <a:spLocks noChangeAspect="1"/>
          </p:cNvSpPr>
          <p:nvPr/>
        </p:nvSpPr>
        <p:spPr>
          <a:xfrm>
            <a:off x="685054" y="-100976"/>
            <a:ext cx="1193676" cy="697815"/>
          </a:xfrm>
          <a:custGeom>
            <a:avLst/>
            <a:gdLst/>
            <a:ahLst/>
            <a:cxnLst/>
            <a:rect l="l" t="t" r="r" b="b"/>
            <a:pathLst>
              <a:path w="1193676" h="697815">
                <a:moveTo>
                  <a:pt x="10179" y="0"/>
                </a:moveTo>
                <a:lnTo>
                  <a:pt x="1183497" y="0"/>
                </a:lnTo>
                <a:cubicBezTo>
                  <a:pt x="1190746" y="32633"/>
                  <a:pt x="1193676" y="66463"/>
                  <a:pt x="1193676" y="100977"/>
                </a:cubicBezTo>
                <a:cubicBezTo>
                  <a:pt x="1193676" y="430602"/>
                  <a:pt x="926463" y="697815"/>
                  <a:pt x="596838" y="697815"/>
                </a:cubicBezTo>
                <a:cubicBezTo>
                  <a:pt x="267213" y="697815"/>
                  <a:pt x="0" y="430602"/>
                  <a:pt x="0" y="100977"/>
                </a:cubicBez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>
            <a:spLocks noChangeAspect="1"/>
          </p:cNvSpPr>
          <p:nvPr/>
        </p:nvSpPr>
        <p:spPr>
          <a:xfrm>
            <a:off x="1502638" y="-100976"/>
            <a:ext cx="1029028" cy="459889"/>
          </a:xfrm>
          <a:custGeom>
            <a:avLst/>
            <a:gdLst/>
            <a:ahLst/>
            <a:cxnLst/>
            <a:rect l="l" t="t" r="r" b="b"/>
            <a:pathLst>
              <a:path w="1029028" h="459889">
                <a:moveTo>
                  <a:pt x="0" y="0"/>
                </a:moveTo>
                <a:lnTo>
                  <a:pt x="1029028" y="0"/>
                </a:lnTo>
                <a:cubicBezTo>
                  <a:pt x="1001386" y="259074"/>
                  <a:pt x="781401" y="459889"/>
                  <a:pt x="514514" y="459889"/>
                </a:cubicBezTo>
                <a:cubicBezTo>
                  <a:pt x="247627" y="459889"/>
                  <a:pt x="27642" y="259074"/>
                  <a:pt x="0" y="0"/>
                </a:cubicBez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>
            <a:spLocks noChangeAspect="1"/>
          </p:cNvSpPr>
          <p:nvPr/>
        </p:nvSpPr>
        <p:spPr>
          <a:xfrm>
            <a:off x="-69624" y="-100976"/>
            <a:ext cx="590263" cy="612289"/>
          </a:xfrm>
          <a:custGeom>
            <a:avLst/>
            <a:gdLst/>
            <a:ahLst/>
            <a:cxnLst/>
            <a:rect l="l" t="t" r="r" b="b"/>
            <a:pathLst>
              <a:path w="590263" h="612289">
                <a:moveTo>
                  <a:pt x="0" y="0"/>
                </a:moveTo>
                <a:lnTo>
                  <a:pt x="581024" y="0"/>
                </a:lnTo>
                <a:cubicBezTo>
                  <a:pt x="587493" y="29611"/>
                  <a:pt x="590263" y="60308"/>
                  <a:pt x="590263" y="91651"/>
                </a:cubicBezTo>
                <a:cubicBezTo>
                  <a:pt x="590263" y="379191"/>
                  <a:pt x="357165" y="612289"/>
                  <a:pt x="69625" y="612289"/>
                </a:cubicBezTo>
                <a:lnTo>
                  <a:pt x="0" y="605270"/>
                </a:ln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>
            <a:spLocks noChangeAspect="1"/>
          </p:cNvSpPr>
          <p:nvPr/>
        </p:nvSpPr>
        <p:spPr>
          <a:xfrm>
            <a:off x="277432" y="4321783"/>
            <a:ext cx="1396887" cy="1396887"/>
          </a:xfrm>
          <a:prstGeom prst="ellipse">
            <a:avLst/>
          </a:prstGeom>
          <a:solidFill>
            <a:schemeClr val="tx2">
              <a:lumMod val="75000"/>
              <a:alpha val="6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4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>
            <a:spLocks noChangeAspect="1"/>
          </p:cNvSpPr>
          <p:nvPr/>
        </p:nvSpPr>
        <p:spPr>
          <a:xfrm>
            <a:off x="5792131" y="6489965"/>
            <a:ext cx="1115939" cy="443769"/>
          </a:xfrm>
          <a:custGeom>
            <a:avLst/>
            <a:gdLst/>
            <a:ahLst/>
            <a:cxnLst/>
            <a:rect l="l" t="t" r="r" b="b"/>
            <a:pathLst>
              <a:path w="1115939" h="443769">
                <a:moveTo>
                  <a:pt x="557969" y="0"/>
                </a:moveTo>
                <a:cubicBezTo>
                  <a:pt x="830120" y="0"/>
                  <a:pt x="1058049" y="189335"/>
                  <a:pt x="1115939" y="443769"/>
                </a:cubicBezTo>
                <a:lnTo>
                  <a:pt x="0" y="443769"/>
                </a:lnTo>
                <a:cubicBezTo>
                  <a:pt x="57889" y="189335"/>
                  <a:pt x="285818" y="0"/>
                  <a:pt x="557969" y="0"/>
                </a:cubicBezTo>
                <a:close/>
              </a:path>
            </a:pathLst>
          </a:custGeom>
          <a:solidFill>
            <a:schemeClr val="tx2">
              <a:lumMod val="75000"/>
              <a:alpha val="6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4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/>
          <p:cNvSpPr>
            <a:spLocks noChangeAspect="1"/>
          </p:cNvSpPr>
          <p:nvPr/>
        </p:nvSpPr>
        <p:spPr>
          <a:xfrm>
            <a:off x="6127999" y="6408840"/>
            <a:ext cx="1237019" cy="524894"/>
          </a:xfrm>
          <a:custGeom>
            <a:avLst/>
            <a:gdLst/>
            <a:ahLst/>
            <a:cxnLst/>
            <a:rect l="l" t="t" r="r" b="b"/>
            <a:pathLst>
              <a:path w="1237019" h="524894">
                <a:moveTo>
                  <a:pt x="618509" y="0"/>
                </a:moveTo>
                <a:cubicBezTo>
                  <a:pt x="930325" y="0"/>
                  <a:pt x="1189147" y="226891"/>
                  <a:pt x="1237019" y="524894"/>
                </a:cubicBezTo>
                <a:lnTo>
                  <a:pt x="0" y="524894"/>
                </a:lnTo>
                <a:cubicBezTo>
                  <a:pt x="47872" y="226891"/>
                  <a:pt x="306694" y="0"/>
                  <a:pt x="618509" y="0"/>
                </a:cubicBezTo>
                <a:close/>
              </a:path>
            </a:pathLst>
          </a:custGeom>
          <a:solidFill>
            <a:schemeClr val="tx2">
              <a:lumMod val="75000"/>
              <a:alpha val="6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4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/>
          <p:cNvSpPr>
            <a:spLocks noChangeAspect="1"/>
          </p:cNvSpPr>
          <p:nvPr/>
        </p:nvSpPr>
        <p:spPr>
          <a:xfrm>
            <a:off x="7577655" y="6408841"/>
            <a:ext cx="1211408" cy="524893"/>
          </a:xfrm>
          <a:custGeom>
            <a:avLst/>
            <a:gdLst/>
            <a:ahLst/>
            <a:cxnLst/>
            <a:rect l="l" t="t" r="r" b="b"/>
            <a:pathLst>
              <a:path w="1211408" h="524893">
                <a:moveTo>
                  <a:pt x="605704" y="0"/>
                </a:moveTo>
                <a:cubicBezTo>
                  <a:pt x="914574" y="0"/>
                  <a:pt x="1170243" y="227782"/>
                  <a:pt x="1211408" y="524893"/>
                </a:cubicBezTo>
                <a:lnTo>
                  <a:pt x="0" y="524893"/>
                </a:lnTo>
                <a:cubicBezTo>
                  <a:pt x="41165" y="227782"/>
                  <a:pt x="296834" y="0"/>
                  <a:pt x="605704" y="0"/>
                </a:cubicBezTo>
                <a:close/>
              </a:path>
            </a:pathLst>
          </a:custGeom>
          <a:solidFill>
            <a:schemeClr val="tx2">
              <a:lumMod val="75000"/>
              <a:alpha val="6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4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>
            <a:spLocks noChangeAspect="1"/>
          </p:cNvSpPr>
          <p:nvPr/>
        </p:nvSpPr>
        <p:spPr>
          <a:xfrm>
            <a:off x="11073" y="4941986"/>
            <a:ext cx="611230" cy="61123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>
            <a:spLocks noChangeAspect="1"/>
          </p:cNvSpPr>
          <p:nvPr/>
        </p:nvSpPr>
        <p:spPr>
          <a:xfrm>
            <a:off x="-69625" y="6172569"/>
            <a:ext cx="778097" cy="750322"/>
          </a:xfrm>
          <a:custGeom>
            <a:avLst/>
            <a:gdLst/>
            <a:ahLst/>
            <a:cxnLst/>
            <a:rect l="l" t="t" r="r" b="b"/>
            <a:pathLst>
              <a:path w="778097" h="750322">
                <a:moveTo>
                  <a:pt x="261411" y="0"/>
                </a:moveTo>
                <a:cubicBezTo>
                  <a:pt x="546769" y="0"/>
                  <a:pt x="778097" y="231328"/>
                  <a:pt x="778097" y="516686"/>
                </a:cubicBezTo>
                <a:cubicBezTo>
                  <a:pt x="778097" y="601179"/>
                  <a:pt x="757816" y="680934"/>
                  <a:pt x="719843" y="750322"/>
                </a:cubicBezTo>
                <a:lnTo>
                  <a:pt x="0" y="750322"/>
                </a:lnTo>
                <a:lnTo>
                  <a:pt x="0" y="73330"/>
                </a:lnTo>
                <a:cubicBezTo>
                  <a:pt x="75863" y="26083"/>
                  <a:pt x="165591" y="0"/>
                  <a:pt x="261411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>
            <a:spLocks noChangeAspect="1"/>
          </p:cNvSpPr>
          <p:nvPr/>
        </p:nvSpPr>
        <p:spPr>
          <a:xfrm>
            <a:off x="-69625" y="5158575"/>
            <a:ext cx="563524" cy="897560"/>
          </a:xfrm>
          <a:custGeom>
            <a:avLst/>
            <a:gdLst/>
            <a:ahLst/>
            <a:cxnLst/>
            <a:rect l="l" t="t" r="r" b="b"/>
            <a:pathLst>
              <a:path w="563524" h="897560">
                <a:moveTo>
                  <a:pt x="114744" y="0"/>
                </a:moveTo>
                <a:cubicBezTo>
                  <a:pt x="362598" y="0"/>
                  <a:pt x="563524" y="200926"/>
                  <a:pt x="563524" y="448780"/>
                </a:cubicBezTo>
                <a:cubicBezTo>
                  <a:pt x="563524" y="696634"/>
                  <a:pt x="362598" y="897560"/>
                  <a:pt x="114744" y="897560"/>
                </a:cubicBezTo>
                <a:cubicBezTo>
                  <a:pt x="74918" y="897560"/>
                  <a:pt x="36304" y="892373"/>
                  <a:pt x="0" y="880900"/>
                </a:cubicBezTo>
                <a:lnTo>
                  <a:pt x="0" y="16661"/>
                </a:lnTo>
                <a:cubicBezTo>
                  <a:pt x="36304" y="5188"/>
                  <a:pt x="74918" y="0"/>
                  <a:pt x="114744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>
            <a:spLocks noChangeAspect="1"/>
          </p:cNvSpPr>
          <p:nvPr/>
        </p:nvSpPr>
        <p:spPr>
          <a:xfrm>
            <a:off x="-25758" y="482386"/>
            <a:ext cx="598416" cy="905704"/>
          </a:xfrm>
          <a:custGeom>
            <a:avLst/>
            <a:gdLst/>
            <a:ahLst/>
            <a:cxnLst/>
            <a:rect l="l" t="t" r="r" b="b"/>
            <a:pathLst>
              <a:path w="598416" h="905704">
                <a:moveTo>
                  <a:pt x="145564" y="0"/>
                </a:moveTo>
                <a:cubicBezTo>
                  <a:pt x="395667" y="0"/>
                  <a:pt x="598416" y="202749"/>
                  <a:pt x="598416" y="452852"/>
                </a:cubicBezTo>
                <a:cubicBezTo>
                  <a:pt x="598416" y="702955"/>
                  <a:pt x="395667" y="905704"/>
                  <a:pt x="145564" y="905704"/>
                </a:cubicBezTo>
                <a:cubicBezTo>
                  <a:pt x="94398" y="905704"/>
                  <a:pt x="45214" y="897218"/>
                  <a:pt x="0" y="879648"/>
                </a:cubicBezTo>
                <a:lnTo>
                  <a:pt x="0" y="26056"/>
                </a:lnTo>
                <a:cubicBezTo>
                  <a:pt x="45214" y="8486"/>
                  <a:pt x="94398" y="0"/>
                  <a:pt x="145564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>
            <a:spLocks noChangeAspect="1"/>
          </p:cNvSpPr>
          <p:nvPr/>
        </p:nvSpPr>
        <p:spPr>
          <a:xfrm>
            <a:off x="474208" y="836793"/>
            <a:ext cx="910817" cy="910817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>
            <a:spLocks noChangeAspect="1"/>
          </p:cNvSpPr>
          <p:nvPr/>
        </p:nvSpPr>
        <p:spPr>
          <a:xfrm>
            <a:off x="319223" y="1452260"/>
            <a:ext cx="772993" cy="772993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>
            <a:spLocks noChangeAspect="1"/>
          </p:cNvSpPr>
          <p:nvPr/>
        </p:nvSpPr>
        <p:spPr>
          <a:xfrm>
            <a:off x="371257" y="1886983"/>
            <a:ext cx="610366" cy="610366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>
            <a:spLocks noChangeAspect="1"/>
          </p:cNvSpPr>
          <p:nvPr/>
        </p:nvSpPr>
        <p:spPr>
          <a:xfrm>
            <a:off x="154676" y="1919682"/>
            <a:ext cx="521764" cy="521764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>
            <a:spLocks noChangeAspect="1"/>
          </p:cNvSpPr>
          <p:nvPr/>
        </p:nvSpPr>
        <p:spPr>
          <a:xfrm>
            <a:off x="7302517" y="-61709"/>
            <a:ext cx="910818" cy="750833"/>
          </a:xfrm>
          <a:custGeom>
            <a:avLst/>
            <a:gdLst/>
            <a:ahLst/>
            <a:cxnLst/>
            <a:rect l="l" t="t" r="r" b="b"/>
            <a:pathLst>
              <a:path w="910818" h="750833">
                <a:moveTo>
                  <a:pt x="111441" y="0"/>
                </a:moveTo>
                <a:lnTo>
                  <a:pt x="799378" y="0"/>
                </a:lnTo>
                <a:cubicBezTo>
                  <a:pt x="869408" y="78400"/>
                  <a:pt x="910818" y="182076"/>
                  <a:pt x="910818" y="295424"/>
                </a:cubicBezTo>
                <a:cubicBezTo>
                  <a:pt x="910818" y="546939"/>
                  <a:pt x="706924" y="750833"/>
                  <a:pt x="455409" y="750833"/>
                </a:cubicBezTo>
                <a:cubicBezTo>
                  <a:pt x="203894" y="750833"/>
                  <a:pt x="0" y="546939"/>
                  <a:pt x="0" y="295424"/>
                </a:cubicBezTo>
                <a:cubicBezTo>
                  <a:pt x="0" y="182076"/>
                  <a:pt x="41410" y="78400"/>
                  <a:pt x="111441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>
            <a:spLocks noChangeAspect="1"/>
          </p:cNvSpPr>
          <p:nvPr/>
        </p:nvSpPr>
        <p:spPr>
          <a:xfrm>
            <a:off x="8718124" y="-61709"/>
            <a:ext cx="473874" cy="613011"/>
          </a:xfrm>
          <a:custGeom>
            <a:avLst/>
            <a:gdLst/>
            <a:ahLst/>
            <a:cxnLst/>
            <a:rect l="l" t="t" r="r" b="b"/>
            <a:pathLst>
              <a:path w="473874" h="613011">
                <a:moveTo>
                  <a:pt x="29684" y="0"/>
                </a:moveTo>
                <a:lnTo>
                  <a:pt x="473874" y="0"/>
                </a:lnTo>
                <a:lnTo>
                  <a:pt x="473874" y="611150"/>
                </a:lnTo>
                <a:cubicBezTo>
                  <a:pt x="467789" y="612887"/>
                  <a:pt x="461614" y="613011"/>
                  <a:pt x="455409" y="613011"/>
                </a:cubicBezTo>
                <a:cubicBezTo>
                  <a:pt x="203894" y="613011"/>
                  <a:pt x="0" y="409117"/>
                  <a:pt x="0" y="157602"/>
                </a:cubicBezTo>
                <a:cubicBezTo>
                  <a:pt x="0" y="101995"/>
                  <a:pt x="9966" y="48716"/>
                  <a:pt x="29684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>
            <a:spLocks noChangeAspect="1"/>
          </p:cNvSpPr>
          <p:nvPr/>
        </p:nvSpPr>
        <p:spPr>
          <a:xfrm>
            <a:off x="7748238" y="282933"/>
            <a:ext cx="1128521" cy="1128521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>
            <a:spLocks noChangeAspect="1"/>
          </p:cNvSpPr>
          <p:nvPr/>
        </p:nvSpPr>
        <p:spPr>
          <a:xfrm>
            <a:off x="8914718" y="749603"/>
            <a:ext cx="277280" cy="907992"/>
          </a:xfrm>
          <a:custGeom>
            <a:avLst/>
            <a:gdLst/>
            <a:ahLst/>
            <a:cxnLst/>
            <a:rect l="l" t="t" r="r" b="b"/>
            <a:pathLst>
              <a:path w="277280" h="907992">
                <a:moveTo>
                  <a:pt x="277280" y="0"/>
                </a:moveTo>
                <a:lnTo>
                  <a:pt x="277280" y="907992"/>
                </a:lnTo>
                <a:cubicBezTo>
                  <a:pt x="112021" y="824131"/>
                  <a:pt x="0" y="652146"/>
                  <a:pt x="0" y="453996"/>
                </a:cubicBezTo>
                <a:cubicBezTo>
                  <a:pt x="0" y="255847"/>
                  <a:pt x="112021" y="83861"/>
                  <a:pt x="277280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>
            <a:spLocks noChangeAspect="1"/>
          </p:cNvSpPr>
          <p:nvPr/>
        </p:nvSpPr>
        <p:spPr>
          <a:xfrm>
            <a:off x="7590871" y="728498"/>
            <a:ext cx="969734" cy="969734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>
            <a:spLocks noChangeAspect="1"/>
          </p:cNvSpPr>
          <p:nvPr/>
        </p:nvSpPr>
        <p:spPr>
          <a:xfrm>
            <a:off x="7470041" y="1326476"/>
            <a:ext cx="608190" cy="60819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>
            <a:spLocks noChangeAspect="1"/>
          </p:cNvSpPr>
          <p:nvPr/>
        </p:nvSpPr>
        <p:spPr>
          <a:xfrm>
            <a:off x="7629941" y="5611427"/>
            <a:ext cx="738345" cy="738345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>
            <a:spLocks noChangeAspect="1"/>
          </p:cNvSpPr>
          <p:nvPr/>
        </p:nvSpPr>
        <p:spPr>
          <a:xfrm>
            <a:off x="6972882" y="5242254"/>
            <a:ext cx="738345" cy="738345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>
            <a:spLocks noChangeAspect="1"/>
          </p:cNvSpPr>
          <p:nvPr/>
        </p:nvSpPr>
        <p:spPr>
          <a:xfrm>
            <a:off x="7494454" y="4928166"/>
            <a:ext cx="738345" cy="738345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>
            <a:spLocks noChangeAspect="1"/>
          </p:cNvSpPr>
          <p:nvPr/>
        </p:nvSpPr>
        <p:spPr>
          <a:xfrm>
            <a:off x="8229034" y="5666511"/>
            <a:ext cx="605634" cy="605634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>
            <a:spLocks noChangeAspect="1"/>
          </p:cNvSpPr>
          <p:nvPr/>
        </p:nvSpPr>
        <p:spPr>
          <a:xfrm>
            <a:off x="8078231" y="4097842"/>
            <a:ext cx="553549" cy="553549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>
            <a:spLocks noChangeAspect="1"/>
          </p:cNvSpPr>
          <p:nvPr/>
        </p:nvSpPr>
        <p:spPr>
          <a:xfrm>
            <a:off x="8411816" y="5057878"/>
            <a:ext cx="553549" cy="553549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>
            <a:spLocks noChangeAspect="1"/>
          </p:cNvSpPr>
          <p:nvPr/>
        </p:nvSpPr>
        <p:spPr>
          <a:xfrm>
            <a:off x="8688590" y="4790335"/>
            <a:ext cx="503408" cy="553550"/>
          </a:xfrm>
          <a:custGeom>
            <a:avLst/>
            <a:gdLst/>
            <a:ahLst/>
            <a:cxnLst/>
            <a:rect l="l" t="t" r="r" b="b"/>
            <a:pathLst>
              <a:path w="503408" h="553550">
                <a:moveTo>
                  <a:pt x="276775" y="0"/>
                </a:moveTo>
                <a:cubicBezTo>
                  <a:pt x="370698" y="0"/>
                  <a:pt x="453694" y="46784"/>
                  <a:pt x="503408" y="118545"/>
                </a:cubicBezTo>
                <a:lnTo>
                  <a:pt x="503408" y="435005"/>
                </a:lnTo>
                <a:cubicBezTo>
                  <a:pt x="453694" y="506767"/>
                  <a:pt x="370698" y="553550"/>
                  <a:pt x="276775" y="553550"/>
                </a:cubicBezTo>
                <a:cubicBezTo>
                  <a:pt x="123916" y="553550"/>
                  <a:pt x="0" y="429634"/>
                  <a:pt x="0" y="276775"/>
                </a:cubicBezTo>
                <a:cubicBezTo>
                  <a:pt x="0" y="123916"/>
                  <a:pt x="123916" y="0"/>
                  <a:pt x="276775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9442" y="675724"/>
            <a:ext cx="7125113" cy="924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1807361"/>
            <a:ext cx="7125112" cy="405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37344" y="595181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35F220-B4DB-4649-A029-E613C87EBCD0}" type="datetimeFigureOut">
              <a:rPr lang="pt-BR" smtClean="0"/>
              <a:t>26/06/2017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80945" y="5951810"/>
            <a:ext cx="5256399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2658" y="5951810"/>
            <a:ext cx="608287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E01F79-F5EA-4A5E-8120-686208A2195F}" type="slidenum">
              <a:rPr lang="pt-BR" smtClean="0"/>
              <a:t>‹nº›</a:t>
            </a:fld>
            <a:endParaRPr lang="pt-BR"/>
          </a:p>
        </p:txBody>
      </p:sp>
      <p:sp>
        <p:nvSpPr>
          <p:cNvPr id="55" name="Oval 54"/>
          <p:cNvSpPr>
            <a:spLocks noChangeAspect="1"/>
          </p:cNvSpPr>
          <p:nvPr/>
        </p:nvSpPr>
        <p:spPr>
          <a:xfrm>
            <a:off x="1583172" y="5454223"/>
            <a:ext cx="1909234" cy="1468668"/>
          </a:xfrm>
          <a:custGeom>
            <a:avLst/>
            <a:gdLst/>
            <a:ahLst/>
            <a:cxnLst/>
            <a:rect l="l" t="t" r="r" b="b"/>
            <a:pathLst>
              <a:path w="1909234" h="1468668">
                <a:moveTo>
                  <a:pt x="954617" y="0"/>
                </a:moveTo>
                <a:cubicBezTo>
                  <a:pt x="1481837" y="0"/>
                  <a:pt x="1909234" y="427397"/>
                  <a:pt x="1909234" y="954617"/>
                </a:cubicBezTo>
                <a:cubicBezTo>
                  <a:pt x="1909234" y="1144075"/>
                  <a:pt x="1854043" y="1320642"/>
                  <a:pt x="1758159" y="1468668"/>
                </a:cubicBezTo>
                <a:lnTo>
                  <a:pt x="151075" y="1468668"/>
                </a:lnTo>
                <a:cubicBezTo>
                  <a:pt x="55192" y="1320642"/>
                  <a:pt x="0" y="1144075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chemeClr val="tx2">
              <a:lumMod val="75000"/>
              <a:alpha val="8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57" name="Oval 56"/>
          <p:cNvSpPr>
            <a:spLocks noChangeAspect="1"/>
          </p:cNvSpPr>
          <p:nvPr/>
        </p:nvSpPr>
        <p:spPr>
          <a:xfrm>
            <a:off x="8570944" y="3382942"/>
            <a:ext cx="306310" cy="30631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>
            <a:spLocks noChangeAspect="1"/>
          </p:cNvSpPr>
          <p:nvPr/>
        </p:nvSpPr>
        <p:spPr>
          <a:xfrm>
            <a:off x="8398204" y="3536097"/>
            <a:ext cx="306310" cy="30631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>
            <a:spLocks noChangeAspect="1"/>
          </p:cNvSpPr>
          <p:nvPr/>
        </p:nvSpPr>
        <p:spPr>
          <a:xfrm>
            <a:off x="8608408" y="3688497"/>
            <a:ext cx="306310" cy="30631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>
            <a:spLocks noChangeAspect="1"/>
          </p:cNvSpPr>
          <p:nvPr/>
        </p:nvSpPr>
        <p:spPr>
          <a:xfrm>
            <a:off x="154676" y="2698928"/>
            <a:ext cx="467627" cy="467627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>
            <a:spLocks noChangeAspect="1"/>
          </p:cNvSpPr>
          <p:nvPr/>
        </p:nvSpPr>
        <p:spPr>
          <a:xfrm>
            <a:off x="474208" y="3166555"/>
            <a:ext cx="458770" cy="45877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>
            <a:spLocks noChangeAspect="1"/>
          </p:cNvSpPr>
          <p:nvPr/>
        </p:nvSpPr>
        <p:spPr>
          <a:xfrm>
            <a:off x="270258" y="3382942"/>
            <a:ext cx="352045" cy="352045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>
            <a:spLocks noChangeAspect="1"/>
          </p:cNvSpPr>
          <p:nvPr/>
        </p:nvSpPr>
        <p:spPr>
          <a:xfrm>
            <a:off x="-86601" y="2581479"/>
            <a:ext cx="1360441" cy="1909234"/>
          </a:xfrm>
          <a:custGeom>
            <a:avLst/>
            <a:gdLst/>
            <a:ahLst/>
            <a:cxnLst/>
            <a:rect l="l" t="t" r="r" b="b"/>
            <a:pathLst>
              <a:path w="1360441" h="1909234">
                <a:moveTo>
                  <a:pt x="405824" y="0"/>
                </a:moveTo>
                <a:cubicBezTo>
                  <a:pt x="933044" y="0"/>
                  <a:pt x="1360441" y="427397"/>
                  <a:pt x="1360441" y="954617"/>
                </a:cubicBezTo>
                <a:cubicBezTo>
                  <a:pt x="1360441" y="1481837"/>
                  <a:pt x="933044" y="1909234"/>
                  <a:pt x="405824" y="1909234"/>
                </a:cubicBezTo>
                <a:cubicBezTo>
                  <a:pt x="260527" y="1909234"/>
                  <a:pt x="122812" y="1876773"/>
                  <a:pt x="0" y="1817719"/>
                </a:cubicBezTo>
                <a:lnTo>
                  <a:pt x="0" y="91515"/>
                </a:lnTo>
                <a:cubicBezTo>
                  <a:pt x="122812" y="32461"/>
                  <a:pt x="260527" y="0"/>
                  <a:pt x="405824" y="0"/>
                </a:cubicBezTo>
                <a:close/>
              </a:path>
            </a:pathLst>
          </a:custGeom>
          <a:solidFill>
            <a:schemeClr val="tx2">
              <a:lumMod val="75000"/>
              <a:alpha val="8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64" name="Oval 63"/>
          <p:cNvSpPr>
            <a:spLocks noChangeAspect="1"/>
          </p:cNvSpPr>
          <p:nvPr/>
        </p:nvSpPr>
        <p:spPr>
          <a:xfrm>
            <a:off x="6173123" y="2395416"/>
            <a:ext cx="1218253" cy="1218253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ht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CGI BIN / HTML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84352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FORMULÁRIO HTML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39552" y="1807361"/>
            <a:ext cx="8064896" cy="40514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&lt;form action</a:t>
            </a:r>
            <a:r>
              <a:rPr lang="en-US" sz="1600" dirty="0" smtClean="0"/>
              <a:t>=“</a:t>
            </a:r>
            <a:r>
              <a:rPr lang="en-US" sz="1600" dirty="0" smtClean="0">
                <a:solidFill>
                  <a:srgbClr val="FF0000"/>
                </a:solidFill>
              </a:rPr>
              <a:t>XXXX</a:t>
            </a:r>
            <a:r>
              <a:rPr lang="en-US" sz="1600" dirty="0" smtClean="0"/>
              <a:t>"&gt; </a:t>
            </a:r>
          </a:p>
          <a:p>
            <a:pPr marL="0" indent="0">
              <a:buNone/>
            </a:pPr>
            <a:r>
              <a:rPr lang="en-US" sz="1600" dirty="0" smtClean="0"/>
              <a:t>&lt;</a:t>
            </a:r>
            <a:r>
              <a:rPr lang="en-US" sz="1600" dirty="0"/>
              <a:t>div&gt;&lt;</a:t>
            </a:r>
            <a:r>
              <a:rPr lang="en-US" sz="1600" dirty="0" smtClean="0"/>
              <a:t>label&gt;Operando </a:t>
            </a:r>
            <a:r>
              <a:rPr lang="en-US" sz="1600" dirty="0"/>
              <a:t>1: &lt;input name="m" size="5"&gt;&lt;/label&gt;&lt;/div&gt; &lt;div&gt;&lt;</a:t>
            </a:r>
            <a:r>
              <a:rPr lang="en-US" sz="1600" dirty="0" smtClean="0"/>
              <a:t>label&gt;Operando 2</a:t>
            </a:r>
            <a:r>
              <a:rPr lang="en-US" sz="1600" dirty="0"/>
              <a:t>: &lt;input name="</a:t>
            </a:r>
            <a:r>
              <a:rPr lang="en-US" sz="1600" dirty="0" smtClean="0"/>
              <a:t>n</a:t>
            </a:r>
            <a:r>
              <a:rPr lang="en-US" sz="1600" dirty="0"/>
              <a:t>"</a:t>
            </a:r>
            <a:r>
              <a:rPr lang="en-US" sz="1600" dirty="0" smtClean="0"/>
              <a:t>  </a:t>
            </a:r>
            <a:r>
              <a:rPr lang="en-US" sz="1600" dirty="0"/>
              <a:t>size="5"&gt;&lt;/label&gt;&lt;/div&gt; &lt;div&gt;&lt;input type="submit" value="</a:t>
            </a:r>
            <a:r>
              <a:rPr lang="en-US" sz="1600" dirty="0" err="1" smtClean="0"/>
              <a:t>Multiplique</a:t>
            </a:r>
            <a:r>
              <a:rPr lang="en-US" sz="1600" dirty="0" smtClean="0"/>
              <a:t>!"&gt;&lt;/</a:t>
            </a:r>
            <a:r>
              <a:rPr lang="en-US" sz="1600" dirty="0"/>
              <a:t>div&gt; 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&lt;/</a:t>
            </a:r>
            <a:r>
              <a:rPr lang="en-US" sz="1600" dirty="0"/>
              <a:t>form&gt;</a:t>
            </a:r>
            <a:endParaRPr lang="pt-BR" sz="1600" dirty="0"/>
          </a:p>
        </p:txBody>
      </p:sp>
      <p:sp>
        <p:nvSpPr>
          <p:cNvPr id="4" name="CaixaDeTexto 3"/>
          <p:cNvSpPr txBox="1"/>
          <p:nvPr/>
        </p:nvSpPr>
        <p:spPr>
          <a:xfrm>
            <a:off x="2842026" y="1998132"/>
            <a:ext cx="5342809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Local onde está o programa a ser executado</a:t>
            </a:r>
            <a:endParaRPr lang="pt-BR" dirty="0">
              <a:solidFill>
                <a:srgbClr val="FF0000"/>
              </a:solidFill>
            </a:endParaRPr>
          </a:p>
        </p:txBody>
      </p:sp>
      <p:cxnSp>
        <p:nvCxnSpPr>
          <p:cNvPr id="6" name="Conector de seta reta 5"/>
          <p:cNvCxnSpPr/>
          <p:nvPr/>
        </p:nvCxnSpPr>
        <p:spPr>
          <a:xfrm flipH="1">
            <a:off x="2843808" y="2367464"/>
            <a:ext cx="1080120" cy="7014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6028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FORMULÁRIO HTML</a:t>
            </a:r>
            <a:endParaRPr lang="pt-BR" dirty="0"/>
          </a:p>
        </p:txBody>
      </p:sp>
      <p:grpSp>
        <p:nvGrpSpPr>
          <p:cNvPr id="8" name="Grupo 7"/>
          <p:cNvGrpSpPr/>
          <p:nvPr/>
        </p:nvGrpSpPr>
        <p:grpSpPr>
          <a:xfrm>
            <a:off x="1475656" y="2240868"/>
            <a:ext cx="2304256" cy="1368152"/>
            <a:chOff x="1835696" y="2996952"/>
            <a:chExt cx="2304256" cy="1368152"/>
          </a:xfrm>
        </p:grpSpPr>
        <p:sp>
          <p:nvSpPr>
            <p:cNvPr id="3" name="Retângulo 2"/>
            <p:cNvSpPr/>
            <p:nvPr/>
          </p:nvSpPr>
          <p:spPr>
            <a:xfrm>
              <a:off x="1835696" y="2996952"/>
              <a:ext cx="2304256" cy="13681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1000" dirty="0" smtClean="0"/>
                <a:t>OPERANDO 1</a:t>
              </a:r>
            </a:p>
            <a:p>
              <a:r>
                <a:rPr lang="pt-BR" sz="1000" dirty="0" smtClean="0"/>
                <a:t>OPERANDO 2</a:t>
              </a:r>
              <a:endParaRPr lang="pt-BR" sz="1000" dirty="0"/>
            </a:p>
          </p:txBody>
        </p:sp>
        <p:sp>
          <p:nvSpPr>
            <p:cNvPr id="4" name="Retângulo 3"/>
            <p:cNvSpPr/>
            <p:nvPr/>
          </p:nvSpPr>
          <p:spPr>
            <a:xfrm>
              <a:off x="2843108" y="3697285"/>
              <a:ext cx="432048" cy="14401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Retângulo 4"/>
            <p:cNvSpPr/>
            <p:nvPr/>
          </p:nvSpPr>
          <p:spPr>
            <a:xfrm>
              <a:off x="2843808" y="3537012"/>
              <a:ext cx="432048" cy="14401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 5"/>
            <p:cNvSpPr/>
            <p:nvPr/>
          </p:nvSpPr>
          <p:spPr>
            <a:xfrm>
              <a:off x="3059832" y="3993700"/>
              <a:ext cx="936103" cy="22738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 smtClean="0">
                  <a:solidFill>
                    <a:srgbClr val="FF0000"/>
                  </a:solidFill>
                </a:rPr>
                <a:t>MULTIPLIQUE</a:t>
              </a:r>
              <a:endParaRPr lang="pt-BR" sz="800" dirty="0">
                <a:solidFill>
                  <a:srgbClr val="FF0000"/>
                </a:solidFill>
              </a:endParaRPr>
            </a:p>
          </p:txBody>
        </p:sp>
      </p:grpSp>
      <p:sp>
        <p:nvSpPr>
          <p:cNvPr id="7" name="Retângulo 6"/>
          <p:cNvSpPr/>
          <p:nvPr/>
        </p:nvSpPr>
        <p:spPr>
          <a:xfrm>
            <a:off x="5868144" y="2240868"/>
            <a:ext cx="1512168" cy="32043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" name="Conector reto 9"/>
          <p:cNvCxnSpPr/>
          <p:nvPr/>
        </p:nvCxnSpPr>
        <p:spPr>
          <a:xfrm flipH="1">
            <a:off x="4716016" y="1844824"/>
            <a:ext cx="72008" cy="4752528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>
            <a:off x="3329861" y="2770018"/>
            <a:ext cx="29163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>
            <a:off x="3293857" y="3060154"/>
            <a:ext cx="29163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tângulo 13"/>
          <p:cNvSpPr/>
          <p:nvPr/>
        </p:nvSpPr>
        <p:spPr>
          <a:xfrm rot="16200000">
            <a:off x="-393976" y="3544455"/>
            <a:ext cx="23583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HTML</a:t>
            </a:r>
            <a:endParaRPr lang="pt-BR" sz="5400" b="1" cap="none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sp>
        <p:nvSpPr>
          <p:cNvPr id="15" name="Retângulo 14"/>
          <p:cNvSpPr/>
          <p:nvPr/>
        </p:nvSpPr>
        <p:spPr>
          <a:xfrm rot="16200000">
            <a:off x="7783599" y="3493764"/>
            <a:ext cx="6928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C</a:t>
            </a:r>
            <a:endParaRPr lang="pt-BR" sz="5400" b="1" cap="none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395797" y="5733256"/>
            <a:ext cx="41745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BROWSER</a:t>
            </a:r>
            <a:endParaRPr lang="pt-BR" sz="5400" b="1" cap="none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4697454" y="5734100"/>
            <a:ext cx="43556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cap="none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SERVIDOR</a:t>
            </a:r>
            <a:endParaRPr lang="pt-BR" sz="5400" b="1" cap="none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5796136" y="1700808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XXXX</a:t>
            </a:r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1217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FORMULÁRIO HTML</a:t>
            </a: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5868144" y="2240868"/>
            <a:ext cx="1512168" cy="32043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" name="Conector reto 9"/>
          <p:cNvCxnSpPr/>
          <p:nvPr/>
        </p:nvCxnSpPr>
        <p:spPr>
          <a:xfrm flipH="1">
            <a:off x="4716016" y="1844824"/>
            <a:ext cx="72008" cy="4752528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Retângulo 13"/>
          <p:cNvSpPr/>
          <p:nvPr/>
        </p:nvSpPr>
        <p:spPr>
          <a:xfrm rot="16200000">
            <a:off x="-393976" y="3544455"/>
            <a:ext cx="23583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HTML</a:t>
            </a:r>
            <a:endParaRPr lang="pt-BR" sz="5400" b="1" cap="none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sp>
        <p:nvSpPr>
          <p:cNvPr id="15" name="Retângulo 14"/>
          <p:cNvSpPr/>
          <p:nvPr/>
        </p:nvSpPr>
        <p:spPr>
          <a:xfrm rot="16200000">
            <a:off x="7783599" y="3493764"/>
            <a:ext cx="6928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C</a:t>
            </a:r>
            <a:endParaRPr lang="pt-BR" sz="5400" b="1" cap="none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395797" y="5733256"/>
            <a:ext cx="41745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BROWSER</a:t>
            </a:r>
            <a:endParaRPr lang="pt-BR" sz="5400" b="1" cap="none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4697454" y="5734100"/>
            <a:ext cx="43556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cap="none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SERVIDOR</a:t>
            </a:r>
            <a:endParaRPr lang="pt-BR" sz="5400" b="1" cap="none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5796136" y="1700808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XXXX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1475656" y="4255975"/>
            <a:ext cx="2304256" cy="116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O resultado é: YY</a:t>
            </a:r>
            <a:endParaRPr lang="pt-BR" dirty="0"/>
          </a:p>
        </p:txBody>
      </p:sp>
      <p:cxnSp>
        <p:nvCxnSpPr>
          <p:cNvPr id="11" name="Conector de seta reta 10"/>
          <p:cNvCxnSpPr/>
          <p:nvPr/>
        </p:nvCxnSpPr>
        <p:spPr>
          <a:xfrm flipH="1">
            <a:off x="3635895" y="4836231"/>
            <a:ext cx="244827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57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FORMULÁRIO HTML</a:t>
            </a:r>
            <a:endParaRPr lang="pt-BR" dirty="0"/>
          </a:p>
        </p:txBody>
      </p:sp>
      <p:grpSp>
        <p:nvGrpSpPr>
          <p:cNvPr id="8" name="Grupo 7"/>
          <p:cNvGrpSpPr/>
          <p:nvPr/>
        </p:nvGrpSpPr>
        <p:grpSpPr>
          <a:xfrm>
            <a:off x="1475656" y="2240868"/>
            <a:ext cx="2304256" cy="1368152"/>
            <a:chOff x="1835696" y="2996952"/>
            <a:chExt cx="2304256" cy="1368152"/>
          </a:xfrm>
        </p:grpSpPr>
        <p:sp>
          <p:nvSpPr>
            <p:cNvPr id="3" name="Retângulo 2"/>
            <p:cNvSpPr/>
            <p:nvPr/>
          </p:nvSpPr>
          <p:spPr>
            <a:xfrm>
              <a:off x="1835696" y="2996952"/>
              <a:ext cx="2304256" cy="13681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1000" dirty="0" smtClean="0"/>
                <a:t>OPERANDO 1</a:t>
              </a:r>
            </a:p>
            <a:p>
              <a:r>
                <a:rPr lang="pt-BR" sz="1000" dirty="0" smtClean="0"/>
                <a:t>OPERANDO 2</a:t>
              </a:r>
              <a:endParaRPr lang="pt-BR" sz="1000" dirty="0"/>
            </a:p>
          </p:txBody>
        </p:sp>
        <p:sp>
          <p:nvSpPr>
            <p:cNvPr id="4" name="Retângulo 3"/>
            <p:cNvSpPr/>
            <p:nvPr/>
          </p:nvSpPr>
          <p:spPr>
            <a:xfrm>
              <a:off x="2843108" y="3697285"/>
              <a:ext cx="432048" cy="14401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Retângulo 4"/>
            <p:cNvSpPr/>
            <p:nvPr/>
          </p:nvSpPr>
          <p:spPr>
            <a:xfrm>
              <a:off x="2843808" y="3537012"/>
              <a:ext cx="432048" cy="14401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 5"/>
            <p:cNvSpPr/>
            <p:nvPr/>
          </p:nvSpPr>
          <p:spPr>
            <a:xfrm>
              <a:off x="3059832" y="3993700"/>
              <a:ext cx="936103" cy="22738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 smtClean="0">
                  <a:solidFill>
                    <a:srgbClr val="FF0000"/>
                  </a:solidFill>
                </a:rPr>
                <a:t>MULTIPLIQUE</a:t>
              </a:r>
              <a:endParaRPr lang="pt-BR" sz="800" dirty="0">
                <a:solidFill>
                  <a:srgbClr val="FF0000"/>
                </a:solidFill>
              </a:endParaRPr>
            </a:p>
          </p:txBody>
        </p:sp>
      </p:grpSp>
      <p:sp>
        <p:nvSpPr>
          <p:cNvPr id="7" name="Retângulo 6"/>
          <p:cNvSpPr/>
          <p:nvPr/>
        </p:nvSpPr>
        <p:spPr>
          <a:xfrm>
            <a:off x="5868144" y="2240868"/>
            <a:ext cx="1512168" cy="32043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" name="Conector reto 9"/>
          <p:cNvCxnSpPr/>
          <p:nvPr/>
        </p:nvCxnSpPr>
        <p:spPr>
          <a:xfrm flipH="1">
            <a:off x="4716016" y="1844824"/>
            <a:ext cx="72008" cy="4752528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>
            <a:off x="3329861" y="2770018"/>
            <a:ext cx="29163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>
            <a:off x="3293857" y="3060154"/>
            <a:ext cx="29163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tângulo 13"/>
          <p:cNvSpPr/>
          <p:nvPr/>
        </p:nvSpPr>
        <p:spPr>
          <a:xfrm rot="16200000">
            <a:off x="-393976" y="3544455"/>
            <a:ext cx="23583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HTML</a:t>
            </a:r>
            <a:endParaRPr lang="pt-BR" sz="5400" b="1" cap="none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sp>
        <p:nvSpPr>
          <p:cNvPr id="15" name="Retângulo 14"/>
          <p:cNvSpPr/>
          <p:nvPr/>
        </p:nvSpPr>
        <p:spPr>
          <a:xfrm rot="16200000">
            <a:off x="7783599" y="3493764"/>
            <a:ext cx="6928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C</a:t>
            </a:r>
            <a:endParaRPr lang="pt-BR" sz="5400" b="1" cap="none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395797" y="5733256"/>
            <a:ext cx="41745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BROWSER</a:t>
            </a:r>
            <a:endParaRPr lang="pt-BR" sz="5400" b="1" cap="none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4697454" y="5734100"/>
            <a:ext cx="43556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cap="none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SERVIDOR</a:t>
            </a:r>
            <a:endParaRPr lang="pt-BR" sz="5400" b="1" cap="none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5796136" y="1700808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XXXX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1475656" y="4255975"/>
            <a:ext cx="2304256" cy="116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O resultado é: YY</a:t>
            </a:r>
            <a:endParaRPr lang="pt-BR" dirty="0"/>
          </a:p>
        </p:txBody>
      </p:sp>
      <p:cxnSp>
        <p:nvCxnSpPr>
          <p:cNvPr id="20" name="Conector de seta reta 19"/>
          <p:cNvCxnSpPr/>
          <p:nvPr/>
        </p:nvCxnSpPr>
        <p:spPr>
          <a:xfrm flipH="1">
            <a:off x="3635895" y="4836231"/>
            <a:ext cx="244827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2292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FORMULÁRIO HTML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772816"/>
            <a:ext cx="6991469" cy="4369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751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FORMULÁRIO HTML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772816"/>
            <a:ext cx="7027981" cy="439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522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FORMULÁRIO HTML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acionamento do processo pode ser feito através de uma página HTML escrita pelo usuário ou por uma página HTML criada por um programa em C;</a:t>
            </a:r>
          </a:p>
          <a:p>
            <a:r>
              <a:rPr lang="pt-BR" dirty="0" smtClean="0"/>
              <a:t>Durante o processo podem existir várias páginas HTML sendo criadas por diferentes programas em C;</a:t>
            </a:r>
          </a:p>
          <a:p>
            <a:r>
              <a:rPr lang="pt-BR" dirty="0" smtClean="0"/>
              <a:t>A resposta solicitada será produzida por um programa em C que criará uma página HTML para exibi-la.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40254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erão">
  <a:themeElements>
    <a:clrScheme name="Ângulo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Verão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erã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satMod val="120000"/>
                <a:lumMod val="110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88900" dist="38100" dir="5400000" algn="ctr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5400000"/>
            </a:lightRig>
          </a:scene3d>
          <a:sp3d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shade val="80000"/>
                <a:hueMod val="110000"/>
                <a:satMod val="120000"/>
              </a:schemeClr>
            </a:gs>
            <a:gs pos="100000">
              <a:schemeClr val="phClr">
                <a:shade val="60000"/>
                <a:hueMod val="40000"/>
                <a:satMod val="120000"/>
                <a:lumMod val="103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hade val="80000"/>
                <a:hueMod val="110000"/>
                <a:satMod val="130000"/>
                <a:lumMod val="100000"/>
              </a:schemeClr>
            </a:gs>
            <a:gs pos="100000">
              <a:schemeClr val="phClr">
                <a:shade val="60000"/>
                <a:hueMod val="40000"/>
                <a:satMod val="120000"/>
                <a:lumMod val="103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TM01972873[[fn=Verão]]</Template>
  <TotalTime>231</TotalTime>
  <Words>186</Words>
  <Application>Microsoft Office PowerPoint</Application>
  <PresentationFormat>Apresentação na tela (4:3)</PresentationFormat>
  <Paragraphs>39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Verão</vt:lpstr>
      <vt:lpstr>CGI BIN / HTML</vt:lpstr>
      <vt:lpstr>FORMULÁRIO HTML</vt:lpstr>
      <vt:lpstr>FORMULÁRIO HTML</vt:lpstr>
      <vt:lpstr>FORMULÁRIO HTML</vt:lpstr>
      <vt:lpstr>FORMULÁRIO HTML</vt:lpstr>
      <vt:lpstr>FORMULÁRIO HTML</vt:lpstr>
      <vt:lpstr>FORMULÁRIO HTML</vt:lpstr>
      <vt:lpstr>FORMULÁRIO HTML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CGI BIN / HTML</dc:title>
  <dc:creator>Ednaldo</dc:creator>
  <cp:lastModifiedBy>Ednaldo</cp:lastModifiedBy>
  <cp:revision>5</cp:revision>
  <dcterms:created xsi:type="dcterms:W3CDTF">2017-06-26T12:59:14Z</dcterms:created>
  <dcterms:modified xsi:type="dcterms:W3CDTF">2017-06-26T16:50:45Z</dcterms:modified>
</cp:coreProperties>
</file>