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17"/>
  </p:notesMasterIdLst>
  <p:sldIdLst>
    <p:sldId id="256" r:id="rId2"/>
    <p:sldId id="257" r:id="rId3"/>
    <p:sldId id="265" r:id="rId4"/>
    <p:sldId id="258" r:id="rId5"/>
    <p:sldId id="260" r:id="rId6"/>
    <p:sldId id="259" r:id="rId7"/>
    <p:sldId id="267" r:id="rId8"/>
    <p:sldId id="269" r:id="rId9"/>
    <p:sldId id="266" r:id="rId10"/>
    <p:sldId id="262" r:id="rId11"/>
    <p:sldId id="270" r:id="rId12"/>
    <p:sldId id="263" r:id="rId13"/>
    <p:sldId id="271" r:id="rId14"/>
    <p:sldId id="261"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6E7"/>
    <a:srgbClr val="404040"/>
    <a:srgbClr val="F893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88" d="100"/>
          <a:sy n="88" d="100"/>
        </p:scale>
        <p:origin x="198" y="6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07CEF2-A3F7-45F2-8918-2E2AA4D54BE3}"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kumimoji="1" lang="ja-JP" altLang="en-US"/>
        </a:p>
      </dgm:t>
    </dgm:pt>
    <dgm:pt modelId="{72BB8940-618E-4D68-89AA-4306BB147661}">
      <dgm:prSet phldrT="[テキスト]" custT="1"/>
      <dgm:spPr>
        <a:ln>
          <a:solidFill>
            <a:srgbClr val="404040"/>
          </a:solidFill>
        </a:ln>
      </dgm:spPr>
      <dgm:t>
        <a:bodyPr vert="vert270"/>
        <a:lstStyle/>
        <a:p>
          <a:r>
            <a:rPr kumimoji="1" lang="ja-JP" altLang="en-US" sz="2400" dirty="0">
              <a:solidFill>
                <a:srgbClr val="404040"/>
              </a:solidFill>
            </a:rPr>
            <a:t>動的解析結果</a:t>
          </a:r>
        </a:p>
      </dgm:t>
    </dgm:pt>
    <dgm:pt modelId="{1B8FD129-BFD7-4121-9944-A8FEFE77721E}" type="parTrans" cxnId="{70D3CD3C-FA36-4CFD-BC2A-FD852EA09D70}">
      <dgm:prSet/>
      <dgm:spPr/>
      <dgm:t>
        <a:bodyPr/>
        <a:lstStyle/>
        <a:p>
          <a:endParaRPr kumimoji="1" lang="ja-JP" altLang="en-US"/>
        </a:p>
      </dgm:t>
    </dgm:pt>
    <dgm:pt modelId="{17286A23-310B-40D1-ADF8-85958CA9F3BD}" type="sibTrans" cxnId="{70D3CD3C-FA36-4CFD-BC2A-FD852EA09D70}">
      <dgm:prSet/>
      <dgm:spPr/>
      <dgm:t>
        <a:bodyPr/>
        <a:lstStyle/>
        <a:p>
          <a:endParaRPr kumimoji="1" lang="ja-JP" altLang="en-US"/>
        </a:p>
      </dgm:t>
    </dgm:pt>
    <dgm:pt modelId="{08A5358F-525E-403E-BE64-38FB38282409}">
      <dgm:prSet phldrT="[テキスト]" custT="1"/>
      <dgm:spPr>
        <a:solidFill>
          <a:schemeClr val="accent1">
            <a:lumMod val="40000"/>
            <a:lumOff val="60000"/>
          </a:schemeClr>
        </a:solidFill>
        <a:ln>
          <a:solidFill>
            <a:srgbClr val="404040"/>
          </a:solidFill>
        </a:ln>
      </dgm:spPr>
      <dgm:t>
        <a:bodyPr/>
        <a:lstStyle/>
        <a:p>
          <a:r>
            <a:rPr kumimoji="1" lang="en-US" altLang="ja-JP" sz="2400" dirty="0">
              <a:solidFill>
                <a:srgbClr val="404040"/>
              </a:solidFill>
            </a:rPr>
            <a:t>API</a:t>
          </a:r>
          <a:endParaRPr kumimoji="1" lang="ja-JP" altLang="en-US" sz="2400" dirty="0">
            <a:solidFill>
              <a:srgbClr val="404040"/>
            </a:solidFill>
          </a:endParaRPr>
        </a:p>
      </dgm:t>
    </dgm:pt>
    <dgm:pt modelId="{65A1F5D7-AEDF-441D-9D28-E0E64554A96C}" type="parTrans" cxnId="{F1264D31-2523-4F17-ADC8-C250103BB899}">
      <dgm:prSet>
        <dgm:style>
          <a:lnRef idx="0">
            <a:scrgbClr r="0" g="0" b="0"/>
          </a:lnRef>
          <a:fillRef idx="0">
            <a:scrgbClr r="0" g="0" b="0"/>
          </a:fillRef>
          <a:effectRef idx="0">
            <a:scrgbClr r="0" g="0" b="0"/>
          </a:effectRef>
          <a:fontRef idx="minor">
            <a:schemeClr val="tx1"/>
          </a:fontRef>
        </dgm:style>
      </dgm:prSet>
      <dgm:spPr>
        <a:ln w="9525" cap="flat" cmpd="sng" algn="ctr">
          <a:solidFill>
            <a:schemeClr val="dk1"/>
          </a:solidFill>
          <a:prstDash val="solid"/>
          <a:round/>
          <a:headEnd type="none" w="med" len="med"/>
          <a:tailEnd type="arrow" w="med" len="med"/>
        </a:ln>
      </dgm:spPr>
      <dgm:t>
        <a:bodyPr/>
        <a:lstStyle/>
        <a:p>
          <a:endParaRPr kumimoji="1" lang="ja-JP" altLang="en-US"/>
        </a:p>
      </dgm:t>
    </dgm:pt>
    <dgm:pt modelId="{2A594247-6CF3-40BE-B7D4-7C12F8D9390D}" type="sibTrans" cxnId="{F1264D31-2523-4F17-ADC8-C250103BB899}">
      <dgm:prSet/>
      <dgm:spPr/>
      <dgm:t>
        <a:bodyPr/>
        <a:lstStyle/>
        <a:p>
          <a:endParaRPr kumimoji="1" lang="ja-JP" altLang="en-US"/>
        </a:p>
      </dgm:t>
    </dgm:pt>
    <dgm:pt modelId="{176D42BC-19D6-4A9D-8CFD-B4AA3A0A1ACB}">
      <dgm:prSet phldrT="[テキスト]" custT="1"/>
      <dgm:spPr>
        <a:solidFill>
          <a:schemeClr val="accent1">
            <a:lumMod val="40000"/>
            <a:lumOff val="60000"/>
          </a:schemeClr>
        </a:solidFill>
        <a:ln>
          <a:solidFill>
            <a:srgbClr val="404040"/>
          </a:solidFill>
        </a:ln>
      </dgm:spPr>
      <dgm:t>
        <a:bodyPr/>
        <a:lstStyle/>
        <a:p>
          <a:r>
            <a:rPr kumimoji="1" lang="ja-JP" altLang="en-US" sz="2400" dirty="0">
              <a:solidFill>
                <a:srgbClr val="404040"/>
              </a:solidFill>
            </a:rPr>
            <a:t>機能</a:t>
          </a:r>
        </a:p>
      </dgm:t>
    </dgm:pt>
    <dgm:pt modelId="{E0C676DF-D79B-426E-A998-9ED0F983BE75}" type="parTrans" cxnId="{48442B17-310F-4F58-BEBA-4622B16B7E76}">
      <dgm:prSet>
        <dgm:style>
          <a:lnRef idx="0">
            <a:scrgbClr r="0" g="0" b="0"/>
          </a:lnRef>
          <a:fillRef idx="0">
            <a:scrgbClr r="0" g="0" b="0"/>
          </a:fillRef>
          <a:effectRef idx="0">
            <a:scrgbClr r="0" g="0" b="0"/>
          </a:effectRef>
          <a:fontRef idx="minor">
            <a:schemeClr val="tx1"/>
          </a:fontRef>
        </dgm:style>
      </dgm:prSet>
      <dgm:spPr>
        <a:ln w="9525" cap="flat" cmpd="sng" algn="ctr">
          <a:solidFill>
            <a:schemeClr val="dk1"/>
          </a:solidFill>
          <a:prstDash val="solid"/>
          <a:round/>
          <a:headEnd type="none" w="med" len="med"/>
          <a:tailEnd type="arrow" w="med" len="med"/>
        </a:ln>
      </dgm:spPr>
      <dgm:t>
        <a:bodyPr/>
        <a:lstStyle/>
        <a:p>
          <a:endParaRPr kumimoji="1" lang="ja-JP" altLang="en-US"/>
        </a:p>
      </dgm:t>
    </dgm:pt>
    <dgm:pt modelId="{534AA3C2-4E7F-4FDA-8AB4-D8042CF0BDDB}" type="sibTrans" cxnId="{48442B17-310F-4F58-BEBA-4622B16B7E76}">
      <dgm:prSet/>
      <dgm:spPr/>
      <dgm:t>
        <a:bodyPr/>
        <a:lstStyle/>
        <a:p>
          <a:endParaRPr kumimoji="1" lang="ja-JP" altLang="en-US"/>
        </a:p>
      </dgm:t>
    </dgm:pt>
    <dgm:pt modelId="{9B80CEEF-D18B-40E2-9CAD-9FEADE925DDF}">
      <dgm:prSet custT="1"/>
      <dgm:spPr>
        <a:solidFill>
          <a:srgbClr val="F8931D"/>
        </a:solidFill>
        <a:ln>
          <a:solidFill>
            <a:srgbClr val="404040"/>
          </a:solidFill>
        </a:ln>
      </dgm:spPr>
      <dgm:t>
        <a:bodyPr/>
        <a:lstStyle/>
        <a:p>
          <a:r>
            <a:rPr kumimoji="1" lang="ja-JP" altLang="en-US" sz="2400" dirty="0">
              <a:solidFill>
                <a:srgbClr val="404040"/>
              </a:solidFill>
            </a:rPr>
            <a:t>特徴ベクトル</a:t>
          </a:r>
        </a:p>
      </dgm:t>
    </dgm:pt>
    <dgm:pt modelId="{6408A979-6EDB-40C3-8995-D7738431B0D2}" type="parTrans" cxnId="{7B46C505-380E-4517-B4D5-F255110874A9}">
      <dgm:prSet>
        <dgm:style>
          <a:lnRef idx="0">
            <a:scrgbClr r="0" g="0" b="0"/>
          </a:lnRef>
          <a:fillRef idx="0">
            <a:scrgbClr r="0" g="0" b="0"/>
          </a:fillRef>
          <a:effectRef idx="0">
            <a:scrgbClr r="0" g="0" b="0"/>
          </a:effectRef>
          <a:fontRef idx="minor">
            <a:schemeClr val="tx1"/>
          </a:fontRef>
        </dgm:style>
      </dgm:prSet>
      <dgm:spPr>
        <a:ln w="9525" cap="flat" cmpd="sng" algn="ctr">
          <a:solidFill>
            <a:schemeClr val="dk1"/>
          </a:solidFill>
          <a:prstDash val="solid"/>
          <a:round/>
          <a:headEnd type="none" w="med" len="med"/>
          <a:tailEnd type="arrow" w="med" len="med"/>
        </a:ln>
      </dgm:spPr>
      <dgm:t>
        <a:bodyPr/>
        <a:lstStyle/>
        <a:p>
          <a:endParaRPr kumimoji="1" lang="ja-JP" altLang="en-US"/>
        </a:p>
      </dgm:t>
    </dgm:pt>
    <dgm:pt modelId="{3A523CBF-2B03-46C1-9086-EB00FF6DDA29}" type="sibTrans" cxnId="{7B46C505-380E-4517-B4D5-F255110874A9}">
      <dgm:prSet/>
      <dgm:spPr/>
      <dgm:t>
        <a:bodyPr/>
        <a:lstStyle/>
        <a:p>
          <a:endParaRPr kumimoji="1" lang="ja-JP" altLang="en-US"/>
        </a:p>
      </dgm:t>
    </dgm:pt>
    <dgm:pt modelId="{5B4A06D0-3BB0-4692-BDBB-B1CA6425AEC8}">
      <dgm:prSet phldrT="[テキスト]" custT="1"/>
      <dgm:spPr>
        <a:solidFill>
          <a:schemeClr val="accent2">
            <a:lumMod val="60000"/>
            <a:lumOff val="40000"/>
          </a:schemeClr>
        </a:solidFill>
        <a:ln>
          <a:solidFill>
            <a:srgbClr val="404040"/>
          </a:solidFill>
        </a:ln>
      </dgm:spPr>
      <dgm:t>
        <a:bodyPr/>
        <a:lstStyle/>
        <a:p>
          <a:r>
            <a:rPr kumimoji="1" lang="ja-JP" altLang="en-US" sz="2400" dirty="0">
              <a:solidFill>
                <a:srgbClr val="404040"/>
              </a:solidFill>
            </a:rPr>
            <a:t>ラベル</a:t>
          </a:r>
        </a:p>
      </dgm:t>
    </dgm:pt>
    <dgm:pt modelId="{D2BB6751-ADBA-4293-90FE-E44B06D5A982}" type="parTrans" cxnId="{3862DDA6-6FCE-475C-9E89-E222BB1336AD}">
      <dgm:prSet>
        <dgm:style>
          <a:lnRef idx="0">
            <a:scrgbClr r="0" g="0" b="0"/>
          </a:lnRef>
          <a:fillRef idx="0">
            <a:scrgbClr r="0" g="0" b="0"/>
          </a:fillRef>
          <a:effectRef idx="0">
            <a:scrgbClr r="0" g="0" b="0"/>
          </a:effectRef>
          <a:fontRef idx="minor">
            <a:schemeClr val="tx1"/>
          </a:fontRef>
        </dgm:style>
      </dgm:prSet>
      <dgm:spPr>
        <a:ln w="9525" cap="flat" cmpd="sng" algn="ctr">
          <a:solidFill>
            <a:schemeClr val="dk1"/>
          </a:solidFill>
          <a:prstDash val="solid"/>
          <a:round/>
          <a:headEnd type="none" w="med" len="med"/>
          <a:tailEnd type="arrow" w="med" len="med"/>
        </a:ln>
      </dgm:spPr>
      <dgm:t>
        <a:bodyPr/>
        <a:lstStyle/>
        <a:p>
          <a:endParaRPr kumimoji="1" lang="ja-JP" altLang="en-US"/>
        </a:p>
      </dgm:t>
    </dgm:pt>
    <dgm:pt modelId="{16ACFE51-B34B-4F4A-8511-7163512F9376}" type="sibTrans" cxnId="{3862DDA6-6FCE-475C-9E89-E222BB1336AD}">
      <dgm:prSet/>
      <dgm:spPr/>
      <dgm:t>
        <a:bodyPr/>
        <a:lstStyle/>
        <a:p>
          <a:endParaRPr kumimoji="1" lang="ja-JP" altLang="en-US"/>
        </a:p>
      </dgm:t>
    </dgm:pt>
    <dgm:pt modelId="{5D1A66F0-ED52-4783-9FE6-1D44A3EC55F1}">
      <dgm:prSet custT="1"/>
      <dgm:spPr>
        <a:solidFill>
          <a:srgbClr val="F8931D"/>
        </a:solidFill>
        <a:ln>
          <a:solidFill>
            <a:srgbClr val="404040"/>
          </a:solidFill>
        </a:ln>
      </dgm:spPr>
      <dgm:t>
        <a:bodyPr/>
        <a:lstStyle/>
        <a:p>
          <a:r>
            <a:rPr kumimoji="1" lang="en-US" altLang="ja-JP" sz="1800" dirty="0">
              <a:solidFill>
                <a:srgbClr val="404040"/>
              </a:solidFill>
            </a:rPr>
            <a:t>Paragraph Vector</a:t>
          </a:r>
          <a:endParaRPr kumimoji="1" lang="ja-JP" altLang="en-US" sz="1800" dirty="0">
            <a:solidFill>
              <a:srgbClr val="404040"/>
            </a:solidFill>
          </a:endParaRPr>
        </a:p>
      </dgm:t>
    </dgm:pt>
    <dgm:pt modelId="{73CE7D91-F202-4D68-8D05-976484FDD36A}" type="parTrans" cxnId="{8FF56D46-2020-4396-B1B1-5892E56319DB}">
      <dgm:prSet>
        <dgm:style>
          <a:lnRef idx="1">
            <a:schemeClr val="dk1"/>
          </a:lnRef>
          <a:fillRef idx="0">
            <a:schemeClr val="dk1"/>
          </a:fillRef>
          <a:effectRef idx="0">
            <a:schemeClr val="dk1"/>
          </a:effectRef>
          <a:fontRef idx="minor">
            <a:schemeClr val="tx1"/>
          </a:fontRef>
        </dgm:style>
      </dgm:prSet>
      <dgm:spPr/>
      <dgm:t>
        <a:bodyPr/>
        <a:lstStyle/>
        <a:p>
          <a:endParaRPr kumimoji="1" lang="ja-JP" altLang="en-US"/>
        </a:p>
      </dgm:t>
    </dgm:pt>
    <dgm:pt modelId="{1887FA15-E86C-4EFA-9222-4E83FC745D9A}" type="sibTrans" cxnId="{8FF56D46-2020-4396-B1B1-5892E56319DB}">
      <dgm:prSet/>
      <dgm:spPr/>
      <dgm:t>
        <a:bodyPr/>
        <a:lstStyle/>
        <a:p>
          <a:endParaRPr kumimoji="1" lang="ja-JP" altLang="en-US"/>
        </a:p>
      </dgm:t>
    </dgm:pt>
    <dgm:pt modelId="{6657677C-4896-405E-AD09-4D14F4B2E23D}" type="pres">
      <dgm:prSet presAssocID="{D107CEF2-A3F7-45F2-8918-2E2AA4D54BE3}" presName="Name0" presStyleCnt="0">
        <dgm:presLayoutVars>
          <dgm:chPref val="1"/>
          <dgm:dir/>
          <dgm:animOne val="branch"/>
          <dgm:animLvl val="lvl"/>
          <dgm:resizeHandles val="exact"/>
        </dgm:presLayoutVars>
      </dgm:prSet>
      <dgm:spPr/>
    </dgm:pt>
    <dgm:pt modelId="{40CE7D3F-A7D6-4332-83DA-0AF9DF673842}" type="pres">
      <dgm:prSet presAssocID="{72BB8940-618E-4D68-89AA-4306BB147661}" presName="root1" presStyleCnt="0"/>
      <dgm:spPr/>
    </dgm:pt>
    <dgm:pt modelId="{A47C81D8-55D4-42A1-92A2-A29A0D56CC76}" type="pres">
      <dgm:prSet presAssocID="{72BB8940-618E-4D68-89AA-4306BB147661}" presName="LevelOneTextNode" presStyleLbl="node0" presStyleIdx="0" presStyleCnt="1" custAng="10800000" custScaleX="599348" custScaleY="24047" custLinFactNeighborX="-81090" custLinFactNeighborY="-16288">
        <dgm:presLayoutVars>
          <dgm:chPref val="3"/>
        </dgm:presLayoutVars>
      </dgm:prSet>
      <dgm:spPr/>
    </dgm:pt>
    <dgm:pt modelId="{075ED84A-27C0-4857-B18E-0DD4247BDC5F}" type="pres">
      <dgm:prSet presAssocID="{72BB8940-618E-4D68-89AA-4306BB147661}" presName="level2hierChild" presStyleCnt="0"/>
      <dgm:spPr/>
    </dgm:pt>
    <dgm:pt modelId="{1905BD6F-D565-4ECB-8812-7ABE40E2415A}" type="pres">
      <dgm:prSet presAssocID="{65A1F5D7-AEDF-441D-9D28-E0E64554A96C}" presName="conn2-1" presStyleLbl="parChTrans1D2" presStyleIdx="0" presStyleCnt="2"/>
      <dgm:spPr/>
    </dgm:pt>
    <dgm:pt modelId="{67A26ACE-F911-436A-B350-8AD7B3306A04}" type="pres">
      <dgm:prSet presAssocID="{65A1F5D7-AEDF-441D-9D28-E0E64554A96C}" presName="connTx" presStyleLbl="parChTrans1D2" presStyleIdx="0" presStyleCnt="2"/>
      <dgm:spPr/>
    </dgm:pt>
    <dgm:pt modelId="{FF71062F-CB07-4488-B650-B5A446B7F831}" type="pres">
      <dgm:prSet presAssocID="{08A5358F-525E-403E-BE64-38FB38282409}" presName="root2" presStyleCnt="0"/>
      <dgm:spPr/>
    </dgm:pt>
    <dgm:pt modelId="{7AEFDFF7-717E-4807-9D0C-2037DEA1381E}" type="pres">
      <dgm:prSet presAssocID="{08A5358F-525E-403E-BE64-38FB38282409}" presName="LevelTwoTextNode" presStyleLbl="node2" presStyleIdx="0" presStyleCnt="2" custScaleX="132481" custScaleY="129509" custLinFactNeighborX="-9735" custLinFactNeighborY="-8559">
        <dgm:presLayoutVars>
          <dgm:chPref val="3"/>
        </dgm:presLayoutVars>
      </dgm:prSet>
      <dgm:spPr/>
    </dgm:pt>
    <dgm:pt modelId="{370E26E3-E09C-46B7-BA41-699D9DD1B42A}" type="pres">
      <dgm:prSet presAssocID="{08A5358F-525E-403E-BE64-38FB38282409}" presName="level3hierChild" presStyleCnt="0"/>
      <dgm:spPr/>
    </dgm:pt>
    <dgm:pt modelId="{EA9E1987-CB16-47A8-835E-0C5ED3938CFA}" type="pres">
      <dgm:prSet presAssocID="{6408A979-6EDB-40C3-8995-D7738431B0D2}" presName="conn2-1" presStyleLbl="parChTrans1D3" presStyleIdx="0" presStyleCnt="2"/>
      <dgm:spPr/>
    </dgm:pt>
    <dgm:pt modelId="{14EC1251-E471-48EA-AE32-A57F00CDB95C}" type="pres">
      <dgm:prSet presAssocID="{6408A979-6EDB-40C3-8995-D7738431B0D2}" presName="connTx" presStyleLbl="parChTrans1D3" presStyleIdx="0" presStyleCnt="2"/>
      <dgm:spPr/>
    </dgm:pt>
    <dgm:pt modelId="{990DEF67-348B-460F-A100-ED9D5D37F59F}" type="pres">
      <dgm:prSet presAssocID="{9B80CEEF-D18B-40E2-9CAD-9FEADE925DDF}" presName="root2" presStyleCnt="0"/>
      <dgm:spPr/>
    </dgm:pt>
    <dgm:pt modelId="{7D94D190-C919-4982-AF86-2403337843EC}" type="pres">
      <dgm:prSet presAssocID="{9B80CEEF-D18B-40E2-9CAD-9FEADE925DDF}" presName="LevelTwoTextNode" presStyleLbl="node3" presStyleIdx="0" presStyleCnt="2" custScaleX="145156" custScaleY="132232" custLinFactNeighborX="2433" custLinFactNeighborY="-8560">
        <dgm:presLayoutVars>
          <dgm:chPref val="3"/>
        </dgm:presLayoutVars>
      </dgm:prSet>
      <dgm:spPr/>
    </dgm:pt>
    <dgm:pt modelId="{93498236-A783-4289-8A84-E8F89559AF4C}" type="pres">
      <dgm:prSet presAssocID="{9B80CEEF-D18B-40E2-9CAD-9FEADE925DDF}" presName="level3hierChild" presStyleCnt="0"/>
      <dgm:spPr/>
    </dgm:pt>
    <dgm:pt modelId="{544BDBAF-33F4-4FBD-9DA3-8E407B68FEBE}" type="pres">
      <dgm:prSet presAssocID="{73CE7D91-F202-4D68-8D05-976484FDD36A}" presName="conn2-1" presStyleLbl="parChTrans1D4" presStyleIdx="0" presStyleCnt="1"/>
      <dgm:spPr/>
    </dgm:pt>
    <dgm:pt modelId="{22A3F1A5-D429-4554-94F6-B059D36D4AE8}" type="pres">
      <dgm:prSet presAssocID="{73CE7D91-F202-4D68-8D05-976484FDD36A}" presName="connTx" presStyleLbl="parChTrans1D4" presStyleIdx="0" presStyleCnt="1"/>
      <dgm:spPr/>
    </dgm:pt>
    <dgm:pt modelId="{B8C14AD5-7938-4BF3-B6A4-63C1D8F01A3E}" type="pres">
      <dgm:prSet presAssocID="{5D1A66F0-ED52-4783-9FE6-1D44A3EC55F1}" presName="root2" presStyleCnt="0"/>
      <dgm:spPr/>
    </dgm:pt>
    <dgm:pt modelId="{92E98E51-D5C4-493E-A84B-CA3DBBAA929C}" type="pres">
      <dgm:prSet presAssocID="{5D1A66F0-ED52-4783-9FE6-1D44A3EC55F1}" presName="LevelTwoTextNode" presStyleLbl="node4" presStyleIdx="0" presStyleCnt="1" custScaleX="132573" custScaleY="124392" custLinFactNeighborX="4867" custLinFactNeighborY="-10000">
        <dgm:presLayoutVars>
          <dgm:chPref val="3"/>
        </dgm:presLayoutVars>
      </dgm:prSet>
      <dgm:spPr/>
    </dgm:pt>
    <dgm:pt modelId="{EDB1E9A9-86BF-4647-BE74-E340D6653D23}" type="pres">
      <dgm:prSet presAssocID="{5D1A66F0-ED52-4783-9FE6-1D44A3EC55F1}" presName="level3hierChild" presStyleCnt="0"/>
      <dgm:spPr/>
    </dgm:pt>
    <dgm:pt modelId="{7C3ED496-381F-4806-A46A-6DA49F8B5745}" type="pres">
      <dgm:prSet presAssocID="{E0C676DF-D79B-426E-A998-9ED0F983BE75}" presName="conn2-1" presStyleLbl="parChTrans1D2" presStyleIdx="1" presStyleCnt="2"/>
      <dgm:spPr/>
    </dgm:pt>
    <dgm:pt modelId="{3264C8C6-7CB6-4FCC-9845-CF23AC46E1ED}" type="pres">
      <dgm:prSet presAssocID="{E0C676DF-D79B-426E-A998-9ED0F983BE75}" presName="connTx" presStyleLbl="parChTrans1D2" presStyleIdx="1" presStyleCnt="2"/>
      <dgm:spPr/>
    </dgm:pt>
    <dgm:pt modelId="{8CED7B6D-7901-495A-B5B3-C87EF019AFE6}" type="pres">
      <dgm:prSet presAssocID="{176D42BC-19D6-4A9D-8CFD-B4AA3A0A1ACB}" presName="root2" presStyleCnt="0"/>
      <dgm:spPr/>
    </dgm:pt>
    <dgm:pt modelId="{A9728A26-EE51-458D-965A-F9A85BB05E35}" type="pres">
      <dgm:prSet presAssocID="{176D42BC-19D6-4A9D-8CFD-B4AA3A0A1ACB}" presName="LevelTwoTextNode" presStyleLbl="node2" presStyleIdx="1" presStyleCnt="2" custScaleX="133201" custScaleY="121670" custLinFactNeighborX="-10546" custLinFactNeighborY="34952">
        <dgm:presLayoutVars>
          <dgm:chPref val="3"/>
        </dgm:presLayoutVars>
      </dgm:prSet>
      <dgm:spPr/>
    </dgm:pt>
    <dgm:pt modelId="{42AD4BC5-05DC-4779-BD85-D86671428B9E}" type="pres">
      <dgm:prSet presAssocID="{176D42BC-19D6-4A9D-8CFD-B4AA3A0A1ACB}" presName="level3hierChild" presStyleCnt="0"/>
      <dgm:spPr/>
    </dgm:pt>
    <dgm:pt modelId="{4EDF6B6E-35D7-4F06-B052-883A9B43418E}" type="pres">
      <dgm:prSet presAssocID="{D2BB6751-ADBA-4293-90FE-E44B06D5A982}" presName="conn2-1" presStyleLbl="parChTrans1D3" presStyleIdx="1" presStyleCnt="2"/>
      <dgm:spPr/>
    </dgm:pt>
    <dgm:pt modelId="{C683EF31-2D43-40EB-9C89-19A84D9C1FD3}" type="pres">
      <dgm:prSet presAssocID="{D2BB6751-ADBA-4293-90FE-E44B06D5A982}" presName="connTx" presStyleLbl="parChTrans1D3" presStyleIdx="1" presStyleCnt="2"/>
      <dgm:spPr/>
    </dgm:pt>
    <dgm:pt modelId="{AC290301-93E8-4271-A529-068A778BA554}" type="pres">
      <dgm:prSet presAssocID="{5B4A06D0-3BB0-4692-BDBB-B1CA6425AEC8}" presName="root2" presStyleCnt="0"/>
      <dgm:spPr/>
    </dgm:pt>
    <dgm:pt modelId="{6D842A91-0D5E-4FBE-85E3-E8266C361B01}" type="pres">
      <dgm:prSet presAssocID="{5B4A06D0-3BB0-4692-BDBB-B1CA6425AEC8}" presName="LevelTwoTextNode" presStyleLbl="node3" presStyleIdx="1" presStyleCnt="2" custScaleX="98169" custScaleY="133936" custLinFactNeighborX="3244" custLinFactNeighborY="35925">
        <dgm:presLayoutVars>
          <dgm:chPref val="3"/>
        </dgm:presLayoutVars>
      </dgm:prSet>
      <dgm:spPr/>
    </dgm:pt>
    <dgm:pt modelId="{5BC7010E-1F5B-4C94-9526-9FA6077B2246}" type="pres">
      <dgm:prSet presAssocID="{5B4A06D0-3BB0-4692-BDBB-B1CA6425AEC8}" presName="level3hierChild" presStyleCnt="0"/>
      <dgm:spPr/>
    </dgm:pt>
  </dgm:ptLst>
  <dgm:cxnLst>
    <dgm:cxn modelId="{90687101-5541-49E6-BD9B-74E3410710C1}" type="presOf" srcId="{9B80CEEF-D18B-40E2-9CAD-9FEADE925DDF}" destId="{7D94D190-C919-4982-AF86-2403337843EC}" srcOrd="0" destOrd="0" presId="urn:microsoft.com/office/officeart/2008/layout/HorizontalMultiLevelHierarchy"/>
    <dgm:cxn modelId="{B610D903-33B2-43FB-8195-15063E8FE941}" type="presOf" srcId="{5D1A66F0-ED52-4783-9FE6-1D44A3EC55F1}" destId="{92E98E51-D5C4-493E-A84B-CA3DBBAA929C}" srcOrd="0" destOrd="0" presId="urn:microsoft.com/office/officeart/2008/layout/HorizontalMultiLevelHierarchy"/>
    <dgm:cxn modelId="{7B46C505-380E-4517-B4D5-F255110874A9}" srcId="{08A5358F-525E-403E-BE64-38FB38282409}" destId="{9B80CEEF-D18B-40E2-9CAD-9FEADE925DDF}" srcOrd="0" destOrd="0" parTransId="{6408A979-6EDB-40C3-8995-D7738431B0D2}" sibTransId="{3A523CBF-2B03-46C1-9086-EB00FF6DDA29}"/>
    <dgm:cxn modelId="{E8622F0B-829C-4533-A160-E94DC5EA7423}" type="presOf" srcId="{5B4A06D0-3BB0-4692-BDBB-B1CA6425AEC8}" destId="{6D842A91-0D5E-4FBE-85E3-E8266C361B01}" srcOrd="0" destOrd="0" presId="urn:microsoft.com/office/officeart/2008/layout/HorizontalMultiLevelHierarchy"/>
    <dgm:cxn modelId="{48442B17-310F-4F58-BEBA-4622B16B7E76}" srcId="{72BB8940-618E-4D68-89AA-4306BB147661}" destId="{176D42BC-19D6-4A9D-8CFD-B4AA3A0A1ACB}" srcOrd="1" destOrd="0" parTransId="{E0C676DF-D79B-426E-A998-9ED0F983BE75}" sibTransId="{534AA3C2-4E7F-4FDA-8AB4-D8042CF0BDDB}"/>
    <dgm:cxn modelId="{61626D1B-CF9B-43C9-B627-98AD9CB31E28}" type="presOf" srcId="{E0C676DF-D79B-426E-A998-9ED0F983BE75}" destId="{3264C8C6-7CB6-4FCC-9845-CF23AC46E1ED}" srcOrd="1" destOrd="0" presId="urn:microsoft.com/office/officeart/2008/layout/HorizontalMultiLevelHierarchy"/>
    <dgm:cxn modelId="{641FBF1E-85FB-4DEC-BEF5-7D2201BEC4C1}" type="presOf" srcId="{176D42BC-19D6-4A9D-8CFD-B4AA3A0A1ACB}" destId="{A9728A26-EE51-458D-965A-F9A85BB05E35}" srcOrd="0" destOrd="0" presId="urn:microsoft.com/office/officeart/2008/layout/HorizontalMultiLevelHierarchy"/>
    <dgm:cxn modelId="{403A2526-8F5B-46D2-9EF3-DDA483811B7E}" type="presOf" srcId="{73CE7D91-F202-4D68-8D05-976484FDD36A}" destId="{544BDBAF-33F4-4FBD-9DA3-8E407B68FEBE}" srcOrd="0" destOrd="0" presId="urn:microsoft.com/office/officeart/2008/layout/HorizontalMultiLevelHierarchy"/>
    <dgm:cxn modelId="{D79A0627-0BAA-4A72-A4BD-764D7E6A1815}" type="presOf" srcId="{D107CEF2-A3F7-45F2-8918-2E2AA4D54BE3}" destId="{6657677C-4896-405E-AD09-4D14F4B2E23D}" srcOrd="0" destOrd="0" presId="urn:microsoft.com/office/officeart/2008/layout/HorizontalMultiLevelHierarchy"/>
    <dgm:cxn modelId="{F1264D31-2523-4F17-ADC8-C250103BB899}" srcId="{72BB8940-618E-4D68-89AA-4306BB147661}" destId="{08A5358F-525E-403E-BE64-38FB38282409}" srcOrd="0" destOrd="0" parTransId="{65A1F5D7-AEDF-441D-9D28-E0E64554A96C}" sibTransId="{2A594247-6CF3-40BE-B7D4-7C12F8D9390D}"/>
    <dgm:cxn modelId="{CDF3EC38-92AF-49BA-A033-41803462747F}" type="presOf" srcId="{D2BB6751-ADBA-4293-90FE-E44B06D5A982}" destId="{4EDF6B6E-35D7-4F06-B052-883A9B43418E}" srcOrd="0" destOrd="0" presId="urn:microsoft.com/office/officeart/2008/layout/HorizontalMultiLevelHierarchy"/>
    <dgm:cxn modelId="{70D3CD3C-FA36-4CFD-BC2A-FD852EA09D70}" srcId="{D107CEF2-A3F7-45F2-8918-2E2AA4D54BE3}" destId="{72BB8940-618E-4D68-89AA-4306BB147661}" srcOrd="0" destOrd="0" parTransId="{1B8FD129-BFD7-4121-9944-A8FEFE77721E}" sibTransId="{17286A23-310B-40D1-ADF8-85958CA9F3BD}"/>
    <dgm:cxn modelId="{8FF56D46-2020-4396-B1B1-5892E56319DB}" srcId="{9B80CEEF-D18B-40E2-9CAD-9FEADE925DDF}" destId="{5D1A66F0-ED52-4783-9FE6-1D44A3EC55F1}" srcOrd="0" destOrd="0" parTransId="{73CE7D91-F202-4D68-8D05-976484FDD36A}" sibTransId="{1887FA15-E86C-4EFA-9222-4E83FC745D9A}"/>
    <dgm:cxn modelId="{6AECD14E-61BC-4BEE-B0D5-53A5C3F47213}" type="presOf" srcId="{08A5358F-525E-403E-BE64-38FB38282409}" destId="{7AEFDFF7-717E-4807-9D0C-2037DEA1381E}" srcOrd="0" destOrd="0" presId="urn:microsoft.com/office/officeart/2008/layout/HorizontalMultiLevelHierarchy"/>
    <dgm:cxn modelId="{DD29D756-2664-4203-B00E-24C16BDBD785}" type="presOf" srcId="{72BB8940-618E-4D68-89AA-4306BB147661}" destId="{A47C81D8-55D4-42A1-92A2-A29A0D56CC76}" srcOrd="0" destOrd="0" presId="urn:microsoft.com/office/officeart/2008/layout/HorizontalMultiLevelHierarchy"/>
    <dgm:cxn modelId="{6110BF7E-3964-400A-BE00-30FF8DEB8D7A}" type="presOf" srcId="{6408A979-6EDB-40C3-8995-D7738431B0D2}" destId="{14EC1251-E471-48EA-AE32-A57F00CDB95C}" srcOrd="1" destOrd="0" presId="urn:microsoft.com/office/officeart/2008/layout/HorizontalMultiLevelHierarchy"/>
    <dgm:cxn modelId="{9B4B7D8B-B2F6-4396-9D79-2E6EF6D7BCB3}" type="presOf" srcId="{D2BB6751-ADBA-4293-90FE-E44B06D5A982}" destId="{C683EF31-2D43-40EB-9C89-19A84D9C1FD3}" srcOrd="1" destOrd="0" presId="urn:microsoft.com/office/officeart/2008/layout/HorizontalMultiLevelHierarchy"/>
    <dgm:cxn modelId="{3862DDA6-6FCE-475C-9E89-E222BB1336AD}" srcId="{176D42BC-19D6-4A9D-8CFD-B4AA3A0A1ACB}" destId="{5B4A06D0-3BB0-4692-BDBB-B1CA6425AEC8}" srcOrd="0" destOrd="0" parTransId="{D2BB6751-ADBA-4293-90FE-E44B06D5A982}" sibTransId="{16ACFE51-B34B-4F4A-8511-7163512F9376}"/>
    <dgm:cxn modelId="{5703C4BF-B1D1-4085-87C7-95BBC4D3BD68}" type="presOf" srcId="{73CE7D91-F202-4D68-8D05-976484FDD36A}" destId="{22A3F1A5-D429-4554-94F6-B059D36D4AE8}" srcOrd="1" destOrd="0" presId="urn:microsoft.com/office/officeart/2008/layout/HorizontalMultiLevelHierarchy"/>
    <dgm:cxn modelId="{1CE1F4DD-DFE7-48F4-8753-E00D9CFD9A99}" type="presOf" srcId="{65A1F5D7-AEDF-441D-9D28-E0E64554A96C}" destId="{1905BD6F-D565-4ECB-8812-7ABE40E2415A}" srcOrd="0" destOrd="0" presId="urn:microsoft.com/office/officeart/2008/layout/HorizontalMultiLevelHierarchy"/>
    <dgm:cxn modelId="{054CBFDE-4340-4B43-A6D4-3AA9562C5737}" type="presOf" srcId="{E0C676DF-D79B-426E-A998-9ED0F983BE75}" destId="{7C3ED496-381F-4806-A46A-6DA49F8B5745}" srcOrd="0" destOrd="0" presId="urn:microsoft.com/office/officeart/2008/layout/HorizontalMultiLevelHierarchy"/>
    <dgm:cxn modelId="{A4C8ACE4-A2BC-4F95-BB98-11C262754176}" type="presOf" srcId="{6408A979-6EDB-40C3-8995-D7738431B0D2}" destId="{EA9E1987-CB16-47A8-835E-0C5ED3938CFA}" srcOrd="0" destOrd="0" presId="urn:microsoft.com/office/officeart/2008/layout/HorizontalMultiLevelHierarchy"/>
    <dgm:cxn modelId="{D05D41EB-26BE-4AA9-8933-E25A0CEA1EB4}" type="presOf" srcId="{65A1F5D7-AEDF-441D-9D28-E0E64554A96C}" destId="{67A26ACE-F911-436A-B350-8AD7B3306A04}" srcOrd="1" destOrd="0" presId="urn:microsoft.com/office/officeart/2008/layout/HorizontalMultiLevelHierarchy"/>
    <dgm:cxn modelId="{6531F12E-6EA3-4764-9204-52E6DA642ED9}" type="presParOf" srcId="{6657677C-4896-405E-AD09-4D14F4B2E23D}" destId="{40CE7D3F-A7D6-4332-83DA-0AF9DF673842}" srcOrd="0" destOrd="0" presId="urn:microsoft.com/office/officeart/2008/layout/HorizontalMultiLevelHierarchy"/>
    <dgm:cxn modelId="{F15EB1BA-848A-46B2-82DC-906894EF3C37}" type="presParOf" srcId="{40CE7D3F-A7D6-4332-83DA-0AF9DF673842}" destId="{A47C81D8-55D4-42A1-92A2-A29A0D56CC76}" srcOrd="0" destOrd="0" presId="urn:microsoft.com/office/officeart/2008/layout/HorizontalMultiLevelHierarchy"/>
    <dgm:cxn modelId="{1CCB12D9-58F9-4892-9DE5-5C839B91BC39}" type="presParOf" srcId="{40CE7D3F-A7D6-4332-83DA-0AF9DF673842}" destId="{075ED84A-27C0-4857-B18E-0DD4247BDC5F}" srcOrd="1" destOrd="0" presId="urn:microsoft.com/office/officeart/2008/layout/HorizontalMultiLevelHierarchy"/>
    <dgm:cxn modelId="{EEEE9331-B9D3-4619-9C97-3553726F05F3}" type="presParOf" srcId="{075ED84A-27C0-4857-B18E-0DD4247BDC5F}" destId="{1905BD6F-D565-4ECB-8812-7ABE40E2415A}" srcOrd="0" destOrd="0" presId="urn:microsoft.com/office/officeart/2008/layout/HorizontalMultiLevelHierarchy"/>
    <dgm:cxn modelId="{72973478-3586-4B5F-AC25-8DA121B3A46A}" type="presParOf" srcId="{1905BD6F-D565-4ECB-8812-7ABE40E2415A}" destId="{67A26ACE-F911-436A-B350-8AD7B3306A04}" srcOrd="0" destOrd="0" presId="urn:microsoft.com/office/officeart/2008/layout/HorizontalMultiLevelHierarchy"/>
    <dgm:cxn modelId="{1F766E6B-7E21-40B3-BA94-62ADE26962E4}" type="presParOf" srcId="{075ED84A-27C0-4857-B18E-0DD4247BDC5F}" destId="{FF71062F-CB07-4488-B650-B5A446B7F831}" srcOrd="1" destOrd="0" presId="urn:microsoft.com/office/officeart/2008/layout/HorizontalMultiLevelHierarchy"/>
    <dgm:cxn modelId="{C3F63632-5940-4609-BB0C-140F8327AD5E}" type="presParOf" srcId="{FF71062F-CB07-4488-B650-B5A446B7F831}" destId="{7AEFDFF7-717E-4807-9D0C-2037DEA1381E}" srcOrd="0" destOrd="0" presId="urn:microsoft.com/office/officeart/2008/layout/HorizontalMultiLevelHierarchy"/>
    <dgm:cxn modelId="{B6A92BE4-8FDB-4EEE-8B31-11E0344313F2}" type="presParOf" srcId="{FF71062F-CB07-4488-B650-B5A446B7F831}" destId="{370E26E3-E09C-46B7-BA41-699D9DD1B42A}" srcOrd="1" destOrd="0" presId="urn:microsoft.com/office/officeart/2008/layout/HorizontalMultiLevelHierarchy"/>
    <dgm:cxn modelId="{A3508EC9-A4B0-431B-90B7-084EDB47B985}" type="presParOf" srcId="{370E26E3-E09C-46B7-BA41-699D9DD1B42A}" destId="{EA9E1987-CB16-47A8-835E-0C5ED3938CFA}" srcOrd="0" destOrd="0" presId="urn:microsoft.com/office/officeart/2008/layout/HorizontalMultiLevelHierarchy"/>
    <dgm:cxn modelId="{E39F53A2-46B5-43D5-8664-2ABF73A847A6}" type="presParOf" srcId="{EA9E1987-CB16-47A8-835E-0C5ED3938CFA}" destId="{14EC1251-E471-48EA-AE32-A57F00CDB95C}" srcOrd="0" destOrd="0" presId="urn:microsoft.com/office/officeart/2008/layout/HorizontalMultiLevelHierarchy"/>
    <dgm:cxn modelId="{22D26A21-EA81-44DA-8AFF-4FB3689BEB32}" type="presParOf" srcId="{370E26E3-E09C-46B7-BA41-699D9DD1B42A}" destId="{990DEF67-348B-460F-A100-ED9D5D37F59F}" srcOrd="1" destOrd="0" presId="urn:microsoft.com/office/officeart/2008/layout/HorizontalMultiLevelHierarchy"/>
    <dgm:cxn modelId="{5C77C5E6-063D-4D60-9B60-020668A3128E}" type="presParOf" srcId="{990DEF67-348B-460F-A100-ED9D5D37F59F}" destId="{7D94D190-C919-4982-AF86-2403337843EC}" srcOrd="0" destOrd="0" presId="urn:microsoft.com/office/officeart/2008/layout/HorizontalMultiLevelHierarchy"/>
    <dgm:cxn modelId="{A5D08318-A6FD-4675-90CD-187A5B68978D}" type="presParOf" srcId="{990DEF67-348B-460F-A100-ED9D5D37F59F}" destId="{93498236-A783-4289-8A84-E8F89559AF4C}" srcOrd="1" destOrd="0" presId="urn:microsoft.com/office/officeart/2008/layout/HorizontalMultiLevelHierarchy"/>
    <dgm:cxn modelId="{642C6BB2-7109-4C7F-A832-A99B3482C967}" type="presParOf" srcId="{93498236-A783-4289-8A84-E8F89559AF4C}" destId="{544BDBAF-33F4-4FBD-9DA3-8E407B68FEBE}" srcOrd="0" destOrd="0" presId="urn:microsoft.com/office/officeart/2008/layout/HorizontalMultiLevelHierarchy"/>
    <dgm:cxn modelId="{F4DA0500-A0C0-4407-B78A-B3C8F7364D0F}" type="presParOf" srcId="{544BDBAF-33F4-4FBD-9DA3-8E407B68FEBE}" destId="{22A3F1A5-D429-4554-94F6-B059D36D4AE8}" srcOrd="0" destOrd="0" presId="urn:microsoft.com/office/officeart/2008/layout/HorizontalMultiLevelHierarchy"/>
    <dgm:cxn modelId="{7BC7A5C7-5C42-4F6F-BB53-73C4168382CD}" type="presParOf" srcId="{93498236-A783-4289-8A84-E8F89559AF4C}" destId="{B8C14AD5-7938-4BF3-B6A4-63C1D8F01A3E}" srcOrd="1" destOrd="0" presId="urn:microsoft.com/office/officeart/2008/layout/HorizontalMultiLevelHierarchy"/>
    <dgm:cxn modelId="{B6E9703B-1078-4009-90CB-D3E5FCCB9ACF}" type="presParOf" srcId="{B8C14AD5-7938-4BF3-B6A4-63C1D8F01A3E}" destId="{92E98E51-D5C4-493E-A84B-CA3DBBAA929C}" srcOrd="0" destOrd="0" presId="urn:microsoft.com/office/officeart/2008/layout/HorizontalMultiLevelHierarchy"/>
    <dgm:cxn modelId="{A7EA5759-7AD0-4142-A8E0-CF6250F3C006}" type="presParOf" srcId="{B8C14AD5-7938-4BF3-B6A4-63C1D8F01A3E}" destId="{EDB1E9A9-86BF-4647-BE74-E340D6653D23}" srcOrd="1" destOrd="0" presId="urn:microsoft.com/office/officeart/2008/layout/HorizontalMultiLevelHierarchy"/>
    <dgm:cxn modelId="{7DDEF435-2BBD-41F0-8366-8947DDCF73BB}" type="presParOf" srcId="{075ED84A-27C0-4857-B18E-0DD4247BDC5F}" destId="{7C3ED496-381F-4806-A46A-6DA49F8B5745}" srcOrd="2" destOrd="0" presId="urn:microsoft.com/office/officeart/2008/layout/HorizontalMultiLevelHierarchy"/>
    <dgm:cxn modelId="{08179810-D522-4486-B7A1-FBC96EB6534F}" type="presParOf" srcId="{7C3ED496-381F-4806-A46A-6DA49F8B5745}" destId="{3264C8C6-7CB6-4FCC-9845-CF23AC46E1ED}" srcOrd="0" destOrd="0" presId="urn:microsoft.com/office/officeart/2008/layout/HorizontalMultiLevelHierarchy"/>
    <dgm:cxn modelId="{D159EEBF-EA80-4C0C-A8E7-8FE6C6970CFD}" type="presParOf" srcId="{075ED84A-27C0-4857-B18E-0DD4247BDC5F}" destId="{8CED7B6D-7901-495A-B5B3-C87EF019AFE6}" srcOrd="3" destOrd="0" presId="urn:microsoft.com/office/officeart/2008/layout/HorizontalMultiLevelHierarchy"/>
    <dgm:cxn modelId="{CC2612C3-731A-4D45-9DED-FF8F447BD3B3}" type="presParOf" srcId="{8CED7B6D-7901-495A-B5B3-C87EF019AFE6}" destId="{A9728A26-EE51-458D-965A-F9A85BB05E35}" srcOrd="0" destOrd="0" presId="urn:microsoft.com/office/officeart/2008/layout/HorizontalMultiLevelHierarchy"/>
    <dgm:cxn modelId="{C1C3807C-DEA0-4523-BB78-46AA7196C636}" type="presParOf" srcId="{8CED7B6D-7901-495A-B5B3-C87EF019AFE6}" destId="{42AD4BC5-05DC-4779-BD85-D86671428B9E}" srcOrd="1" destOrd="0" presId="urn:microsoft.com/office/officeart/2008/layout/HorizontalMultiLevelHierarchy"/>
    <dgm:cxn modelId="{2C9E649F-25A8-41AB-9689-A2CBC6B39F86}" type="presParOf" srcId="{42AD4BC5-05DC-4779-BD85-D86671428B9E}" destId="{4EDF6B6E-35D7-4F06-B052-883A9B43418E}" srcOrd="0" destOrd="0" presId="urn:microsoft.com/office/officeart/2008/layout/HorizontalMultiLevelHierarchy"/>
    <dgm:cxn modelId="{E3A92D2B-4099-4BDE-9B90-6E0E07A1D506}" type="presParOf" srcId="{4EDF6B6E-35D7-4F06-B052-883A9B43418E}" destId="{C683EF31-2D43-40EB-9C89-19A84D9C1FD3}" srcOrd="0" destOrd="0" presId="urn:microsoft.com/office/officeart/2008/layout/HorizontalMultiLevelHierarchy"/>
    <dgm:cxn modelId="{0A8AEE0F-B28F-41B7-851A-D3AE0E43E9F2}" type="presParOf" srcId="{42AD4BC5-05DC-4779-BD85-D86671428B9E}" destId="{AC290301-93E8-4271-A529-068A778BA554}" srcOrd="1" destOrd="0" presId="urn:microsoft.com/office/officeart/2008/layout/HorizontalMultiLevelHierarchy"/>
    <dgm:cxn modelId="{D3C399CD-3247-4FD9-B83D-43E0806CF08C}" type="presParOf" srcId="{AC290301-93E8-4271-A529-068A778BA554}" destId="{6D842A91-0D5E-4FBE-85E3-E8266C361B01}" srcOrd="0" destOrd="0" presId="urn:microsoft.com/office/officeart/2008/layout/HorizontalMultiLevelHierarchy"/>
    <dgm:cxn modelId="{6C5BDAFD-0E38-4303-B8B7-E9FE752B206F}" type="presParOf" srcId="{AC290301-93E8-4271-A529-068A778BA554}" destId="{5BC7010E-1F5B-4C94-9526-9FA6077B224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F6B6E-35D7-4F06-B052-883A9B43418E}">
      <dsp:nvSpPr>
        <dsp:cNvPr id="0" name=""/>
        <dsp:cNvSpPr/>
      </dsp:nvSpPr>
      <dsp:spPr>
        <a:xfrm>
          <a:off x="4658868" y="1497601"/>
          <a:ext cx="453419" cy="91440"/>
        </a:xfrm>
        <a:custGeom>
          <a:avLst/>
          <a:gdLst/>
          <a:ahLst/>
          <a:cxnLst/>
          <a:rect l="0" t="0" r="0" b="0"/>
          <a:pathLst>
            <a:path>
              <a:moveTo>
                <a:pt x="0" y="45720"/>
              </a:moveTo>
              <a:lnTo>
                <a:pt x="226709" y="45720"/>
              </a:lnTo>
              <a:lnTo>
                <a:pt x="226709" y="49700"/>
              </a:lnTo>
              <a:lnTo>
                <a:pt x="453419" y="49700"/>
              </a:lnTo>
            </a:path>
          </a:pathLst>
        </a:custGeom>
        <a:noFill/>
        <a:ln w="9525" cap="flat" cmpd="sng" algn="ctr">
          <a:solidFill>
            <a:schemeClr val="dk1"/>
          </a:solidFill>
          <a:prstDash val="solid"/>
          <a:round/>
          <a:headEnd type="none" w="med" len="med"/>
          <a:tailEnd type="arrow"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4874242" y="1531985"/>
        <a:ext cx="22671" cy="22671"/>
      </dsp:txXfrm>
    </dsp:sp>
    <dsp:sp modelId="{7C3ED496-381F-4806-A46A-6DA49F8B5745}">
      <dsp:nvSpPr>
        <dsp:cNvPr id="0" name=""/>
        <dsp:cNvSpPr/>
      </dsp:nvSpPr>
      <dsp:spPr>
        <a:xfrm>
          <a:off x="2451981" y="718232"/>
          <a:ext cx="419497" cy="825089"/>
        </a:xfrm>
        <a:custGeom>
          <a:avLst/>
          <a:gdLst/>
          <a:ahLst/>
          <a:cxnLst/>
          <a:rect l="0" t="0" r="0" b="0"/>
          <a:pathLst>
            <a:path>
              <a:moveTo>
                <a:pt x="0" y="0"/>
              </a:moveTo>
              <a:lnTo>
                <a:pt x="209748" y="0"/>
              </a:lnTo>
              <a:lnTo>
                <a:pt x="209748" y="825089"/>
              </a:lnTo>
              <a:lnTo>
                <a:pt x="419497" y="825089"/>
              </a:lnTo>
            </a:path>
          </a:pathLst>
        </a:custGeom>
        <a:noFill/>
        <a:ln w="9525" cap="flat" cmpd="sng" algn="ctr">
          <a:solidFill>
            <a:schemeClr val="dk1"/>
          </a:solidFill>
          <a:prstDash val="solid"/>
          <a:round/>
          <a:headEnd type="none" w="med" len="med"/>
          <a:tailEnd type="arrow"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2638589" y="1107636"/>
        <a:ext cx="46280" cy="46280"/>
      </dsp:txXfrm>
    </dsp:sp>
    <dsp:sp modelId="{544BDBAF-33F4-4FBD-9DA3-8E407B68FEBE}">
      <dsp:nvSpPr>
        <dsp:cNvPr id="0" name=""/>
        <dsp:cNvSpPr/>
      </dsp:nvSpPr>
      <dsp:spPr>
        <a:xfrm>
          <a:off x="7039555" y="666965"/>
          <a:ext cx="301036" cy="91440"/>
        </a:xfrm>
        <a:custGeom>
          <a:avLst/>
          <a:gdLst/>
          <a:ahLst/>
          <a:cxnLst/>
          <a:rect l="0" t="0" r="0" b="0"/>
          <a:pathLst>
            <a:path>
              <a:moveTo>
                <a:pt x="0" y="51611"/>
              </a:moveTo>
              <a:lnTo>
                <a:pt x="150518" y="51611"/>
              </a:lnTo>
              <a:lnTo>
                <a:pt x="150518" y="45720"/>
              </a:lnTo>
              <a:lnTo>
                <a:pt x="301036" y="45720"/>
              </a:lnTo>
            </a:path>
          </a:pathLst>
        </a:custGeom>
        <a:noFill/>
        <a:ln w="12700" cap="flat" cmpd="sng" algn="ctr">
          <a:solidFill>
            <a:schemeClr val="dk1"/>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7182545" y="705157"/>
        <a:ext cx="15054" cy="15054"/>
      </dsp:txXfrm>
    </dsp:sp>
    <dsp:sp modelId="{EA9E1987-CB16-47A8-835E-0C5ED3938CFA}">
      <dsp:nvSpPr>
        <dsp:cNvPr id="0" name=""/>
        <dsp:cNvSpPr/>
      </dsp:nvSpPr>
      <dsp:spPr>
        <a:xfrm>
          <a:off x="4660089" y="672856"/>
          <a:ext cx="431654" cy="91440"/>
        </a:xfrm>
        <a:custGeom>
          <a:avLst/>
          <a:gdLst/>
          <a:ahLst/>
          <a:cxnLst/>
          <a:rect l="0" t="0" r="0" b="0"/>
          <a:pathLst>
            <a:path>
              <a:moveTo>
                <a:pt x="0" y="45724"/>
              </a:moveTo>
              <a:lnTo>
                <a:pt x="215827" y="45724"/>
              </a:lnTo>
              <a:lnTo>
                <a:pt x="215827" y="45720"/>
              </a:lnTo>
              <a:lnTo>
                <a:pt x="431654" y="45720"/>
              </a:lnTo>
            </a:path>
          </a:pathLst>
        </a:custGeom>
        <a:noFill/>
        <a:ln w="9525" cap="flat" cmpd="sng" algn="ctr">
          <a:solidFill>
            <a:schemeClr val="dk1"/>
          </a:solidFill>
          <a:prstDash val="solid"/>
          <a:round/>
          <a:headEnd type="none" w="med" len="med"/>
          <a:tailEnd type="arrow"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4865125" y="707784"/>
        <a:ext cx="21582" cy="21582"/>
      </dsp:txXfrm>
    </dsp:sp>
    <dsp:sp modelId="{1905BD6F-D565-4ECB-8812-7ABE40E2415A}">
      <dsp:nvSpPr>
        <dsp:cNvPr id="0" name=""/>
        <dsp:cNvSpPr/>
      </dsp:nvSpPr>
      <dsp:spPr>
        <a:xfrm>
          <a:off x="2451981" y="672512"/>
          <a:ext cx="430379" cy="91440"/>
        </a:xfrm>
        <a:custGeom>
          <a:avLst/>
          <a:gdLst/>
          <a:ahLst/>
          <a:cxnLst/>
          <a:rect l="0" t="0" r="0" b="0"/>
          <a:pathLst>
            <a:path>
              <a:moveTo>
                <a:pt x="0" y="45720"/>
              </a:moveTo>
              <a:lnTo>
                <a:pt x="215189" y="45720"/>
              </a:lnTo>
              <a:lnTo>
                <a:pt x="215189" y="46068"/>
              </a:lnTo>
              <a:lnTo>
                <a:pt x="430379" y="46068"/>
              </a:lnTo>
            </a:path>
          </a:pathLst>
        </a:custGeom>
        <a:noFill/>
        <a:ln w="9525" cap="flat" cmpd="sng" algn="ctr">
          <a:solidFill>
            <a:schemeClr val="dk1"/>
          </a:solidFill>
          <a:prstDash val="solid"/>
          <a:round/>
          <a:headEnd type="none" w="med" len="med"/>
          <a:tailEnd type="arrow"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2656411" y="707472"/>
        <a:ext cx="21519" cy="21519"/>
      </dsp:txXfrm>
    </dsp:sp>
    <dsp:sp modelId="{A47C81D8-55D4-42A1-92A2-A29A0D56CC76}">
      <dsp:nvSpPr>
        <dsp:cNvPr id="0" name=""/>
        <dsp:cNvSpPr/>
      </dsp:nvSpPr>
      <dsp:spPr>
        <a:xfrm rot="5400000">
          <a:off x="967100" y="-507758"/>
          <a:ext cx="517780" cy="2451981"/>
        </a:xfrm>
        <a:prstGeom prst="rect">
          <a:avLst/>
        </a:prstGeom>
        <a:solidFill>
          <a:schemeClr val="accent1">
            <a:hueOff val="0"/>
            <a:satOff val="0"/>
            <a:lumOff val="0"/>
            <a:alphaOff val="0"/>
          </a:schemeClr>
        </a:solidFill>
        <a:ln w="15875" cap="flat" cmpd="sng" algn="ctr">
          <a:solidFill>
            <a:srgbClr val="40404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dirty="0">
              <a:solidFill>
                <a:srgbClr val="404040"/>
              </a:solidFill>
            </a:rPr>
            <a:t>動的解析結果</a:t>
          </a:r>
        </a:p>
      </dsp:txBody>
      <dsp:txXfrm>
        <a:off x="967100" y="-507758"/>
        <a:ext cx="517780" cy="2451981"/>
      </dsp:txXfrm>
    </dsp:sp>
    <dsp:sp modelId="{7AEFDFF7-717E-4807-9D0C-2037DEA1381E}">
      <dsp:nvSpPr>
        <dsp:cNvPr id="0" name=""/>
        <dsp:cNvSpPr/>
      </dsp:nvSpPr>
      <dsp:spPr>
        <a:xfrm>
          <a:off x="2882360" y="453664"/>
          <a:ext cx="1777728" cy="529831"/>
        </a:xfrm>
        <a:prstGeom prst="rect">
          <a:avLst/>
        </a:prstGeom>
        <a:solidFill>
          <a:schemeClr val="accent1">
            <a:lumMod val="40000"/>
            <a:lumOff val="60000"/>
          </a:schemeClr>
        </a:solidFill>
        <a:ln w="15875" cap="flat" cmpd="sng" algn="ctr">
          <a:solidFill>
            <a:srgbClr val="40404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kumimoji="1" lang="en-US" altLang="ja-JP" sz="2400" kern="1200" dirty="0">
              <a:solidFill>
                <a:srgbClr val="404040"/>
              </a:solidFill>
            </a:rPr>
            <a:t>API</a:t>
          </a:r>
          <a:endParaRPr kumimoji="1" lang="ja-JP" altLang="en-US" sz="2400" kern="1200" dirty="0">
            <a:solidFill>
              <a:srgbClr val="404040"/>
            </a:solidFill>
          </a:endParaRPr>
        </a:p>
      </dsp:txBody>
      <dsp:txXfrm>
        <a:off x="2882360" y="453664"/>
        <a:ext cx="1777728" cy="529831"/>
      </dsp:txXfrm>
    </dsp:sp>
    <dsp:sp modelId="{7D94D190-C919-4982-AF86-2403337843EC}">
      <dsp:nvSpPr>
        <dsp:cNvPr id="0" name=""/>
        <dsp:cNvSpPr/>
      </dsp:nvSpPr>
      <dsp:spPr>
        <a:xfrm>
          <a:off x="5091743" y="448090"/>
          <a:ext cx="1947811" cy="540971"/>
        </a:xfrm>
        <a:prstGeom prst="rect">
          <a:avLst/>
        </a:prstGeom>
        <a:solidFill>
          <a:srgbClr val="F8931D"/>
        </a:solidFill>
        <a:ln w="15875" cap="flat" cmpd="sng" algn="ctr">
          <a:solidFill>
            <a:srgbClr val="40404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dirty="0">
              <a:solidFill>
                <a:srgbClr val="404040"/>
              </a:solidFill>
            </a:rPr>
            <a:t>特徴ベクトル</a:t>
          </a:r>
        </a:p>
      </dsp:txBody>
      <dsp:txXfrm>
        <a:off x="5091743" y="448090"/>
        <a:ext cx="1947811" cy="540971"/>
      </dsp:txXfrm>
    </dsp:sp>
    <dsp:sp modelId="{92E98E51-D5C4-493E-A84B-CA3DBBAA929C}">
      <dsp:nvSpPr>
        <dsp:cNvPr id="0" name=""/>
        <dsp:cNvSpPr/>
      </dsp:nvSpPr>
      <dsp:spPr>
        <a:xfrm>
          <a:off x="7340591" y="458236"/>
          <a:ext cx="1778963" cy="508897"/>
        </a:xfrm>
        <a:prstGeom prst="rect">
          <a:avLst/>
        </a:prstGeom>
        <a:solidFill>
          <a:srgbClr val="F8931D"/>
        </a:solidFill>
        <a:ln w="15875" cap="flat" cmpd="sng" algn="ctr">
          <a:solidFill>
            <a:srgbClr val="40404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kumimoji="1" lang="en-US" altLang="ja-JP" sz="1800" kern="1200" dirty="0">
              <a:solidFill>
                <a:srgbClr val="404040"/>
              </a:solidFill>
            </a:rPr>
            <a:t>Paragraph Vector</a:t>
          </a:r>
          <a:endParaRPr kumimoji="1" lang="ja-JP" altLang="en-US" sz="1800" kern="1200" dirty="0">
            <a:solidFill>
              <a:srgbClr val="404040"/>
            </a:solidFill>
          </a:endParaRPr>
        </a:p>
      </dsp:txBody>
      <dsp:txXfrm>
        <a:off x="7340591" y="458236"/>
        <a:ext cx="1778963" cy="508897"/>
      </dsp:txXfrm>
    </dsp:sp>
    <dsp:sp modelId="{A9728A26-EE51-458D-965A-F9A85BB05E35}">
      <dsp:nvSpPr>
        <dsp:cNvPr id="0" name=""/>
        <dsp:cNvSpPr/>
      </dsp:nvSpPr>
      <dsp:spPr>
        <a:xfrm>
          <a:off x="2871478" y="1294440"/>
          <a:ext cx="1787390" cy="497761"/>
        </a:xfrm>
        <a:prstGeom prst="rect">
          <a:avLst/>
        </a:prstGeom>
        <a:solidFill>
          <a:schemeClr val="accent1">
            <a:lumMod val="40000"/>
            <a:lumOff val="60000"/>
          </a:schemeClr>
        </a:solidFill>
        <a:ln w="15875" cap="flat" cmpd="sng" algn="ctr">
          <a:solidFill>
            <a:srgbClr val="40404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dirty="0">
              <a:solidFill>
                <a:srgbClr val="404040"/>
              </a:solidFill>
            </a:rPr>
            <a:t>機能</a:t>
          </a:r>
        </a:p>
      </dsp:txBody>
      <dsp:txXfrm>
        <a:off x="2871478" y="1294440"/>
        <a:ext cx="1787390" cy="497761"/>
      </dsp:txXfrm>
    </dsp:sp>
    <dsp:sp modelId="{6D842A91-0D5E-4FBE-85E3-E8266C361B01}">
      <dsp:nvSpPr>
        <dsp:cNvPr id="0" name=""/>
        <dsp:cNvSpPr/>
      </dsp:nvSpPr>
      <dsp:spPr>
        <a:xfrm>
          <a:off x="5112287" y="1273330"/>
          <a:ext cx="1317304" cy="547942"/>
        </a:xfrm>
        <a:prstGeom prst="rect">
          <a:avLst/>
        </a:prstGeom>
        <a:solidFill>
          <a:schemeClr val="accent2">
            <a:lumMod val="60000"/>
            <a:lumOff val="40000"/>
          </a:schemeClr>
        </a:solidFill>
        <a:ln w="15875" cap="flat" cmpd="sng" algn="ctr">
          <a:solidFill>
            <a:srgbClr val="40404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dirty="0">
              <a:solidFill>
                <a:srgbClr val="404040"/>
              </a:solidFill>
            </a:rPr>
            <a:t>ラベル</a:t>
          </a:r>
        </a:p>
      </dsp:txBody>
      <dsp:txXfrm>
        <a:off x="5112287" y="1273330"/>
        <a:ext cx="1317304" cy="54794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83015E-9D1F-4105-BA45-F591C3BC0424}" type="datetimeFigureOut">
              <a:rPr kumimoji="1" lang="ja-JP" altLang="en-US" smtClean="0"/>
              <a:t>2021/2/22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E44C26-4A83-444A-A0EB-83191FAFDC25}" type="slidenum">
              <a:rPr kumimoji="1" lang="ja-JP" altLang="en-US" smtClean="0"/>
              <a:t>‹#›</a:t>
            </a:fld>
            <a:endParaRPr kumimoji="1" lang="ja-JP" altLang="en-US"/>
          </a:p>
        </p:txBody>
      </p:sp>
    </p:spTree>
    <p:extLst>
      <p:ext uri="{BB962C8B-B14F-4D97-AF65-F5344CB8AC3E}">
        <p14:creationId xmlns:p14="http://schemas.microsoft.com/office/powerpoint/2010/main" val="24752376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dirty="0"/>
              <a:t>2021/2/22</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421120-2D82-4C6E-9B97-FBE175CE5E70}"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37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dirty="0"/>
              <a:t>2021/2/22</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421120-2D82-4C6E-9B97-FBE175CE5E70}" type="slidenum">
              <a:rPr kumimoji="1" lang="ja-JP" altLang="en-US" smtClean="0"/>
              <a:t>‹#›</a:t>
            </a:fld>
            <a:endParaRPr kumimoji="1" lang="ja-JP" altLang="en-US"/>
          </a:p>
        </p:txBody>
      </p:sp>
    </p:spTree>
    <p:extLst>
      <p:ext uri="{BB962C8B-B14F-4D97-AF65-F5344CB8AC3E}">
        <p14:creationId xmlns:p14="http://schemas.microsoft.com/office/powerpoint/2010/main" val="317185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dirty="0"/>
              <a:t>2021/2/22</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421120-2D82-4C6E-9B97-FBE175CE5E70}" type="slidenum">
              <a:rPr kumimoji="1" lang="ja-JP" altLang="en-US" smtClean="0"/>
              <a:t>‹#›</a:t>
            </a:fld>
            <a:endParaRPr kumimoji="1" lang="ja-JP" altLang="en-US"/>
          </a:p>
        </p:txBody>
      </p:sp>
    </p:spTree>
    <p:extLst>
      <p:ext uri="{BB962C8B-B14F-4D97-AF65-F5344CB8AC3E}">
        <p14:creationId xmlns:p14="http://schemas.microsoft.com/office/powerpoint/2010/main" val="1696555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dirty="0"/>
              <a:t>2021/2/22</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421120-2D82-4C6E-9B97-FBE175CE5E70}" type="slidenum">
              <a:rPr kumimoji="1" lang="ja-JP" altLang="en-US" smtClean="0"/>
              <a:t>‹#›</a:t>
            </a:fld>
            <a:endParaRPr kumimoji="1" lang="ja-JP" altLang="en-US"/>
          </a:p>
        </p:txBody>
      </p:sp>
    </p:spTree>
    <p:extLst>
      <p:ext uri="{BB962C8B-B14F-4D97-AF65-F5344CB8AC3E}">
        <p14:creationId xmlns:p14="http://schemas.microsoft.com/office/powerpoint/2010/main" val="286831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dirty="0"/>
              <a:t>2021/2/22</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421120-2D82-4C6E-9B97-FBE175CE5E70}"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82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dirty="0"/>
              <a:t>2021/2/22</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421120-2D82-4C6E-9B97-FBE175CE5E70}" type="slidenum">
              <a:rPr kumimoji="1" lang="ja-JP" altLang="en-US" smtClean="0"/>
              <a:t>‹#›</a:t>
            </a:fld>
            <a:endParaRPr kumimoji="1" lang="ja-JP" altLang="en-US"/>
          </a:p>
        </p:txBody>
      </p:sp>
    </p:spTree>
    <p:extLst>
      <p:ext uri="{BB962C8B-B14F-4D97-AF65-F5344CB8AC3E}">
        <p14:creationId xmlns:p14="http://schemas.microsoft.com/office/powerpoint/2010/main" val="1130300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dirty="0"/>
              <a:t>2021/2/22</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1421120-2D82-4C6E-9B97-FBE175CE5E70}" type="slidenum">
              <a:rPr kumimoji="1" lang="ja-JP" altLang="en-US" smtClean="0"/>
              <a:t>‹#›</a:t>
            </a:fld>
            <a:endParaRPr kumimoji="1" lang="ja-JP" altLang="en-US"/>
          </a:p>
        </p:txBody>
      </p:sp>
    </p:spTree>
    <p:extLst>
      <p:ext uri="{BB962C8B-B14F-4D97-AF65-F5344CB8AC3E}">
        <p14:creationId xmlns:p14="http://schemas.microsoft.com/office/powerpoint/2010/main" val="403649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dirty="0"/>
              <a:t>2021/2/22</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1421120-2D82-4C6E-9B97-FBE175CE5E70}" type="slidenum">
              <a:rPr kumimoji="1" lang="ja-JP" altLang="en-US" smtClean="0"/>
              <a:t>‹#›</a:t>
            </a:fld>
            <a:endParaRPr kumimoji="1" lang="ja-JP" altLang="en-US"/>
          </a:p>
        </p:txBody>
      </p:sp>
    </p:spTree>
    <p:extLst>
      <p:ext uri="{BB962C8B-B14F-4D97-AF65-F5344CB8AC3E}">
        <p14:creationId xmlns:p14="http://schemas.microsoft.com/office/powerpoint/2010/main" val="2109045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kumimoji="1" lang="en-US" altLang="ja-JP" dirty="0"/>
              <a:t>2021/2/22</a:t>
            </a:r>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D1421120-2D82-4C6E-9B97-FBE175CE5E70}" type="slidenum">
              <a:rPr kumimoji="1" lang="ja-JP" altLang="en-US" smtClean="0"/>
              <a:t>‹#›</a:t>
            </a:fld>
            <a:endParaRPr kumimoji="1" lang="ja-JP" altLang="en-US"/>
          </a:p>
        </p:txBody>
      </p:sp>
    </p:spTree>
    <p:extLst>
      <p:ext uri="{BB962C8B-B14F-4D97-AF65-F5344CB8AC3E}">
        <p14:creationId xmlns:p14="http://schemas.microsoft.com/office/powerpoint/2010/main" val="3608606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kumimoji="1" lang="en-US" altLang="ja-JP" dirty="0"/>
              <a:t>2021/2/22</a:t>
            </a:r>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421120-2D82-4C6E-9B97-FBE175CE5E70}" type="slidenum">
              <a:rPr kumimoji="1" lang="ja-JP" altLang="en-US" smtClean="0"/>
              <a:t>‹#›</a:t>
            </a:fld>
            <a:endParaRPr kumimoji="1" lang="ja-JP" altLang="en-US"/>
          </a:p>
        </p:txBody>
      </p:sp>
    </p:spTree>
    <p:extLst>
      <p:ext uri="{BB962C8B-B14F-4D97-AF65-F5344CB8AC3E}">
        <p14:creationId xmlns:p14="http://schemas.microsoft.com/office/powerpoint/2010/main" val="290468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dirty="0"/>
              <a:t>2021/2/22</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421120-2D82-4C6E-9B97-FBE175CE5E70}" type="slidenum">
              <a:rPr kumimoji="1" lang="ja-JP" altLang="en-US" smtClean="0"/>
              <a:t>‹#›</a:t>
            </a:fld>
            <a:endParaRPr kumimoji="1" lang="ja-JP" altLang="en-US"/>
          </a:p>
        </p:txBody>
      </p:sp>
    </p:spTree>
    <p:extLst>
      <p:ext uri="{BB962C8B-B14F-4D97-AF65-F5344CB8AC3E}">
        <p14:creationId xmlns:p14="http://schemas.microsoft.com/office/powerpoint/2010/main" val="3943245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kumimoji="1" lang="en-US" altLang="ja-JP" dirty="0"/>
              <a:t>2021/2/22</a:t>
            </a:r>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421120-2D82-4C6E-9B97-FBE175CE5E70}"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3867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D5F54D-3315-437A-9BF9-F6872BA164C4}"/>
              </a:ext>
            </a:extLst>
          </p:cNvPr>
          <p:cNvSpPr>
            <a:spLocks noGrp="1"/>
          </p:cNvSpPr>
          <p:nvPr>
            <p:ph type="ctrTitle"/>
          </p:nvPr>
        </p:nvSpPr>
        <p:spPr>
          <a:xfrm>
            <a:off x="1524000" y="1041400"/>
            <a:ext cx="9144000" cy="2387600"/>
          </a:xfrm>
        </p:spPr>
        <p:txBody>
          <a:bodyPr>
            <a:normAutofit/>
          </a:bodyPr>
          <a:lstStyle/>
          <a:p>
            <a:pPr algn="ctr"/>
            <a:r>
              <a:rPr lang="ja-JP" altLang="en-US" sz="4400" dirty="0"/>
              <a:t>動的解析結果を用いた</a:t>
            </a:r>
            <a:br>
              <a:rPr lang="en-US" altLang="ja-JP" sz="4400" dirty="0"/>
            </a:br>
            <a:r>
              <a:rPr lang="ja-JP" altLang="en-US" sz="4400" dirty="0"/>
              <a:t>マルウェアの機能推定に関する研究</a:t>
            </a:r>
            <a:endParaRPr kumimoji="1" lang="ja-JP" altLang="en-US" sz="4800" dirty="0"/>
          </a:p>
        </p:txBody>
      </p:sp>
      <p:sp>
        <p:nvSpPr>
          <p:cNvPr id="3" name="字幕 2">
            <a:extLst>
              <a:ext uri="{FF2B5EF4-FFF2-40B4-BE49-F238E27FC236}">
                <a16:creationId xmlns:a16="http://schemas.microsoft.com/office/drawing/2014/main" id="{1884302C-404F-49B4-A5FB-D102D856C5FA}"/>
              </a:ext>
            </a:extLst>
          </p:cNvPr>
          <p:cNvSpPr>
            <a:spLocks noGrp="1"/>
          </p:cNvSpPr>
          <p:nvPr>
            <p:ph type="subTitle" idx="1"/>
          </p:nvPr>
        </p:nvSpPr>
        <p:spPr>
          <a:xfrm>
            <a:off x="1524000" y="4395560"/>
            <a:ext cx="9144000" cy="1655762"/>
          </a:xfrm>
        </p:spPr>
        <p:txBody>
          <a:bodyPr/>
          <a:lstStyle/>
          <a:p>
            <a:pPr algn="r"/>
            <a:r>
              <a:rPr kumimoji="1" lang="ja-JP" altLang="en-US" dirty="0"/>
              <a:t>愛媛大学工学部情報工学科</a:t>
            </a:r>
            <a:endParaRPr kumimoji="1" lang="en-US" altLang="ja-JP" dirty="0"/>
          </a:p>
          <a:p>
            <a:pPr algn="r"/>
            <a:r>
              <a:rPr kumimoji="1" lang="ja-JP" altLang="en-US" dirty="0"/>
              <a:t>計算機システム・ソフトウェアシステム研究室</a:t>
            </a:r>
            <a:endParaRPr kumimoji="1" lang="en-US" altLang="ja-JP" dirty="0"/>
          </a:p>
          <a:p>
            <a:pPr algn="r"/>
            <a:r>
              <a:rPr kumimoji="1" lang="ja-JP" altLang="en-US" dirty="0"/>
              <a:t>山下 剛志</a:t>
            </a:r>
          </a:p>
        </p:txBody>
      </p:sp>
    </p:spTree>
    <p:extLst>
      <p:ext uri="{BB962C8B-B14F-4D97-AF65-F5344CB8AC3E}">
        <p14:creationId xmlns:p14="http://schemas.microsoft.com/office/powerpoint/2010/main" val="3816536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28F2C43A-7985-47D9-A421-D055B761F162}"/>
              </a:ext>
            </a:extLst>
          </p:cNvPr>
          <p:cNvSpPr>
            <a:spLocks noGrp="1"/>
          </p:cNvSpPr>
          <p:nvPr>
            <p:ph type="dt" sz="half" idx="10"/>
          </p:nvPr>
        </p:nvSpPr>
        <p:spPr/>
        <p:txBody>
          <a:bodyPr/>
          <a:lstStyle/>
          <a:p>
            <a:r>
              <a:rPr kumimoji="1" lang="en-US" altLang="ja-JP" sz="1800" dirty="0"/>
              <a:t>2021/2/22</a:t>
            </a:r>
            <a:endParaRPr kumimoji="1" lang="ja-JP" altLang="en-US" sz="1800" dirty="0"/>
          </a:p>
        </p:txBody>
      </p:sp>
      <p:sp>
        <p:nvSpPr>
          <p:cNvPr id="3" name="スライド番号プレースホルダー 2">
            <a:extLst>
              <a:ext uri="{FF2B5EF4-FFF2-40B4-BE49-F238E27FC236}">
                <a16:creationId xmlns:a16="http://schemas.microsoft.com/office/drawing/2014/main" id="{1231783B-D25F-47DE-A9DA-C43BC278A0F6}"/>
              </a:ext>
            </a:extLst>
          </p:cNvPr>
          <p:cNvSpPr>
            <a:spLocks noGrp="1"/>
          </p:cNvSpPr>
          <p:nvPr>
            <p:ph type="sldNum" sz="quarter" idx="12"/>
          </p:nvPr>
        </p:nvSpPr>
        <p:spPr/>
        <p:txBody>
          <a:bodyPr/>
          <a:lstStyle/>
          <a:p>
            <a:fld id="{D1421120-2D82-4C6E-9B97-FBE175CE5E70}" type="slidenum">
              <a:rPr kumimoji="1" lang="ja-JP" altLang="en-US" sz="1800" smtClean="0"/>
              <a:t>10</a:t>
            </a:fld>
            <a:endParaRPr kumimoji="1" lang="ja-JP" altLang="en-US" dirty="0"/>
          </a:p>
        </p:txBody>
      </p:sp>
      <p:sp>
        <p:nvSpPr>
          <p:cNvPr id="2" name="タイトル 1">
            <a:extLst>
              <a:ext uri="{FF2B5EF4-FFF2-40B4-BE49-F238E27FC236}">
                <a16:creationId xmlns:a16="http://schemas.microsoft.com/office/drawing/2014/main" id="{215A6ABE-366A-49D2-ADB7-767050CC0FB5}"/>
              </a:ext>
            </a:extLst>
          </p:cNvPr>
          <p:cNvSpPr>
            <a:spLocks noGrp="1"/>
          </p:cNvSpPr>
          <p:nvPr>
            <p:ph type="title" idx="4294967295"/>
          </p:nvPr>
        </p:nvSpPr>
        <p:spPr>
          <a:xfrm>
            <a:off x="1097280" y="181620"/>
            <a:ext cx="10058400" cy="952500"/>
          </a:xfrm>
        </p:spPr>
        <p:txBody>
          <a:bodyPr/>
          <a:lstStyle/>
          <a:p>
            <a:r>
              <a:rPr kumimoji="1" lang="ja-JP" altLang="en-US" dirty="0"/>
              <a:t>実験結果</a:t>
            </a:r>
          </a:p>
        </p:txBody>
      </p:sp>
      <p:graphicFrame>
        <p:nvGraphicFramePr>
          <p:cNvPr id="8" name="表 8">
            <a:extLst>
              <a:ext uri="{FF2B5EF4-FFF2-40B4-BE49-F238E27FC236}">
                <a16:creationId xmlns:a16="http://schemas.microsoft.com/office/drawing/2014/main" id="{9DE2442E-A1F4-4E30-83F5-9B6763B66C9D}"/>
              </a:ext>
            </a:extLst>
          </p:cNvPr>
          <p:cNvGraphicFramePr>
            <a:graphicFrameLocks noGrp="1"/>
          </p:cNvGraphicFramePr>
          <p:nvPr>
            <p:ph idx="4294967295"/>
            <p:extLst>
              <p:ext uri="{D42A27DB-BD31-4B8C-83A1-F6EECF244321}">
                <p14:modId xmlns:p14="http://schemas.microsoft.com/office/powerpoint/2010/main" val="2939935827"/>
              </p:ext>
            </p:extLst>
          </p:nvPr>
        </p:nvGraphicFramePr>
        <p:xfrm>
          <a:off x="132522" y="1592516"/>
          <a:ext cx="4676775" cy="4096510"/>
        </p:xfrm>
        <a:graphic>
          <a:graphicData uri="http://schemas.openxmlformats.org/drawingml/2006/table">
            <a:tbl>
              <a:tblPr firstRow="1" bandRow="1">
                <a:tableStyleId>{B301B821-A1FF-4177-AEE7-76D212191A09}</a:tableStyleId>
              </a:tblPr>
              <a:tblGrid>
                <a:gridCol w="1819275">
                  <a:extLst>
                    <a:ext uri="{9D8B030D-6E8A-4147-A177-3AD203B41FA5}">
                      <a16:colId xmlns:a16="http://schemas.microsoft.com/office/drawing/2014/main" val="1695353217"/>
                    </a:ext>
                  </a:extLst>
                </a:gridCol>
                <a:gridCol w="742950">
                  <a:extLst>
                    <a:ext uri="{9D8B030D-6E8A-4147-A177-3AD203B41FA5}">
                      <a16:colId xmlns:a16="http://schemas.microsoft.com/office/drawing/2014/main" val="3114314421"/>
                    </a:ext>
                  </a:extLst>
                </a:gridCol>
                <a:gridCol w="1343025">
                  <a:extLst>
                    <a:ext uri="{9D8B030D-6E8A-4147-A177-3AD203B41FA5}">
                      <a16:colId xmlns:a16="http://schemas.microsoft.com/office/drawing/2014/main" val="379943777"/>
                    </a:ext>
                  </a:extLst>
                </a:gridCol>
                <a:gridCol w="771525">
                  <a:extLst>
                    <a:ext uri="{9D8B030D-6E8A-4147-A177-3AD203B41FA5}">
                      <a16:colId xmlns:a16="http://schemas.microsoft.com/office/drawing/2014/main" val="386143037"/>
                    </a:ext>
                  </a:extLst>
                </a:gridCol>
              </a:tblGrid>
              <a:tr h="301750">
                <a:tc>
                  <a:txBody>
                    <a:bodyPr/>
                    <a:lstStyle/>
                    <a:p>
                      <a:pPr algn="ctr"/>
                      <a:r>
                        <a:rPr kumimoji="1" lang="ja-JP" altLang="en-US" sz="1100" dirty="0">
                          <a:solidFill>
                            <a:schemeClr val="bg2">
                              <a:lumMod val="25000"/>
                            </a:schemeClr>
                          </a:solidFill>
                        </a:rPr>
                        <a:t>機能</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ja-JP" altLang="en-US" sz="1100" dirty="0">
                          <a:solidFill>
                            <a:schemeClr val="bg2">
                              <a:lumMod val="25000"/>
                            </a:schemeClr>
                          </a:solidFill>
                        </a:rPr>
                        <a:t>正解率（</a:t>
                      </a:r>
                      <a:r>
                        <a:rPr kumimoji="1" lang="en-US" altLang="ja-JP" sz="1100" dirty="0">
                          <a:solidFill>
                            <a:schemeClr val="bg2">
                              <a:lumMod val="25000"/>
                            </a:schemeClr>
                          </a:solidFill>
                        </a:rPr>
                        <a:t>%</a:t>
                      </a:r>
                      <a:r>
                        <a:rPr kumimoji="1" lang="ja-JP" altLang="en-US" sz="1100" dirty="0">
                          <a:solidFill>
                            <a:schemeClr val="bg2">
                              <a:lumMod val="25000"/>
                            </a:schemeClr>
                          </a:solidFill>
                        </a:rPr>
                        <a:t>）</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dirty="0">
                          <a:solidFill>
                            <a:schemeClr val="bg2">
                              <a:lumMod val="25000"/>
                            </a:schemeClr>
                          </a:solidFill>
                        </a:rPr>
                        <a:t>機能</a:t>
                      </a:r>
                    </a:p>
                    <a:p>
                      <a:pPr algn="ctr"/>
                      <a:endParaRPr kumimoji="1" lang="ja-JP" altLang="en-US" sz="1100" dirty="0">
                        <a:solidFill>
                          <a:schemeClr val="bg2">
                            <a:lumMod val="25000"/>
                          </a:schemeClr>
                        </a:solidFill>
                      </a:endParaRP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dirty="0">
                          <a:solidFill>
                            <a:schemeClr val="bg2">
                              <a:lumMod val="25000"/>
                            </a:schemeClr>
                          </a:solidFill>
                        </a:rPr>
                        <a:t>正解率（</a:t>
                      </a:r>
                      <a:r>
                        <a:rPr kumimoji="1" lang="en-US" altLang="ja-JP" sz="1100" dirty="0">
                          <a:solidFill>
                            <a:schemeClr val="bg2">
                              <a:lumMod val="25000"/>
                            </a:schemeClr>
                          </a:solidFill>
                        </a:rPr>
                        <a:t>%</a:t>
                      </a:r>
                      <a:r>
                        <a:rPr kumimoji="1" lang="ja-JP" altLang="en-US" sz="1100" dirty="0">
                          <a:solidFill>
                            <a:schemeClr val="bg2">
                              <a:lumMod val="25000"/>
                            </a:schemeClr>
                          </a:solidFill>
                        </a:rPr>
                        <a:t>）</a:t>
                      </a:r>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936558782"/>
                  </a:ext>
                </a:extLst>
              </a:tr>
              <a:tr h="177500">
                <a:tc>
                  <a:txBody>
                    <a:bodyPr/>
                    <a:lstStyle/>
                    <a:p>
                      <a:r>
                        <a:rPr kumimoji="1" lang="en-US" altLang="ja-JP" sz="1100" dirty="0"/>
                        <a:t>command_line</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44.8</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kumimoji="1" lang="en-US" altLang="ja-JP" sz="1100" dirty="0"/>
                        <a:t>file_moved</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40.0</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707655258"/>
                  </a:ext>
                </a:extLst>
              </a:tr>
              <a:tr h="177500">
                <a:tc>
                  <a:txBody>
                    <a:bodyPr/>
                    <a:lstStyle/>
                    <a:p>
                      <a:r>
                        <a:rPr kumimoji="1" lang="en-US" altLang="ja-JP" sz="1100" dirty="0"/>
                        <a:t>connects_host</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46.6</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kumimoji="1" lang="en-US" altLang="ja-JP" sz="1100" dirty="0"/>
                        <a:t>file_opened</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45.3</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880587102"/>
                  </a:ext>
                </a:extLst>
              </a:tr>
              <a:tr h="177500">
                <a:tc>
                  <a:txBody>
                    <a:bodyPr/>
                    <a:lstStyle/>
                    <a:p>
                      <a:r>
                        <a:rPr kumimoji="1" lang="en-US" altLang="ja-JP" sz="1100" dirty="0"/>
                        <a:t>connect_ip</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36.6</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kumimoji="1" lang="en-US" altLang="ja-JP" sz="1100" dirty="0"/>
                        <a:t>file_read</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40.4</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995790059"/>
                  </a:ext>
                </a:extLst>
              </a:tr>
              <a:tr h="177500">
                <a:tc>
                  <a:txBody>
                    <a:bodyPr/>
                    <a:lstStyle/>
                    <a:p>
                      <a:r>
                        <a:rPr kumimoji="1" lang="en-US" altLang="ja-JP" sz="1100" b="0" u="none" strike="noStrike" kern="1200" baseline="0" dirty="0">
                          <a:solidFill>
                            <a:schemeClr val="dk1"/>
                          </a:solidFill>
                        </a:rPr>
                        <a:t>directory_created</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35.6</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kumimoji="1" lang="en-US" altLang="ja-JP" sz="1100" dirty="0"/>
                        <a:t>file_recreated</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45.4</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267260667"/>
                  </a:ext>
                </a:extLst>
              </a:tr>
              <a:tr h="301750">
                <a:tc>
                  <a:txBody>
                    <a:bodyPr/>
                    <a:lstStyle/>
                    <a:p>
                      <a:r>
                        <a:rPr kumimoji="1" lang="en-US" altLang="ja-JP" sz="1100" dirty="0"/>
                        <a:t>directory_enumerated</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39.5</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kumimoji="1" lang="en-US" altLang="ja-JP" sz="1100" dirty="0"/>
                        <a:t>file_written</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39.9</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942475636"/>
                  </a:ext>
                </a:extLst>
              </a:tr>
              <a:tr h="177500">
                <a:tc>
                  <a:txBody>
                    <a:bodyPr/>
                    <a:lstStyle/>
                    <a:p>
                      <a:r>
                        <a:rPr kumimoji="1" lang="en-US" altLang="ja-JP" sz="1100" dirty="0"/>
                        <a:t>directory_removed</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45.2</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kumimoji="1" lang="en-US" altLang="ja-JP" sz="1100" dirty="0"/>
                        <a:t>guid</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33.9</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779202712"/>
                  </a:ext>
                </a:extLst>
              </a:tr>
              <a:tr h="177500">
                <a:tc>
                  <a:txBody>
                    <a:bodyPr/>
                    <a:lstStyle/>
                    <a:p>
                      <a:r>
                        <a:rPr kumimoji="1" lang="en-US" altLang="ja-JP" sz="1100" dirty="0"/>
                        <a:t>dll_loaded</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43.8</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kumimoji="1" lang="en-US" altLang="ja-JP" sz="1100" dirty="0"/>
                        <a:t>mutex</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35.2</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704338812"/>
                  </a:ext>
                </a:extLst>
              </a:tr>
              <a:tr h="177500">
                <a:tc>
                  <a:txBody>
                    <a:bodyPr/>
                    <a:lstStyle/>
                    <a:p>
                      <a:r>
                        <a:rPr kumimoji="1" lang="en-US" altLang="ja-JP" sz="1100" dirty="0"/>
                        <a:t>downloads_file</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42.1</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kumimoji="1" lang="en-US" altLang="ja-JP" sz="1100" dirty="0"/>
                        <a:t>regkey_deleted</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39.8</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152382222"/>
                  </a:ext>
                </a:extLst>
              </a:tr>
              <a:tr h="177500">
                <a:tc>
                  <a:txBody>
                    <a:bodyPr/>
                    <a:lstStyle/>
                    <a:p>
                      <a:r>
                        <a:rPr kumimoji="1" lang="en-US" altLang="ja-JP" sz="1100" dirty="0"/>
                        <a:t>fetches_url</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39.8</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kumimoji="1" lang="en-US" altLang="ja-JP" sz="1100" dirty="0"/>
                        <a:t>regkey_opened</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45.5</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778853788"/>
                  </a:ext>
                </a:extLst>
              </a:tr>
              <a:tr h="177500">
                <a:tc>
                  <a:txBody>
                    <a:bodyPr/>
                    <a:lstStyle/>
                    <a:p>
                      <a:r>
                        <a:rPr kumimoji="1" lang="en-US" altLang="ja-JP" sz="1100" dirty="0"/>
                        <a:t>file_copied</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36.1</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kumimoji="1" lang="en-US" altLang="ja-JP" sz="1100" dirty="0"/>
                        <a:t>regkey_read</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48.9</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403770425"/>
                  </a:ext>
                </a:extLst>
              </a:tr>
              <a:tr h="177500">
                <a:tc>
                  <a:txBody>
                    <a:bodyPr/>
                    <a:lstStyle/>
                    <a:p>
                      <a:r>
                        <a:rPr kumimoji="1" lang="en-US" altLang="ja-JP" sz="1100" dirty="0"/>
                        <a:t>file_created</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37.5</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kumimoji="1" lang="en-US" altLang="ja-JP" sz="1100" dirty="0"/>
                        <a:t>regkey_written</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38.7</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952307027"/>
                  </a:ext>
                </a:extLst>
              </a:tr>
              <a:tr h="177500">
                <a:tc>
                  <a:txBody>
                    <a:bodyPr/>
                    <a:lstStyle/>
                    <a:p>
                      <a:r>
                        <a:rPr kumimoji="1" lang="en-US" altLang="ja-JP" sz="1100" dirty="0"/>
                        <a:t>file_deleted</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34.7</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kumimoji="1" lang="en-US" altLang="ja-JP" sz="1100" dirty="0"/>
                        <a:t>resolves_host</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34.0</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168682358"/>
                  </a:ext>
                </a:extLst>
              </a:tr>
              <a:tr h="177500">
                <a:tc>
                  <a:txBody>
                    <a:bodyPr/>
                    <a:lstStyle/>
                    <a:p>
                      <a:r>
                        <a:rPr kumimoji="1" lang="en-US" altLang="ja-JP" sz="1100" dirty="0"/>
                        <a:t>file_exists</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41.2</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kumimoji="1" lang="en-US" altLang="ja-JP" sz="1100" dirty="0"/>
                        <a:t>tls_master</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43.8</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680497121"/>
                  </a:ext>
                </a:extLst>
              </a:tr>
              <a:tr h="177500">
                <a:tc>
                  <a:txBody>
                    <a:bodyPr/>
                    <a:lstStyle/>
                    <a:p>
                      <a:r>
                        <a:rPr kumimoji="1" lang="en-US" altLang="ja-JP" sz="1100" dirty="0"/>
                        <a:t>file_failed</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41.1</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kumimoji="1" lang="en-US" altLang="ja-JP" sz="1100" dirty="0"/>
                        <a:t>wmi_query</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ctr"/>
                      <a:r>
                        <a:rPr kumimoji="1" lang="en-US" altLang="ja-JP" sz="1100" dirty="0"/>
                        <a:t>38.6</a:t>
                      </a:r>
                      <a:endParaRPr kumimoji="1" lang="ja-JP" altLang="en-US" sz="1100" dirty="0"/>
                    </a:p>
                  </a:txBody>
                  <a:tcP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236868904"/>
                  </a:ext>
                </a:extLst>
              </a:tr>
            </a:tbl>
          </a:graphicData>
        </a:graphic>
      </p:graphicFrame>
      <p:sp>
        <p:nvSpPr>
          <p:cNvPr id="13" name="テキスト ボックス 12">
            <a:extLst>
              <a:ext uri="{FF2B5EF4-FFF2-40B4-BE49-F238E27FC236}">
                <a16:creationId xmlns:a16="http://schemas.microsoft.com/office/drawing/2014/main" id="{A9673997-B8E6-4B59-9A45-D3194942F675}"/>
              </a:ext>
            </a:extLst>
          </p:cNvPr>
          <p:cNvSpPr txBox="1"/>
          <p:nvPr/>
        </p:nvSpPr>
        <p:spPr>
          <a:xfrm>
            <a:off x="1322047" y="1253664"/>
            <a:ext cx="2297723" cy="338554"/>
          </a:xfrm>
          <a:prstGeom prst="rect">
            <a:avLst/>
          </a:prstGeom>
          <a:noFill/>
        </p:spPr>
        <p:txBody>
          <a:bodyPr wrap="square" rtlCol="0">
            <a:spAutoFit/>
          </a:bodyPr>
          <a:lstStyle/>
          <a:p>
            <a:r>
              <a:rPr kumimoji="1" lang="ja-JP" altLang="en-US" sz="1600" dirty="0"/>
              <a:t>表</a:t>
            </a:r>
            <a:r>
              <a:rPr kumimoji="1" lang="en-US" altLang="ja-JP" sz="1600" dirty="0"/>
              <a:t>2</a:t>
            </a:r>
            <a:r>
              <a:rPr kumimoji="1" lang="ja-JP" altLang="en-US" sz="1600" dirty="0"/>
              <a:t>：機能推定の結果</a:t>
            </a:r>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836CAD59-D0EA-431D-A61B-2F106060C7D3}"/>
                  </a:ext>
                </a:extLst>
              </p:cNvPr>
              <p:cNvSpPr txBox="1">
                <a:spLocks/>
              </p:cNvSpPr>
              <p:nvPr/>
            </p:nvSpPr>
            <p:spPr>
              <a:xfrm>
                <a:off x="5298972" y="1592218"/>
                <a:ext cx="6184037"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ja-JP" altLang="en-US" sz="2400" dirty="0"/>
                  <a:t>最大値 </a:t>
                </a:r>
                <a:r>
                  <a:rPr lang="en-US" altLang="ja-JP" sz="2400" dirty="0"/>
                  <a:t>… </a:t>
                </a:r>
                <a14:m>
                  <m:oMath xmlns:m="http://schemas.openxmlformats.org/officeDocument/2006/math">
                    <m:r>
                      <a:rPr lang="en-US" altLang="ja-JP" sz="2400" i="1" dirty="0" smtClean="0">
                        <a:latin typeface="Cambria Math" panose="02040503050406030204" pitchFamily="18" charset="0"/>
                      </a:rPr>
                      <m:t>46.6%</m:t>
                    </m:r>
                  </m:oMath>
                </a14:m>
                <a:r>
                  <a:rPr lang="ja-JP" altLang="en-US" sz="2400" dirty="0"/>
                  <a:t>　最小値 </a:t>
                </a:r>
                <a:r>
                  <a:rPr lang="en-US" altLang="ja-JP" sz="2400" dirty="0"/>
                  <a:t>… </a:t>
                </a:r>
                <a14:m>
                  <m:oMath xmlns:m="http://schemas.openxmlformats.org/officeDocument/2006/math">
                    <m:r>
                      <a:rPr lang="en-US" altLang="ja-JP" sz="2400" i="1" dirty="0" smtClean="0">
                        <a:latin typeface="Cambria Math" panose="02040503050406030204" pitchFamily="18" charset="0"/>
                      </a:rPr>
                      <m:t>33.9%</m:t>
                    </m:r>
                  </m:oMath>
                </a14:m>
                <a:endParaRPr lang="en-US" altLang="ja-JP" sz="2200" dirty="0"/>
              </a:p>
              <a:p>
                <a:pPr lvl="1">
                  <a:buFont typeface="Wingdings" panose="05000000000000000000" pitchFamily="2" charset="2"/>
                  <a:buChar char="l"/>
                </a:pPr>
                <a:endParaRPr lang="en-US" altLang="ja-JP" sz="2000" dirty="0"/>
              </a:p>
              <a:p>
                <a:pPr>
                  <a:buFont typeface="Wingdings" panose="05000000000000000000" pitchFamily="2" charset="2"/>
                  <a:buChar char="l"/>
                </a:pPr>
                <a:r>
                  <a:rPr lang="ja-JP" altLang="en-US" sz="2400" dirty="0"/>
                  <a:t>全体の正解率の平均 </a:t>
                </a:r>
                <a:r>
                  <a:rPr lang="en-US" altLang="ja-JP" sz="2400" dirty="0"/>
                  <a:t>… </a:t>
                </a:r>
                <a14:m>
                  <m:oMath xmlns:m="http://schemas.openxmlformats.org/officeDocument/2006/math">
                    <m:r>
                      <a:rPr lang="en-US" altLang="ja-JP" sz="2400" i="1" dirty="0" smtClean="0">
                        <a:solidFill>
                          <a:schemeClr val="accent5"/>
                        </a:solidFill>
                        <a:latin typeface="Cambria Math" panose="02040503050406030204" pitchFamily="18" charset="0"/>
                      </a:rPr>
                      <m:t>40.5%</m:t>
                    </m:r>
                  </m:oMath>
                </a14:m>
                <a:endParaRPr lang="en-US" altLang="ja-JP" sz="2400" dirty="0">
                  <a:solidFill>
                    <a:srgbClr val="FF0000"/>
                  </a:solidFill>
                </a:endParaRPr>
              </a:p>
              <a:p>
                <a:pPr>
                  <a:buFont typeface="Wingdings" panose="05000000000000000000" pitchFamily="2" charset="2"/>
                  <a:buChar char="ü"/>
                </a:pPr>
                <a:r>
                  <a:rPr lang="ja-JP" altLang="en-US" sz="2400" dirty="0"/>
                  <a:t>既存研究の約</a:t>
                </a:r>
                <a:r>
                  <a:rPr lang="en-US" altLang="ja-JP" sz="2400" dirty="0">
                    <a:solidFill>
                      <a:schemeClr val="accent5"/>
                    </a:solidFill>
                  </a:rPr>
                  <a:t>1/2</a:t>
                </a:r>
                <a:r>
                  <a:rPr lang="ja-JP" altLang="en-US" sz="2400" dirty="0"/>
                  <a:t>の推定精度</a:t>
                </a:r>
                <a:endParaRPr lang="en-US" altLang="ja-JP" sz="2400" dirty="0">
                  <a:solidFill>
                    <a:srgbClr val="FF0000"/>
                  </a:solidFill>
                </a:endParaRPr>
              </a:p>
              <a:p>
                <a:pPr lvl="1">
                  <a:buFont typeface="Wingdings" panose="05000000000000000000" pitchFamily="2" charset="2"/>
                  <a:buChar char="l"/>
                </a:pPr>
                <a:endParaRPr lang="en-US" altLang="ja-JP" sz="2200" dirty="0"/>
              </a:p>
              <a:p>
                <a:pPr>
                  <a:buFont typeface="Wingdings" panose="05000000000000000000" pitchFamily="2" charset="2"/>
                  <a:buChar char="l"/>
                </a:pPr>
                <a:r>
                  <a:rPr lang="ja-JP" altLang="en-US" sz="2400" dirty="0"/>
                  <a:t>機能推定の既存研究の平均正解率 </a:t>
                </a:r>
                <a:r>
                  <a:rPr lang="en-US" altLang="ja-JP" sz="2400" dirty="0"/>
                  <a:t>… </a:t>
                </a:r>
                <a:r>
                  <a:rPr lang="ja-JP" altLang="en-US" sz="2400" dirty="0"/>
                  <a:t>約</a:t>
                </a:r>
                <a14:m>
                  <m:oMath xmlns:m="http://schemas.openxmlformats.org/officeDocument/2006/math">
                    <m:r>
                      <a:rPr lang="en-US" altLang="ja-JP" sz="2400" i="1" dirty="0" smtClean="0">
                        <a:solidFill>
                          <a:schemeClr val="accent5"/>
                        </a:solidFill>
                        <a:latin typeface="Cambria Math" panose="02040503050406030204" pitchFamily="18" charset="0"/>
                      </a:rPr>
                      <m:t>85%</m:t>
                    </m:r>
                  </m:oMath>
                </a14:m>
                <a:endParaRPr lang="en-US" altLang="ja-JP" sz="2400" dirty="0"/>
              </a:p>
              <a:p>
                <a:pPr>
                  <a:buFont typeface="Wingdings" panose="05000000000000000000" pitchFamily="2" charset="2"/>
                  <a:buChar char="l"/>
                </a:pPr>
                <a:r>
                  <a:rPr lang="ja-JP" altLang="en-US" sz="2400" dirty="0"/>
                  <a:t>同等の手法による亜種推定に関する研究</a:t>
                </a:r>
                <a:r>
                  <a:rPr lang="en-US" altLang="ja-JP" sz="1400" dirty="0"/>
                  <a:t>[2]</a:t>
                </a:r>
              </a:p>
              <a:p>
                <a:pPr marL="0" indent="0">
                  <a:buNone/>
                </a:pPr>
                <a:r>
                  <a:rPr lang="en-US" altLang="ja-JP" sz="2200" dirty="0"/>
                  <a:t>    </a:t>
                </a:r>
                <a:r>
                  <a:rPr lang="ja-JP" altLang="en-US" sz="2600" dirty="0"/>
                  <a:t>の平均正解率 </a:t>
                </a:r>
                <a:r>
                  <a:rPr lang="en-US" altLang="ja-JP" sz="2600" dirty="0"/>
                  <a:t>… </a:t>
                </a:r>
                <a:r>
                  <a:rPr lang="ja-JP" altLang="en-US" sz="2600" dirty="0"/>
                  <a:t>約</a:t>
                </a:r>
                <a14:m>
                  <m:oMath xmlns:m="http://schemas.openxmlformats.org/officeDocument/2006/math">
                    <m:r>
                      <a:rPr lang="en-US" altLang="ja-JP" sz="2600" i="1" dirty="0" smtClean="0">
                        <a:solidFill>
                          <a:schemeClr val="accent5"/>
                        </a:solidFill>
                        <a:latin typeface="Cambria Math" panose="02040503050406030204" pitchFamily="18" charset="0"/>
                      </a:rPr>
                      <m:t>82%</m:t>
                    </m:r>
                  </m:oMath>
                </a14:m>
                <a:endParaRPr lang="en-US" altLang="ja-JP" sz="2600" dirty="0"/>
              </a:p>
            </p:txBody>
          </p:sp>
        </mc:Choice>
        <mc:Fallback xmlns="">
          <p:sp>
            <p:nvSpPr>
              <p:cNvPr id="7" name="コンテンツ プレースホルダー 2">
                <a:extLst>
                  <a:ext uri="{FF2B5EF4-FFF2-40B4-BE49-F238E27FC236}">
                    <a16:creationId xmlns:a16="http://schemas.microsoft.com/office/drawing/2014/main" id="{836CAD59-D0EA-431D-A61B-2F106060C7D3}"/>
                  </a:ext>
                </a:extLst>
              </p:cNvPr>
              <p:cNvSpPr txBox="1">
                <a:spLocks noRot="1" noChangeAspect="1" noMove="1" noResize="1" noEditPoints="1" noAdjustHandles="1" noChangeArrowheads="1" noChangeShapeType="1" noTextEdit="1"/>
              </p:cNvSpPr>
              <p:nvPr/>
            </p:nvSpPr>
            <p:spPr>
              <a:xfrm>
                <a:off x="5298972" y="1592218"/>
                <a:ext cx="6184037" cy="4023360"/>
              </a:xfrm>
              <a:prstGeom prst="rect">
                <a:avLst/>
              </a:prstGeom>
              <a:blipFill>
                <a:blip r:embed="rId2"/>
                <a:stretch>
                  <a:fillRect l="-2759" t="-2727"/>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55087F50-0F37-42C9-BEB8-67864946CA6C}"/>
              </a:ext>
            </a:extLst>
          </p:cNvPr>
          <p:cNvSpPr txBox="1"/>
          <p:nvPr/>
        </p:nvSpPr>
        <p:spPr>
          <a:xfrm>
            <a:off x="2754085" y="5730502"/>
            <a:ext cx="9437915" cy="646331"/>
          </a:xfrm>
          <a:prstGeom prst="rect">
            <a:avLst/>
          </a:prstGeom>
          <a:noFill/>
        </p:spPr>
        <p:txBody>
          <a:bodyPr wrap="square" rtlCol="0">
            <a:spAutoFit/>
          </a:bodyPr>
          <a:lstStyle/>
          <a:p>
            <a:pPr algn="l"/>
            <a:r>
              <a:rPr lang="en-US" altLang="ja-JP" sz="1800" b="0" i="0" u="none" strike="noStrike" baseline="0" dirty="0">
                <a:latin typeface="HaranoAjiMincho-Regular-Identity-H"/>
              </a:rPr>
              <a:t>[2]</a:t>
            </a:r>
            <a:r>
              <a:rPr lang="ja-JP" altLang="en-US" sz="1800" b="0" i="0" u="none" strike="noStrike" baseline="0" dirty="0">
                <a:latin typeface="HaranoAjiMincho-Regular-Identity-H"/>
              </a:rPr>
              <a:t>佐藤拓未，後藤滋樹，武部嵩礼：</a:t>
            </a:r>
            <a:r>
              <a:rPr lang="en-US" altLang="ja-JP" sz="1800" b="0" i="0" u="none" strike="noStrike" baseline="0" dirty="0">
                <a:latin typeface="NimbusRomNo9L-Regu"/>
              </a:rPr>
              <a:t>Paragraph Vector </a:t>
            </a:r>
            <a:r>
              <a:rPr lang="ja-JP" altLang="en-US" sz="1800" b="0" i="0" u="none" strike="noStrike" baseline="0" dirty="0">
                <a:latin typeface="HaranoAjiMincho-Regular-Identity-H"/>
              </a:rPr>
              <a:t>を用いたマルウェアの亜種推定法，</a:t>
            </a:r>
            <a:endParaRPr lang="en-US" altLang="ja-JP" sz="1800" b="0" i="0" u="none" strike="noStrike" baseline="0" dirty="0">
              <a:latin typeface="HaranoAjiMincho-Regular-Identity-H"/>
            </a:endParaRPr>
          </a:p>
          <a:p>
            <a:pPr algn="l"/>
            <a:r>
              <a:rPr lang="en-US" altLang="ja-JP" dirty="0">
                <a:latin typeface="HaranoAjiMincho-Regular-Identity-H"/>
              </a:rPr>
              <a:t>     </a:t>
            </a:r>
            <a:r>
              <a:rPr lang="ja-JP" altLang="en-US" sz="1800" b="0" i="0" u="none" strike="noStrike" baseline="0" dirty="0">
                <a:latin typeface="HaranoAjiMincho-Regular-Identity-H"/>
              </a:rPr>
              <a:t>情報処理学会コンピュータセキュリティシンポジウム</a:t>
            </a:r>
            <a:r>
              <a:rPr lang="en-US" altLang="ja-JP" sz="1800" b="0" i="0" u="none" strike="noStrike" baseline="0" dirty="0">
                <a:latin typeface="NimbusRomNo9L-Regu"/>
              </a:rPr>
              <a:t>2016 </a:t>
            </a:r>
            <a:r>
              <a:rPr lang="ja-JP" altLang="en-US" sz="1800" b="0" i="0" u="none" strike="noStrike" baseline="0" dirty="0">
                <a:latin typeface="HaranoAjiMincho-Regular-Identity-H"/>
              </a:rPr>
              <a:t>論文集</a:t>
            </a:r>
            <a:r>
              <a:rPr lang="en-US" altLang="ja-JP" sz="1800" b="0" i="0" u="none" strike="noStrike" baseline="0" dirty="0">
                <a:latin typeface="NimbusRomNo9L-Regu"/>
              </a:rPr>
              <a:t>(CSS2016)</a:t>
            </a:r>
            <a:r>
              <a:rPr lang="ja-JP" altLang="en-US" sz="1800" b="0" i="0" u="none" strike="noStrike" baseline="0" dirty="0">
                <a:latin typeface="HaranoAjiMincho-Regular-Identity-H"/>
              </a:rPr>
              <a:t>，</a:t>
            </a:r>
            <a:r>
              <a:rPr lang="en-US" altLang="ja-JP" sz="1800" b="0" i="0" u="none" strike="noStrike" baseline="0" dirty="0">
                <a:latin typeface="NimbusRomNo9L-Regu"/>
              </a:rPr>
              <a:t>pp.298-304</a:t>
            </a:r>
            <a:r>
              <a:rPr lang="ja-JP" altLang="en-US" sz="1800" b="0" i="0" u="none" strike="noStrike" baseline="0" dirty="0">
                <a:latin typeface="HaranoAjiMincho-Regular-Identity-H"/>
              </a:rPr>
              <a:t>，</a:t>
            </a:r>
            <a:r>
              <a:rPr lang="en-US" altLang="ja-JP" sz="1800" b="0" i="0" u="none" strike="noStrike" baseline="0" dirty="0">
                <a:latin typeface="NimbusRomNo9L-Regu"/>
              </a:rPr>
              <a:t>2016</a:t>
            </a:r>
            <a:r>
              <a:rPr lang="ja-JP" altLang="en-US" sz="1800" b="0" i="0" u="none" strike="noStrike" baseline="0" dirty="0">
                <a:latin typeface="HaranoAjiMincho-Regular-Identity-H"/>
              </a:rPr>
              <a:t>．</a:t>
            </a:r>
            <a:endParaRPr kumimoji="1" lang="ja-JP" altLang="en-US" dirty="0"/>
          </a:p>
        </p:txBody>
      </p:sp>
      <p:cxnSp>
        <p:nvCxnSpPr>
          <p:cNvPr id="6" name="直線コネクタ 5">
            <a:extLst>
              <a:ext uri="{FF2B5EF4-FFF2-40B4-BE49-F238E27FC236}">
                <a16:creationId xmlns:a16="http://schemas.microsoft.com/office/drawing/2014/main" id="{427C31ED-CF5C-4E85-8B1E-5E1487A4012D}"/>
              </a:ext>
            </a:extLst>
          </p:cNvPr>
          <p:cNvCxnSpPr>
            <a:cxnSpLocks/>
          </p:cNvCxnSpPr>
          <p:nvPr/>
        </p:nvCxnSpPr>
        <p:spPr>
          <a:xfrm>
            <a:off x="1192696" y="1134120"/>
            <a:ext cx="996298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69123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B6893E-C2D5-4CA6-83B2-A397FE8ACC49}"/>
              </a:ext>
            </a:extLst>
          </p:cNvPr>
          <p:cNvSpPr>
            <a:spLocks noGrp="1"/>
          </p:cNvSpPr>
          <p:nvPr>
            <p:ph type="title"/>
          </p:nvPr>
        </p:nvSpPr>
        <p:spPr/>
        <p:txBody>
          <a:bodyPr/>
          <a:lstStyle/>
          <a:p>
            <a:r>
              <a:rPr lang="ja-JP" altLang="en-US" dirty="0"/>
              <a:t>推定精度に関する考察</a:t>
            </a:r>
            <a:endParaRPr kumimoji="1" lang="ja-JP" altLang="en-US" dirty="0"/>
          </a:p>
        </p:txBody>
      </p:sp>
      <p:sp>
        <p:nvSpPr>
          <p:cNvPr id="3" name="コンテンツ プレースホルダー 2">
            <a:extLst>
              <a:ext uri="{FF2B5EF4-FFF2-40B4-BE49-F238E27FC236}">
                <a16:creationId xmlns:a16="http://schemas.microsoft.com/office/drawing/2014/main" id="{9787D3FC-3859-4087-814E-95147A6F0B32}"/>
              </a:ext>
            </a:extLst>
          </p:cNvPr>
          <p:cNvSpPr>
            <a:spLocks noGrp="1"/>
          </p:cNvSpPr>
          <p:nvPr>
            <p:ph idx="1"/>
          </p:nvPr>
        </p:nvSpPr>
        <p:spPr/>
        <p:txBody>
          <a:bodyPr>
            <a:normAutofit/>
          </a:bodyPr>
          <a:lstStyle/>
          <a:p>
            <a:pPr>
              <a:buFont typeface="Wingdings" panose="05000000000000000000" pitchFamily="2" charset="2"/>
              <a:buChar char="l"/>
            </a:pPr>
            <a:r>
              <a:rPr kumimoji="1" lang="ja-JP" altLang="en-US" sz="3200" dirty="0"/>
              <a:t>原因</a:t>
            </a:r>
            <a:endParaRPr kumimoji="1" lang="en-US" altLang="ja-JP" sz="2800" dirty="0"/>
          </a:p>
          <a:p>
            <a:pPr lvl="1">
              <a:buFont typeface="Wingdings" panose="05000000000000000000" pitchFamily="2" charset="2"/>
              <a:buChar char="Ø"/>
            </a:pPr>
            <a:r>
              <a:rPr lang="ja-JP" altLang="en-US" sz="2800"/>
              <a:t>機能推定と亜種分類の問題の違い</a:t>
            </a:r>
            <a:endParaRPr lang="en-US" altLang="ja-JP" sz="2800" dirty="0"/>
          </a:p>
          <a:p>
            <a:pPr lvl="1">
              <a:buFont typeface="Wingdings" panose="05000000000000000000" pitchFamily="2" charset="2"/>
              <a:buChar char="Ø"/>
            </a:pPr>
            <a:r>
              <a:rPr lang="ja-JP" altLang="en-US" sz="2800" dirty="0"/>
              <a:t>特徴ベクトルの作成方法</a:t>
            </a:r>
            <a:endParaRPr lang="en-US" altLang="ja-JP" sz="2800" dirty="0"/>
          </a:p>
          <a:p>
            <a:pPr lvl="1">
              <a:buFont typeface="Wingdings" panose="05000000000000000000" pitchFamily="2" charset="2"/>
              <a:buChar char="Ø"/>
            </a:pPr>
            <a:r>
              <a:rPr kumimoji="1" lang="ja-JP" altLang="en-US" sz="2800" dirty="0"/>
              <a:t>機械学習の方法</a:t>
            </a:r>
            <a:endParaRPr kumimoji="1" lang="en-US" altLang="ja-JP" sz="2800" dirty="0"/>
          </a:p>
          <a:p>
            <a:pPr lvl="1">
              <a:buFont typeface="Wingdings" panose="05000000000000000000" pitchFamily="2" charset="2"/>
              <a:buChar char="Ø"/>
            </a:pPr>
            <a:endParaRPr kumimoji="1" lang="en-US" altLang="ja-JP" sz="2400" dirty="0"/>
          </a:p>
          <a:p>
            <a:pPr>
              <a:buFont typeface="Wingdings" panose="05000000000000000000" pitchFamily="2" charset="2"/>
              <a:buChar char="Ø"/>
            </a:pPr>
            <a:r>
              <a:rPr lang="ja-JP" altLang="en-US" sz="3200" dirty="0"/>
              <a:t>本提案手法の改善が必要</a:t>
            </a:r>
            <a:endParaRPr lang="en-US" altLang="ja-JP" sz="3200" dirty="0"/>
          </a:p>
        </p:txBody>
      </p:sp>
      <p:sp>
        <p:nvSpPr>
          <p:cNvPr id="4" name="日付プレースホルダー 3">
            <a:extLst>
              <a:ext uri="{FF2B5EF4-FFF2-40B4-BE49-F238E27FC236}">
                <a16:creationId xmlns:a16="http://schemas.microsoft.com/office/drawing/2014/main" id="{33961596-863C-4B16-901B-3BBD4E4EDAC3}"/>
              </a:ext>
            </a:extLst>
          </p:cNvPr>
          <p:cNvSpPr>
            <a:spLocks noGrp="1"/>
          </p:cNvSpPr>
          <p:nvPr>
            <p:ph type="dt" sz="half" idx="10"/>
          </p:nvPr>
        </p:nvSpPr>
        <p:spPr/>
        <p:txBody>
          <a:bodyPr/>
          <a:lstStyle/>
          <a:p>
            <a:r>
              <a:rPr kumimoji="1" lang="en-US" altLang="ja-JP" sz="1800" dirty="0"/>
              <a:t>2021/2/22</a:t>
            </a:r>
            <a:endParaRPr kumimoji="1" lang="ja-JP" altLang="en-US" sz="1800" dirty="0"/>
          </a:p>
        </p:txBody>
      </p:sp>
      <p:sp>
        <p:nvSpPr>
          <p:cNvPr id="5" name="スライド番号プレースホルダー 4">
            <a:extLst>
              <a:ext uri="{FF2B5EF4-FFF2-40B4-BE49-F238E27FC236}">
                <a16:creationId xmlns:a16="http://schemas.microsoft.com/office/drawing/2014/main" id="{5E04D68C-940E-4A82-8065-13A884A7610C}"/>
              </a:ext>
            </a:extLst>
          </p:cNvPr>
          <p:cNvSpPr>
            <a:spLocks noGrp="1"/>
          </p:cNvSpPr>
          <p:nvPr>
            <p:ph type="sldNum" sz="quarter" idx="12"/>
          </p:nvPr>
        </p:nvSpPr>
        <p:spPr/>
        <p:txBody>
          <a:bodyPr/>
          <a:lstStyle/>
          <a:p>
            <a:fld id="{D1421120-2D82-4C6E-9B97-FBE175CE5E70}" type="slidenum">
              <a:rPr kumimoji="1" lang="ja-JP" altLang="en-US" sz="1800" smtClean="0"/>
              <a:t>11</a:t>
            </a:fld>
            <a:endParaRPr kumimoji="1" lang="ja-JP" altLang="en-US" dirty="0"/>
          </a:p>
        </p:txBody>
      </p:sp>
    </p:spTree>
    <p:extLst>
      <p:ext uri="{BB962C8B-B14F-4D97-AF65-F5344CB8AC3E}">
        <p14:creationId xmlns:p14="http://schemas.microsoft.com/office/powerpoint/2010/main" val="2638017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529EA4-B8CC-488C-9015-4941614070C4}"/>
              </a:ext>
            </a:extLst>
          </p:cNvPr>
          <p:cNvSpPr>
            <a:spLocks noGrp="1"/>
          </p:cNvSpPr>
          <p:nvPr>
            <p:ph type="title"/>
          </p:nvPr>
        </p:nvSpPr>
        <p:spPr/>
        <p:txBody>
          <a:bodyPr/>
          <a:lstStyle/>
          <a:p>
            <a:r>
              <a:rPr lang="ja-JP" altLang="en-US" dirty="0"/>
              <a:t>結論</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5179A59-13FB-48B9-A012-67357CA4349C}"/>
                  </a:ext>
                </a:extLst>
              </p:cNvPr>
              <p:cNvSpPr>
                <a:spLocks noGrp="1"/>
              </p:cNvSpPr>
              <p:nvPr>
                <p:ph idx="1"/>
              </p:nvPr>
            </p:nvSpPr>
            <p:spPr/>
            <p:txBody>
              <a:bodyPr>
                <a:normAutofit/>
              </a:bodyPr>
              <a:lstStyle/>
              <a:p>
                <a:pPr>
                  <a:buFont typeface="Wingdings" panose="05000000000000000000" pitchFamily="2" charset="2"/>
                  <a:buChar char="u"/>
                </a:pPr>
                <a:r>
                  <a:rPr lang="ja-JP" altLang="en-US" sz="2800" dirty="0"/>
                  <a:t>まとめ</a:t>
                </a:r>
                <a:endParaRPr kumimoji="1" lang="en-US" altLang="ja-JP" sz="2400" dirty="0"/>
              </a:p>
              <a:p>
                <a:pPr lvl="1">
                  <a:buFont typeface="Wingdings" panose="05000000000000000000" pitchFamily="2" charset="2"/>
                  <a:buChar char="l"/>
                </a:pPr>
                <a:r>
                  <a:rPr lang="ja-JP" altLang="en-US" sz="2800" dirty="0">
                    <a:solidFill>
                      <a:prstClr val="black">
                        <a:lumMod val="75000"/>
                        <a:lumOff val="25000"/>
                      </a:prstClr>
                    </a:solidFill>
                    <a:latin typeface="Calibri" panose="020F0502020204030204"/>
                    <a:ea typeface="ＭＳ Ｐゴシック" panose="020B0600070205080204" pitchFamily="50" charset="-128"/>
                  </a:rPr>
                  <a:t>効率的にマルウェアの機能推定を行うことを目的とした</a:t>
                </a:r>
                <a:endParaRPr lang="en-US" altLang="ja-JP" sz="2800" dirty="0">
                  <a:solidFill>
                    <a:prstClr val="black">
                      <a:lumMod val="75000"/>
                      <a:lumOff val="25000"/>
                    </a:prstClr>
                  </a:solidFill>
                  <a:latin typeface="Calibri" panose="020F0502020204030204"/>
                  <a:ea typeface="ＭＳ Ｐゴシック" panose="020B0600070205080204" pitchFamily="50" charset="-128"/>
                </a:endParaRPr>
              </a:p>
              <a:p>
                <a:pPr lvl="1">
                  <a:buFont typeface="Wingdings" panose="05000000000000000000" pitchFamily="2" charset="2"/>
                  <a:buChar char="l"/>
                </a:pPr>
                <a:r>
                  <a:rPr kumimoji="1" lang="ja-JP" altLang="en-US" sz="2600" dirty="0"/>
                  <a:t>既存研究では</a:t>
                </a:r>
                <a:r>
                  <a:rPr kumimoji="1" lang="en-US" altLang="ja-JP" sz="2600" dirty="0"/>
                  <a:t>80%</a:t>
                </a:r>
                <a:r>
                  <a:rPr kumimoji="1" lang="ja-JP" altLang="en-US" sz="2600" dirty="0"/>
                  <a:t>以上の推定精度が得られており、</a:t>
                </a:r>
                <a:r>
                  <a:rPr lang="ja-JP" altLang="en-US" sz="2600" dirty="0"/>
                  <a:t>本研究では約</a:t>
                </a:r>
                <a14:m>
                  <m:oMath xmlns:m="http://schemas.openxmlformats.org/officeDocument/2006/math">
                    <m:f>
                      <m:fPr>
                        <m:type m:val="lin"/>
                        <m:ctrlPr>
                          <a:rPr lang="ja-JP" altLang="en-US" sz="2600" i="1" smtClean="0">
                            <a:latin typeface="Cambria Math" panose="02040503050406030204" pitchFamily="18" charset="0"/>
                          </a:rPr>
                        </m:ctrlPr>
                      </m:fPr>
                      <m:num>
                        <m:r>
                          <a:rPr lang="en-US" altLang="ja-JP" sz="2600" b="0" i="1" smtClean="0">
                            <a:latin typeface="Cambria Math" panose="02040503050406030204" pitchFamily="18" charset="0"/>
                          </a:rPr>
                          <m:t>1</m:t>
                        </m:r>
                      </m:num>
                      <m:den>
                        <m:r>
                          <a:rPr lang="en-US" altLang="ja-JP" sz="2600" b="0" i="1" smtClean="0">
                            <a:latin typeface="Cambria Math" panose="02040503050406030204" pitchFamily="18" charset="0"/>
                          </a:rPr>
                          <m:t>2</m:t>
                        </m:r>
                      </m:den>
                    </m:f>
                    <m:r>
                      <a:rPr lang="ja-JP" altLang="en-US" sz="2600" i="1">
                        <a:latin typeface="Cambria Math" panose="02040503050406030204" pitchFamily="18" charset="0"/>
                      </a:rPr>
                      <m:t>の</m:t>
                    </m:r>
                    <m:r>
                      <a:rPr lang="ja-JP" altLang="en-US" sz="2600" i="1" smtClean="0">
                        <a:latin typeface="Cambria Math" panose="02040503050406030204" pitchFamily="18" charset="0"/>
                      </a:rPr>
                      <m:t>推定</m:t>
                    </m:r>
                  </m:oMath>
                </a14:m>
                <a:r>
                  <a:rPr lang="ja-JP" altLang="en-US" sz="2600" dirty="0"/>
                  <a:t>精度が得られた</a:t>
                </a:r>
                <a:endParaRPr lang="en-US" altLang="ja-JP" sz="2600" dirty="0"/>
              </a:p>
              <a:p>
                <a:pPr lvl="1">
                  <a:buFont typeface="Wingdings" panose="05000000000000000000" pitchFamily="2" charset="2"/>
                  <a:buChar char="l"/>
                </a:pPr>
                <a:r>
                  <a:rPr lang="ja-JP" altLang="en-US" sz="2600" dirty="0"/>
                  <a:t>本提案手法の改善が望まれる</a:t>
                </a:r>
                <a:endParaRPr lang="en-US" altLang="ja-JP" sz="2600" dirty="0"/>
              </a:p>
              <a:p>
                <a:pPr lvl="1">
                  <a:buFont typeface="Wingdings" panose="05000000000000000000" pitchFamily="2" charset="2"/>
                  <a:buChar char="l"/>
                </a:pPr>
                <a:endParaRPr kumimoji="1" lang="en-US" altLang="ja-JP" sz="2800" dirty="0"/>
              </a:p>
              <a:p>
                <a:pPr>
                  <a:buFont typeface="Wingdings" panose="05000000000000000000" pitchFamily="2" charset="2"/>
                  <a:buChar char="u"/>
                </a:pPr>
                <a:r>
                  <a:rPr kumimoji="1" lang="ja-JP" altLang="en-US" sz="2800" dirty="0"/>
                  <a:t>今後の課題</a:t>
                </a:r>
                <a:endParaRPr kumimoji="1" lang="en-US" altLang="ja-JP" sz="2800" dirty="0"/>
              </a:p>
              <a:p>
                <a:pPr lvl="1">
                  <a:buFont typeface="Wingdings" panose="05000000000000000000" pitchFamily="2" charset="2"/>
                  <a:buChar char="l"/>
                </a:pPr>
                <a:r>
                  <a:rPr kumimoji="1" lang="ja-JP" altLang="en-US" sz="2600" dirty="0"/>
                  <a:t>機能推定と亜種</a:t>
                </a:r>
                <a:r>
                  <a:rPr lang="ja-JP" altLang="en-US" sz="2600" dirty="0"/>
                  <a:t>推定</a:t>
                </a:r>
                <a:r>
                  <a:rPr kumimoji="1" lang="ja-JP" altLang="en-US" sz="2600" dirty="0"/>
                  <a:t>の問題の違いについて検討し、特徴ベクトルの作成方法や、機械学習の方法を検討する</a:t>
                </a:r>
              </a:p>
            </p:txBody>
          </p:sp>
        </mc:Choice>
        <mc:Fallback xmlns="">
          <p:sp>
            <p:nvSpPr>
              <p:cNvPr id="3" name="コンテンツ プレースホルダー 2">
                <a:extLst>
                  <a:ext uri="{FF2B5EF4-FFF2-40B4-BE49-F238E27FC236}">
                    <a16:creationId xmlns:a16="http://schemas.microsoft.com/office/drawing/2014/main" id="{05179A59-13FB-48B9-A012-67357CA4349C}"/>
                  </a:ext>
                </a:extLst>
              </p:cNvPr>
              <p:cNvSpPr>
                <a:spLocks noGrp="1" noRot="1" noChangeAspect="1" noMove="1" noResize="1" noEditPoints="1" noAdjustHandles="1" noChangeArrowheads="1" noChangeShapeType="1" noTextEdit="1"/>
              </p:cNvSpPr>
              <p:nvPr>
                <p:ph idx="1"/>
              </p:nvPr>
            </p:nvSpPr>
            <p:spPr>
              <a:blipFill>
                <a:blip r:embed="rId2"/>
                <a:stretch>
                  <a:fillRect l="-1939" t="-3333" b="-1364"/>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A9F3C950-DA45-4A5C-85BD-7E7C2F68CBFD}"/>
              </a:ext>
            </a:extLst>
          </p:cNvPr>
          <p:cNvSpPr>
            <a:spLocks noGrp="1"/>
          </p:cNvSpPr>
          <p:nvPr>
            <p:ph type="sldNum" sz="quarter" idx="12"/>
          </p:nvPr>
        </p:nvSpPr>
        <p:spPr/>
        <p:txBody>
          <a:bodyPr/>
          <a:lstStyle/>
          <a:p>
            <a:fld id="{D1421120-2D82-4C6E-9B97-FBE175CE5E70}" type="slidenum">
              <a:rPr kumimoji="1" lang="ja-JP" altLang="en-US" sz="1800" smtClean="0"/>
              <a:t>12</a:t>
            </a:fld>
            <a:endParaRPr kumimoji="1" lang="ja-JP" altLang="en-US" dirty="0"/>
          </a:p>
        </p:txBody>
      </p:sp>
      <p:sp>
        <p:nvSpPr>
          <p:cNvPr id="5" name="日付プレースホルダー 4">
            <a:extLst>
              <a:ext uri="{FF2B5EF4-FFF2-40B4-BE49-F238E27FC236}">
                <a16:creationId xmlns:a16="http://schemas.microsoft.com/office/drawing/2014/main" id="{7E044F63-915F-4145-AFF0-0142C386EA62}"/>
              </a:ext>
            </a:extLst>
          </p:cNvPr>
          <p:cNvSpPr>
            <a:spLocks noGrp="1"/>
          </p:cNvSpPr>
          <p:nvPr>
            <p:ph type="dt" sz="half" idx="10"/>
          </p:nvPr>
        </p:nvSpPr>
        <p:spPr/>
        <p:txBody>
          <a:bodyPr/>
          <a:lstStyle/>
          <a:p>
            <a:r>
              <a:rPr kumimoji="1" lang="en-US" altLang="ja-JP" sz="1800" dirty="0"/>
              <a:t>2021/2/22</a:t>
            </a:r>
            <a:endParaRPr kumimoji="1" lang="ja-JP" altLang="en-US" sz="1800" dirty="0"/>
          </a:p>
        </p:txBody>
      </p:sp>
    </p:spTree>
    <p:extLst>
      <p:ext uri="{BB962C8B-B14F-4D97-AF65-F5344CB8AC3E}">
        <p14:creationId xmlns:p14="http://schemas.microsoft.com/office/powerpoint/2010/main" val="3383806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E055F8-C424-4473-A24B-EA0F7D88DB55}"/>
              </a:ext>
            </a:extLst>
          </p:cNvPr>
          <p:cNvSpPr>
            <a:spLocks noGrp="1"/>
          </p:cNvSpPr>
          <p:nvPr>
            <p:ph type="title"/>
          </p:nvPr>
        </p:nvSpPr>
        <p:spPr/>
        <p:txBody>
          <a:bodyPr/>
          <a:lstStyle/>
          <a:p>
            <a:r>
              <a:rPr lang="en-US" altLang="ja-JP" dirty="0"/>
              <a:t>Paragraph Vector / SVM</a:t>
            </a:r>
            <a:r>
              <a:rPr lang="ja-JP" altLang="en-US" dirty="0"/>
              <a:t>の実装方法</a:t>
            </a:r>
            <a:endParaRPr kumimoji="1" lang="ja-JP" altLang="en-US" dirty="0"/>
          </a:p>
        </p:txBody>
      </p:sp>
      <p:sp>
        <p:nvSpPr>
          <p:cNvPr id="3" name="コンテンツ プレースホルダー 2">
            <a:extLst>
              <a:ext uri="{FF2B5EF4-FFF2-40B4-BE49-F238E27FC236}">
                <a16:creationId xmlns:a16="http://schemas.microsoft.com/office/drawing/2014/main" id="{91009C13-240B-4695-BF96-D8656DC0E4AC}"/>
              </a:ext>
            </a:extLst>
          </p:cNvPr>
          <p:cNvSpPr>
            <a:spLocks noGrp="1"/>
          </p:cNvSpPr>
          <p:nvPr>
            <p:ph idx="1"/>
          </p:nvPr>
        </p:nvSpPr>
        <p:spPr/>
        <p:txBody>
          <a:bodyPr>
            <a:normAutofit/>
          </a:bodyPr>
          <a:lstStyle/>
          <a:p>
            <a:pPr>
              <a:buFont typeface="Wingdings" panose="05000000000000000000" pitchFamily="2" charset="2"/>
              <a:buChar char="l"/>
            </a:pPr>
            <a:r>
              <a:rPr kumimoji="1" lang="en-US" altLang="ja-JP" sz="2800" dirty="0"/>
              <a:t>Paragraph Vector … </a:t>
            </a:r>
            <a:r>
              <a:rPr kumimoji="1" lang="ja-JP" altLang="en-US" sz="2800" dirty="0"/>
              <a:t>テキストの分散表現</a:t>
            </a:r>
            <a:endParaRPr kumimoji="1" lang="en-US" altLang="ja-JP" sz="2800" dirty="0"/>
          </a:p>
          <a:p>
            <a:pPr lvl="1">
              <a:buFont typeface="Wingdings" panose="05000000000000000000" pitchFamily="2" charset="2"/>
              <a:buChar char="Ø"/>
            </a:pPr>
            <a:r>
              <a:rPr kumimoji="1" lang="en-US" altLang="ja-JP" sz="2600" dirty="0"/>
              <a:t>sentence2vec</a:t>
            </a:r>
            <a:r>
              <a:rPr kumimoji="1" lang="en-US" altLang="ja-JP" sz="1400" dirty="0"/>
              <a:t>[3]</a:t>
            </a:r>
            <a:r>
              <a:rPr kumimoji="1" lang="ja-JP" altLang="en-US" sz="2600" dirty="0"/>
              <a:t>で実装</a:t>
            </a:r>
            <a:endParaRPr kumimoji="1" lang="en-US" altLang="ja-JP" sz="2600" dirty="0"/>
          </a:p>
          <a:p>
            <a:pPr marL="384048" lvl="2" indent="0">
              <a:buNone/>
            </a:pPr>
            <a:r>
              <a:rPr kumimoji="1" lang="en-US" altLang="ja-JP" sz="2200" dirty="0"/>
              <a:t>	</a:t>
            </a:r>
            <a:r>
              <a:rPr kumimoji="1" lang="en-US" altLang="ja-JP" sz="1800" dirty="0">
                <a:latin typeface="+mn-ea"/>
              </a:rPr>
              <a:t>[3] </a:t>
            </a:r>
            <a:r>
              <a:rPr lang="en-US" altLang="ja-JP" sz="1800" b="0" i="0" u="none" strike="noStrike" baseline="0" dirty="0">
                <a:latin typeface="NimbusRomNo9L-Regu"/>
              </a:rPr>
              <a:t>https:</a:t>
            </a:r>
            <a:r>
              <a:rPr lang="en-US" altLang="ja-JP" sz="1800" b="0" i="0" u="none" strike="noStrike" baseline="0" dirty="0">
                <a:latin typeface="rtxr"/>
              </a:rPr>
              <a:t>//</a:t>
            </a:r>
            <a:r>
              <a:rPr lang="en-US" altLang="ja-JP" sz="1800" b="0" i="0" u="none" strike="noStrike" baseline="0" dirty="0">
                <a:latin typeface="NimbusRomNo9L-Regu"/>
              </a:rPr>
              <a:t>github.com</a:t>
            </a:r>
            <a:r>
              <a:rPr lang="en-US" altLang="ja-JP" sz="1800" b="0" i="0" u="none" strike="noStrike" baseline="0" dirty="0">
                <a:latin typeface="rtxr"/>
              </a:rPr>
              <a:t>/</a:t>
            </a:r>
            <a:r>
              <a:rPr lang="en-US" altLang="ja-JP" sz="1800" b="0" i="0" u="none" strike="noStrike" baseline="0" dirty="0">
                <a:latin typeface="NimbusRomNo9L-Regu"/>
              </a:rPr>
              <a:t>klb3713</a:t>
            </a:r>
            <a:r>
              <a:rPr lang="en-US" altLang="ja-JP" sz="1800" b="0" i="0" u="none" strike="noStrike" baseline="0" dirty="0">
                <a:latin typeface="rtxr"/>
              </a:rPr>
              <a:t>/</a:t>
            </a:r>
            <a:r>
              <a:rPr lang="en-US" altLang="ja-JP" sz="1800" b="0" i="0" u="none" strike="noStrike" baseline="0" dirty="0">
                <a:latin typeface="NimbusRomNo9L-Regu"/>
              </a:rPr>
              <a:t>sentence2vec</a:t>
            </a:r>
          </a:p>
          <a:p>
            <a:pPr marL="384048" lvl="2" indent="0">
              <a:buNone/>
            </a:pPr>
            <a:endParaRPr kumimoji="1" lang="en-US" altLang="ja-JP" sz="2800" dirty="0"/>
          </a:p>
          <a:p>
            <a:pPr>
              <a:buFont typeface="Wingdings" panose="05000000000000000000" pitchFamily="2" charset="2"/>
              <a:buChar char="l"/>
            </a:pPr>
            <a:r>
              <a:rPr lang="en-US" altLang="ja-JP" sz="2800" dirty="0"/>
              <a:t>SVM</a:t>
            </a:r>
            <a:r>
              <a:rPr lang="ja-JP" altLang="en-US" sz="2800" dirty="0"/>
              <a:t> </a:t>
            </a:r>
            <a:r>
              <a:rPr lang="en-US" altLang="ja-JP" sz="2800" dirty="0"/>
              <a:t>…</a:t>
            </a:r>
            <a:r>
              <a:rPr lang="ja-JP" altLang="en-US" sz="2800" dirty="0"/>
              <a:t> 教師あり学習器</a:t>
            </a:r>
            <a:endParaRPr lang="en-US" altLang="ja-JP" sz="2800" dirty="0"/>
          </a:p>
          <a:p>
            <a:pPr lvl="1">
              <a:buFont typeface="Wingdings" panose="05000000000000000000" pitchFamily="2" charset="2"/>
              <a:buChar char="Ø"/>
            </a:pPr>
            <a:r>
              <a:rPr lang="ja-JP" altLang="en-US" sz="2600" dirty="0"/>
              <a:t>用途 </a:t>
            </a:r>
            <a:r>
              <a:rPr lang="en-US" altLang="ja-JP" sz="2600" dirty="0"/>
              <a:t>… </a:t>
            </a:r>
            <a:r>
              <a:rPr lang="ja-JP" altLang="en-US" sz="2600" dirty="0"/>
              <a:t>分類、回帰、外れ値の検証</a:t>
            </a:r>
            <a:endParaRPr lang="en-US" altLang="ja-JP" sz="2600" dirty="0"/>
          </a:p>
          <a:p>
            <a:pPr lvl="1">
              <a:buFont typeface="Wingdings" panose="05000000000000000000" pitchFamily="2" charset="2"/>
              <a:buChar char="Ø"/>
            </a:pPr>
            <a:r>
              <a:rPr lang="en-US" altLang="ja-JP" sz="2600" dirty="0"/>
              <a:t>scikit-learn</a:t>
            </a:r>
            <a:r>
              <a:rPr lang="en-US" altLang="ja-JP" sz="1400" dirty="0"/>
              <a:t>[4]</a:t>
            </a:r>
            <a:r>
              <a:rPr lang="ja-JP" altLang="en-US" sz="2600" dirty="0"/>
              <a:t>で実装</a:t>
            </a:r>
            <a:endParaRPr lang="en-US" altLang="ja-JP" sz="2600" dirty="0"/>
          </a:p>
          <a:p>
            <a:pPr marL="384048" lvl="2" indent="0">
              <a:buNone/>
            </a:pPr>
            <a:r>
              <a:rPr lang="en-US" altLang="ja-JP" sz="2200" dirty="0"/>
              <a:t>	</a:t>
            </a:r>
            <a:r>
              <a:rPr lang="en-US" altLang="ja-JP" sz="1800" dirty="0">
                <a:latin typeface="+mn-ea"/>
              </a:rPr>
              <a:t>[4] </a:t>
            </a:r>
            <a:r>
              <a:rPr lang="en-US" altLang="ja-JP" sz="1800" b="0" i="0" u="none" strike="noStrike" baseline="0" dirty="0">
                <a:latin typeface="+mn-ea"/>
              </a:rPr>
              <a:t>https://scikit-learn.org/</a:t>
            </a:r>
            <a:endParaRPr kumimoji="1" lang="en-US" altLang="ja-JP" sz="2400" dirty="0">
              <a:latin typeface="+mn-ea"/>
            </a:endParaRPr>
          </a:p>
          <a:p>
            <a:pPr marL="384048" lvl="2" indent="0">
              <a:buNone/>
            </a:pPr>
            <a:endParaRPr lang="ja-JP" altLang="en-US" sz="2200" dirty="0"/>
          </a:p>
        </p:txBody>
      </p:sp>
      <p:sp>
        <p:nvSpPr>
          <p:cNvPr id="4" name="日付プレースホルダー 3">
            <a:extLst>
              <a:ext uri="{FF2B5EF4-FFF2-40B4-BE49-F238E27FC236}">
                <a16:creationId xmlns:a16="http://schemas.microsoft.com/office/drawing/2014/main" id="{7CFA2C42-2629-47A1-8F6F-4A05556D2F93}"/>
              </a:ext>
            </a:extLst>
          </p:cNvPr>
          <p:cNvSpPr>
            <a:spLocks noGrp="1"/>
          </p:cNvSpPr>
          <p:nvPr>
            <p:ph type="dt" sz="half" idx="10"/>
          </p:nvPr>
        </p:nvSpPr>
        <p:spPr/>
        <p:txBody>
          <a:bodyPr/>
          <a:lstStyle/>
          <a:p>
            <a:r>
              <a:rPr kumimoji="1" lang="en-US" altLang="ja-JP" sz="1800" dirty="0"/>
              <a:t>2021/2/22</a:t>
            </a:r>
            <a:endParaRPr kumimoji="1" lang="ja-JP" altLang="en-US" sz="1800" dirty="0"/>
          </a:p>
        </p:txBody>
      </p:sp>
      <p:sp>
        <p:nvSpPr>
          <p:cNvPr id="5" name="スライド番号プレースホルダー 4">
            <a:extLst>
              <a:ext uri="{FF2B5EF4-FFF2-40B4-BE49-F238E27FC236}">
                <a16:creationId xmlns:a16="http://schemas.microsoft.com/office/drawing/2014/main" id="{0994F347-26CA-4D76-A8B7-89E0EE4A4133}"/>
              </a:ext>
            </a:extLst>
          </p:cNvPr>
          <p:cNvSpPr>
            <a:spLocks noGrp="1"/>
          </p:cNvSpPr>
          <p:nvPr>
            <p:ph type="sldNum" sz="quarter" idx="12"/>
          </p:nvPr>
        </p:nvSpPr>
        <p:spPr/>
        <p:txBody>
          <a:bodyPr/>
          <a:lstStyle/>
          <a:p>
            <a:fld id="{D1421120-2D82-4C6E-9B97-FBE175CE5E70}" type="slidenum">
              <a:rPr kumimoji="1" lang="ja-JP" altLang="en-US" sz="1800" smtClean="0"/>
              <a:t>13</a:t>
            </a:fld>
            <a:endParaRPr kumimoji="1" lang="ja-JP" altLang="en-US" dirty="0"/>
          </a:p>
        </p:txBody>
      </p:sp>
    </p:spTree>
    <p:extLst>
      <p:ext uri="{BB962C8B-B14F-4D97-AF65-F5344CB8AC3E}">
        <p14:creationId xmlns:p14="http://schemas.microsoft.com/office/powerpoint/2010/main" val="2716110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75C21D-C52E-4F79-9F34-DD6A81C36E70}"/>
              </a:ext>
            </a:extLst>
          </p:cNvPr>
          <p:cNvSpPr>
            <a:spLocks noGrp="1"/>
          </p:cNvSpPr>
          <p:nvPr>
            <p:ph type="title"/>
          </p:nvPr>
        </p:nvSpPr>
        <p:spPr/>
        <p:txBody>
          <a:bodyPr/>
          <a:lstStyle/>
          <a:p>
            <a:r>
              <a:rPr kumimoji="1" lang="en-US" altLang="ja-JP" dirty="0"/>
              <a:t>10</a:t>
            </a:r>
            <a:r>
              <a:rPr kumimoji="1" lang="ja-JP" altLang="en-US" dirty="0"/>
              <a:t>分割交差検証</a:t>
            </a:r>
          </a:p>
        </p:txBody>
      </p:sp>
      <p:sp>
        <p:nvSpPr>
          <p:cNvPr id="3" name="コンテンツ プレースホルダー 2">
            <a:extLst>
              <a:ext uri="{FF2B5EF4-FFF2-40B4-BE49-F238E27FC236}">
                <a16:creationId xmlns:a16="http://schemas.microsoft.com/office/drawing/2014/main" id="{ED9E7922-EC2B-4D85-B739-CDF489558BB5}"/>
              </a:ext>
            </a:extLst>
          </p:cNvPr>
          <p:cNvSpPr>
            <a:spLocks noGrp="1"/>
          </p:cNvSpPr>
          <p:nvPr>
            <p:ph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020DCC5-A26E-4F26-B058-25988665F132}"/>
              </a:ext>
            </a:extLst>
          </p:cNvPr>
          <p:cNvSpPr>
            <a:spLocks noGrp="1"/>
          </p:cNvSpPr>
          <p:nvPr>
            <p:ph type="sldNum" sz="quarter" idx="12"/>
          </p:nvPr>
        </p:nvSpPr>
        <p:spPr/>
        <p:txBody>
          <a:bodyPr/>
          <a:lstStyle/>
          <a:p>
            <a:fld id="{D1421120-2D82-4C6E-9B97-FBE175CE5E70}" type="slidenum">
              <a:rPr kumimoji="1" lang="ja-JP" altLang="en-US" smtClean="0"/>
              <a:t>14</a:t>
            </a:fld>
            <a:endParaRPr kumimoji="1" lang="ja-JP" altLang="en-US"/>
          </a:p>
        </p:txBody>
      </p:sp>
      <p:sp>
        <p:nvSpPr>
          <p:cNvPr id="5" name="日付プレースホルダー 4">
            <a:extLst>
              <a:ext uri="{FF2B5EF4-FFF2-40B4-BE49-F238E27FC236}">
                <a16:creationId xmlns:a16="http://schemas.microsoft.com/office/drawing/2014/main" id="{5989E185-4E62-4413-8FFA-B07CB5F6DB32}"/>
              </a:ext>
            </a:extLst>
          </p:cNvPr>
          <p:cNvSpPr>
            <a:spLocks noGrp="1"/>
          </p:cNvSpPr>
          <p:nvPr>
            <p:ph type="dt" sz="half" idx="10"/>
          </p:nvPr>
        </p:nvSpPr>
        <p:spPr/>
        <p:txBody>
          <a:bodyPr/>
          <a:lstStyle/>
          <a:p>
            <a:r>
              <a:rPr kumimoji="1" lang="en-US" altLang="ja-JP" dirty="0"/>
              <a:t>2021/2/22</a:t>
            </a:r>
            <a:endParaRPr kumimoji="1" lang="ja-JP" altLang="en-US"/>
          </a:p>
        </p:txBody>
      </p:sp>
    </p:spTree>
    <p:extLst>
      <p:ext uri="{BB962C8B-B14F-4D97-AF65-F5344CB8AC3E}">
        <p14:creationId xmlns:p14="http://schemas.microsoft.com/office/powerpoint/2010/main" val="283701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308289-2E70-48E0-9FC3-6A0105691393}"/>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ABABCCCF-A321-4E5D-B951-077E1211E7A4}"/>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8FA7438-D0C5-4C5F-940F-9360B633C776}"/>
              </a:ext>
            </a:extLst>
          </p:cNvPr>
          <p:cNvSpPr>
            <a:spLocks noGrp="1"/>
          </p:cNvSpPr>
          <p:nvPr>
            <p:ph type="sldNum" sz="quarter" idx="12"/>
          </p:nvPr>
        </p:nvSpPr>
        <p:spPr/>
        <p:txBody>
          <a:bodyPr/>
          <a:lstStyle/>
          <a:p>
            <a:fld id="{D1421120-2D82-4C6E-9B97-FBE175CE5E70}" type="slidenum">
              <a:rPr kumimoji="1" lang="ja-JP" altLang="en-US" smtClean="0"/>
              <a:t>15</a:t>
            </a:fld>
            <a:endParaRPr kumimoji="1" lang="ja-JP" altLang="en-US"/>
          </a:p>
        </p:txBody>
      </p:sp>
      <p:sp>
        <p:nvSpPr>
          <p:cNvPr id="5" name="日付プレースホルダー 4">
            <a:extLst>
              <a:ext uri="{FF2B5EF4-FFF2-40B4-BE49-F238E27FC236}">
                <a16:creationId xmlns:a16="http://schemas.microsoft.com/office/drawing/2014/main" id="{36984567-01AD-47D4-9363-483CFB1ED3C3}"/>
              </a:ext>
            </a:extLst>
          </p:cNvPr>
          <p:cNvSpPr>
            <a:spLocks noGrp="1"/>
          </p:cNvSpPr>
          <p:nvPr>
            <p:ph type="dt" sz="half" idx="10"/>
          </p:nvPr>
        </p:nvSpPr>
        <p:spPr/>
        <p:txBody>
          <a:bodyPr/>
          <a:lstStyle/>
          <a:p>
            <a:r>
              <a:rPr kumimoji="1" lang="en-US" altLang="ja-JP" dirty="0"/>
              <a:t>2021/2/22</a:t>
            </a:r>
            <a:endParaRPr kumimoji="1" lang="ja-JP" altLang="en-US"/>
          </a:p>
        </p:txBody>
      </p:sp>
    </p:spTree>
    <p:extLst>
      <p:ext uri="{BB962C8B-B14F-4D97-AF65-F5344CB8AC3E}">
        <p14:creationId xmlns:p14="http://schemas.microsoft.com/office/powerpoint/2010/main" val="3868235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C4D15-9043-4F31-8A06-C821DC958A08}"/>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7A6F11A1-97C5-40B5-9CE5-DA7FA4EBE963}"/>
              </a:ext>
            </a:extLst>
          </p:cNvPr>
          <p:cNvSpPr>
            <a:spLocks noGrp="1"/>
          </p:cNvSpPr>
          <p:nvPr>
            <p:ph idx="1"/>
          </p:nvPr>
        </p:nvSpPr>
        <p:spPr/>
        <p:txBody>
          <a:bodyPr>
            <a:normAutofit/>
          </a:bodyPr>
          <a:lstStyle/>
          <a:p>
            <a:pPr>
              <a:buFont typeface="Wingdings" panose="05000000000000000000" pitchFamily="2" charset="2"/>
              <a:buChar char="l"/>
            </a:pPr>
            <a:r>
              <a:rPr lang="ja-JP" altLang="en-US" sz="2800" dirty="0"/>
              <a:t>マルウェアの発見数が年々増加している</a:t>
            </a:r>
            <a:endParaRPr lang="en-US" altLang="ja-JP" sz="2800" dirty="0"/>
          </a:p>
          <a:p>
            <a:pPr>
              <a:lnSpc>
                <a:spcPct val="200000"/>
              </a:lnSpc>
              <a:buFont typeface="Wingdings" panose="05000000000000000000" pitchFamily="2" charset="2"/>
              <a:buChar char="l"/>
            </a:pPr>
            <a:r>
              <a:rPr kumimoji="1" lang="ja-JP" altLang="en-US" sz="2800" dirty="0"/>
              <a:t>発見されるマルウェ</a:t>
            </a:r>
            <a:r>
              <a:rPr kumimoji="1" lang="ja-JP" altLang="en-US" sz="2800" dirty="0">
                <a:solidFill>
                  <a:srgbClr val="404040"/>
                </a:solidFill>
              </a:rPr>
              <a:t>アの多く</a:t>
            </a:r>
            <a:r>
              <a:rPr kumimoji="1" lang="ja-JP" altLang="en-US" sz="2800" dirty="0"/>
              <a:t>は、既存のマルウェアの</a:t>
            </a:r>
            <a:r>
              <a:rPr kumimoji="1" lang="ja-JP" altLang="en-US" sz="2800" dirty="0">
                <a:solidFill>
                  <a:srgbClr val="404040"/>
                </a:solidFill>
              </a:rPr>
              <a:t>亜種</a:t>
            </a:r>
            <a:endParaRPr kumimoji="1" lang="en-US" altLang="ja-JP" sz="2800" dirty="0">
              <a:solidFill>
                <a:srgbClr val="404040"/>
              </a:solidFill>
            </a:endParaRPr>
          </a:p>
          <a:p>
            <a:pPr lvl="1">
              <a:buFont typeface="Wingdings" panose="05000000000000000000" pitchFamily="2" charset="2"/>
              <a:buChar char="Ø"/>
            </a:pPr>
            <a:r>
              <a:rPr kumimoji="1" lang="ja-JP" altLang="en-US" sz="2400" dirty="0">
                <a:solidFill>
                  <a:srgbClr val="404040"/>
                </a:solidFill>
              </a:rPr>
              <a:t>亜種 </a:t>
            </a:r>
            <a:r>
              <a:rPr kumimoji="1" lang="en-US" altLang="ja-JP" sz="2400" dirty="0">
                <a:solidFill>
                  <a:srgbClr val="404040"/>
                </a:solidFill>
              </a:rPr>
              <a:t>… </a:t>
            </a:r>
            <a:r>
              <a:rPr kumimoji="1" lang="ja-JP" altLang="en-US" sz="2400" dirty="0">
                <a:solidFill>
                  <a:srgbClr val="404040"/>
                </a:solidFill>
              </a:rPr>
              <a:t>解析済みのマルウェアの一部を変更したもの</a:t>
            </a:r>
            <a:endParaRPr kumimoji="1" lang="en-US" altLang="ja-JP" sz="2400" dirty="0">
              <a:solidFill>
                <a:srgbClr val="404040"/>
              </a:solidFill>
            </a:endParaRPr>
          </a:p>
          <a:p>
            <a:pPr lvl="1">
              <a:buFont typeface="Wingdings" panose="05000000000000000000" pitchFamily="2" charset="2"/>
              <a:buChar char="Ø"/>
            </a:pPr>
            <a:endParaRPr kumimoji="1" lang="ja-JP" altLang="en-US" sz="2400" u="sng" dirty="0">
              <a:latin typeface="+mn-ea"/>
            </a:endParaRPr>
          </a:p>
          <a:p>
            <a:pPr>
              <a:lnSpc>
                <a:spcPct val="100000"/>
              </a:lnSpc>
              <a:buFont typeface="Wingdings" panose="05000000000000000000" pitchFamily="2" charset="2"/>
              <a:buChar char="l"/>
            </a:pPr>
            <a:r>
              <a:rPr kumimoji="1" lang="ja-JP" altLang="en-US" sz="2800" dirty="0">
                <a:latin typeface="+mn-ea"/>
              </a:rPr>
              <a:t>マルウェアの</a:t>
            </a:r>
            <a:r>
              <a:rPr kumimoji="1" lang="ja-JP" altLang="en-US" sz="2800" dirty="0">
                <a:solidFill>
                  <a:srgbClr val="404040"/>
                </a:solidFill>
                <a:latin typeface="+mn-ea"/>
              </a:rPr>
              <a:t>機能を推定する</a:t>
            </a:r>
            <a:r>
              <a:rPr kumimoji="1" lang="ja-JP" altLang="en-US" sz="2800" dirty="0">
                <a:latin typeface="+mn-ea"/>
              </a:rPr>
              <a:t>ことが、 大量のマルウェアの亜種の対策において効果的である</a:t>
            </a:r>
            <a:endParaRPr lang="en-US" altLang="ja-JP" sz="2800" dirty="0"/>
          </a:p>
          <a:p>
            <a:pPr lvl="1">
              <a:buFont typeface="Wingdings" panose="05000000000000000000" pitchFamily="2" charset="2"/>
              <a:buChar char="u"/>
            </a:pPr>
            <a:endParaRPr kumimoji="1" lang="en-US" altLang="ja-JP" sz="2600" dirty="0"/>
          </a:p>
        </p:txBody>
      </p:sp>
      <p:sp>
        <p:nvSpPr>
          <p:cNvPr id="4" name="スライド番号プレースホルダー 3">
            <a:extLst>
              <a:ext uri="{FF2B5EF4-FFF2-40B4-BE49-F238E27FC236}">
                <a16:creationId xmlns:a16="http://schemas.microsoft.com/office/drawing/2014/main" id="{82F57E4E-E84F-4371-A5B2-8F7149DF6678}"/>
              </a:ext>
            </a:extLst>
          </p:cNvPr>
          <p:cNvSpPr>
            <a:spLocks noGrp="1"/>
          </p:cNvSpPr>
          <p:nvPr>
            <p:ph type="sldNum" sz="quarter" idx="12"/>
          </p:nvPr>
        </p:nvSpPr>
        <p:spPr/>
        <p:txBody>
          <a:bodyPr/>
          <a:lstStyle/>
          <a:p>
            <a:fld id="{D1421120-2D82-4C6E-9B97-FBE175CE5E70}" type="slidenum">
              <a:rPr kumimoji="1" lang="ja-JP" altLang="en-US" sz="1800" smtClean="0"/>
              <a:t>2</a:t>
            </a:fld>
            <a:endParaRPr kumimoji="1" lang="ja-JP" altLang="en-US" sz="1800" dirty="0"/>
          </a:p>
        </p:txBody>
      </p:sp>
      <p:sp>
        <p:nvSpPr>
          <p:cNvPr id="5" name="日付プレースホルダー 4">
            <a:extLst>
              <a:ext uri="{FF2B5EF4-FFF2-40B4-BE49-F238E27FC236}">
                <a16:creationId xmlns:a16="http://schemas.microsoft.com/office/drawing/2014/main" id="{A18B5CE2-CB2A-4A95-A962-57B6FA1CCEF2}"/>
              </a:ext>
            </a:extLst>
          </p:cNvPr>
          <p:cNvSpPr>
            <a:spLocks noGrp="1"/>
          </p:cNvSpPr>
          <p:nvPr>
            <p:ph type="dt" sz="half" idx="10"/>
          </p:nvPr>
        </p:nvSpPr>
        <p:spPr/>
        <p:txBody>
          <a:bodyPr/>
          <a:lstStyle/>
          <a:p>
            <a:r>
              <a:rPr kumimoji="1" lang="en-US" altLang="ja-JP" sz="1800" dirty="0"/>
              <a:t>2021/2/22</a:t>
            </a:r>
            <a:endParaRPr kumimoji="1" lang="ja-JP" altLang="en-US" sz="1800" dirty="0"/>
          </a:p>
        </p:txBody>
      </p:sp>
    </p:spTree>
    <p:extLst>
      <p:ext uri="{BB962C8B-B14F-4D97-AF65-F5344CB8AC3E}">
        <p14:creationId xmlns:p14="http://schemas.microsoft.com/office/powerpoint/2010/main" val="357787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9CD05F-E027-4E41-B1BC-320F2E533CBA}"/>
              </a:ext>
            </a:extLst>
          </p:cNvPr>
          <p:cNvSpPr>
            <a:spLocks noGrp="1"/>
          </p:cNvSpPr>
          <p:nvPr>
            <p:ph type="title"/>
          </p:nvPr>
        </p:nvSpPr>
        <p:spPr/>
        <p:txBody>
          <a:bodyPr/>
          <a:lstStyle/>
          <a:p>
            <a:r>
              <a:rPr kumimoji="1" lang="ja-JP" altLang="en-US" dirty="0"/>
              <a:t>マルウェア解析手法</a:t>
            </a:r>
          </a:p>
        </p:txBody>
      </p:sp>
      <p:sp>
        <p:nvSpPr>
          <p:cNvPr id="3" name="コンテンツ プレースホルダー 2">
            <a:extLst>
              <a:ext uri="{FF2B5EF4-FFF2-40B4-BE49-F238E27FC236}">
                <a16:creationId xmlns:a16="http://schemas.microsoft.com/office/drawing/2014/main" id="{89497896-287C-47C8-8FB0-35AE87A7A6EF}"/>
              </a:ext>
            </a:extLst>
          </p:cNvPr>
          <p:cNvSpPr>
            <a:spLocks noGrp="1"/>
          </p:cNvSpPr>
          <p:nvPr>
            <p:ph idx="1"/>
          </p:nvPr>
        </p:nvSpPr>
        <p:spPr>
          <a:xfrm>
            <a:off x="1097280" y="1845734"/>
            <a:ext cx="10058400" cy="4435796"/>
          </a:xfrm>
        </p:spPr>
        <p:txBody>
          <a:bodyPr>
            <a:normAutofit/>
          </a:bodyPr>
          <a:lstStyle/>
          <a:p>
            <a:pPr>
              <a:buFont typeface="Wingdings" panose="05000000000000000000" pitchFamily="2" charset="2"/>
              <a:buChar char="l"/>
            </a:pPr>
            <a:r>
              <a:rPr kumimoji="1" lang="ja-JP" altLang="en-US" sz="2800" dirty="0"/>
              <a:t>表層解析</a:t>
            </a:r>
            <a:endParaRPr lang="en-US" altLang="ja-JP" sz="2800" dirty="0"/>
          </a:p>
          <a:p>
            <a:pPr marL="384048" lvl="2" indent="0">
              <a:buNone/>
            </a:pPr>
            <a:r>
              <a:rPr lang="ja-JP" altLang="en-US" sz="2200" dirty="0"/>
              <a:t>ファイル自体が悪性であるかどうかの情報収集や、</a:t>
            </a:r>
            <a:endParaRPr lang="en-US" altLang="ja-JP" sz="2200" dirty="0"/>
          </a:p>
          <a:p>
            <a:pPr marL="384048" lvl="2" indent="0">
              <a:buNone/>
            </a:pPr>
            <a:r>
              <a:rPr lang="ja-JP" altLang="en-US" sz="2200" dirty="0"/>
              <a:t>ファイルのメタ情報の収集を目的として行う解析手法</a:t>
            </a:r>
            <a:endParaRPr kumimoji="1" lang="en-US" altLang="ja-JP" sz="2200" dirty="0"/>
          </a:p>
          <a:p>
            <a:pPr>
              <a:buFont typeface="Wingdings" panose="05000000000000000000" pitchFamily="2" charset="2"/>
              <a:buChar char="l"/>
            </a:pPr>
            <a:r>
              <a:rPr lang="ja-JP" altLang="en-US" sz="2800" dirty="0"/>
              <a:t>動的</a:t>
            </a:r>
            <a:r>
              <a:rPr kumimoji="1" lang="ja-JP" altLang="en-US" sz="2800" dirty="0"/>
              <a:t>解析</a:t>
            </a:r>
            <a:endParaRPr kumimoji="1" lang="en-US" altLang="ja-JP" sz="2800" dirty="0"/>
          </a:p>
          <a:p>
            <a:pPr marL="384048" lvl="2" indent="0">
              <a:buNone/>
            </a:pPr>
            <a:r>
              <a:rPr kumimoji="1" lang="ja-JP" altLang="en-US" sz="2200" dirty="0"/>
              <a:t>マルウェアが実際に動作した際に端末上にどのような痕跡を残しているのか、</a:t>
            </a:r>
            <a:endParaRPr kumimoji="1" lang="en-US" altLang="ja-JP" sz="2200" dirty="0"/>
          </a:p>
          <a:p>
            <a:pPr marL="384048" lvl="2" indent="0">
              <a:buNone/>
            </a:pPr>
            <a:r>
              <a:rPr kumimoji="1" lang="ja-JP" altLang="en-US" sz="2200" dirty="0"/>
              <a:t>どのような通信が発生するのかの情報収集を目的とした解析手法</a:t>
            </a:r>
            <a:endParaRPr kumimoji="1" lang="en-US" altLang="ja-JP" sz="2200" dirty="0"/>
          </a:p>
          <a:p>
            <a:pPr>
              <a:buFont typeface="Wingdings" panose="05000000000000000000" pitchFamily="2" charset="2"/>
              <a:buChar char="l"/>
            </a:pPr>
            <a:r>
              <a:rPr lang="ja-JP" altLang="en-US" sz="2800" dirty="0"/>
              <a:t>静的解析</a:t>
            </a:r>
            <a:endParaRPr lang="en-US" altLang="ja-JP" sz="2800" dirty="0"/>
          </a:p>
          <a:p>
            <a:pPr marL="384048" lvl="2" indent="0">
              <a:buNone/>
            </a:pPr>
            <a:r>
              <a:rPr kumimoji="1" lang="ja-JP" altLang="en-US" sz="2200" dirty="0"/>
              <a:t>逆アセンブラやデバッガを用いてマルウェアのプログラムコードを分析し、</a:t>
            </a:r>
            <a:endParaRPr kumimoji="1" lang="en-US" altLang="ja-JP" sz="2200" dirty="0"/>
          </a:p>
          <a:p>
            <a:pPr marL="384048" lvl="2" indent="0">
              <a:buNone/>
            </a:pPr>
            <a:r>
              <a:rPr kumimoji="1" lang="ja-JP" altLang="en-US" sz="2200" dirty="0"/>
              <a:t>具備されていた機能や特徴的なバイト列など詳細な情報を収集することを</a:t>
            </a:r>
            <a:endParaRPr kumimoji="1" lang="en-US" altLang="ja-JP" sz="2200" dirty="0"/>
          </a:p>
          <a:p>
            <a:pPr marL="384048" lvl="2" indent="0">
              <a:buNone/>
            </a:pPr>
            <a:r>
              <a:rPr kumimoji="1" lang="ja-JP" altLang="en-US" sz="2200" dirty="0"/>
              <a:t>目的とした解析手法</a:t>
            </a:r>
          </a:p>
        </p:txBody>
      </p:sp>
      <p:sp>
        <p:nvSpPr>
          <p:cNvPr id="4" name="スライド番号プレースホルダー 3">
            <a:extLst>
              <a:ext uri="{FF2B5EF4-FFF2-40B4-BE49-F238E27FC236}">
                <a16:creationId xmlns:a16="http://schemas.microsoft.com/office/drawing/2014/main" id="{BA52CB3F-821E-40CA-9624-7A6132AAF987}"/>
              </a:ext>
            </a:extLst>
          </p:cNvPr>
          <p:cNvSpPr>
            <a:spLocks noGrp="1"/>
          </p:cNvSpPr>
          <p:nvPr>
            <p:ph type="sldNum" sz="quarter" idx="12"/>
          </p:nvPr>
        </p:nvSpPr>
        <p:spPr/>
        <p:txBody>
          <a:bodyPr/>
          <a:lstStyle/>
          <a:p>
            <a:fld id="{D1421120-2D82-4C6E-9B97-FBE175CE5E70}" type="slidenum">
              <a:rPr kumimoji="1" lang="ja-JP" altLang="en-US" sz="1800" smtClean="0"/>
              <a:t>3</a:t>
            </a:fld>
            <a:endParaRPr kumimoji="1" lang="ja-JP" altLang="en-US" sz="1800" dirty="0"/>
          </a:p>
        </p:txBody>
      </p:sp>
      <p:sp>
        <p:nvSpPr>
          <p:cNvPr id="5" name="日付プレースホルダー 4">
            <a:extLst>
              <a:ext uri="{FF2B5EF4-FFF2-40B4-BE49-F238E27FC236}">
                <a16:creationId xmlns:a16="http://schemas.microsoft.com/office/drawing/2014/main" id="{D9600B73-7D0F-44BC-8E5B-DFAFE84016A1}"/>
              </a:ext>
            </a:extLst>
          </p:cNvPr>
          <p:cNvSpPr>
            <a:spLocks noGrp="1"/>
          </p:cNvSpPr>
          <p:nvPr>
            <p:ph type="dt" sz="half" idx="10"/>
          </p:nvPr>
        </p:nvSpPr>
        <p:spPr/>
        <p:txBody>
          <a:bodyPr/>
          <a:lstStyle/>
          <a:p>
            <a:r>
              <a:rPr kumimoji="1" lang="en-US" altLang="ja-JP" sz="1800" dirty="0"/>
              <a:t>2021/2/22</a:t>
            </a:r>
            <a:endParaRPr kumimoji="1" lang="ja-JP" altLang="en-US" sz="1800" dirty="0"/>
          </a:p>
        </p:txBody>
      </p:sp>
    </p:spTree>
    <p:extLst>
      <p:ext uri="{BB962C8B-B14F-4D97-AF65-F5344CB8AC3E}">
        <p14:creationId xmlns:p14="http://schemas.microsoft.com/office/powerpoint/2010/main" val="2585431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A2D2BC-4245-4679-9FD8-D5DEDE4D1B30}"/>
              </a:ext>
            </a:extLst>
          </p:cNvPr>
          <p:cNvSpPr>
            <a:spLocks noGrp="1"/>
          </p:cNvSpPr>
          <p:nvPr>
            <p:ph type="title"/>
          </p:nvPr>
        </p:nvSpPr>
        <p:spPr/>
        <p:txBody>
          <a:bodyPr/>
          <a:lstStyle/>
          <a:p>
            <a:r>
              <a:rPr kumimoji="1" lang="ja-JP" altLang="en-US" dirty="0"/>
              <a:t>既存研究</a:t>
            </a:r>
          </a:p>
        </p:txBody>
      </p:sp>
      <p:sp>
        <p:nvSpPr>
          <p:cNvPr id="3" name="コンテンツ プレースホルダー 2">
            <a:extLst>
              <a:ext uri="{FF2B5EF4-FFF2-40B4-BE49-F238E27FC236}">
                <a16:creationId xmlns:a16="http://schemas.microsoft.com/office/drawing/2014/main" id="{F6C7184E-418F-4BEC-9C7E-7F58557808A6}"/>
              </a:ext>
            </a:extLst>
          </p:cNvPr>
          <p:cNvSpPr>
            <a:spLocks noGrp="1"/>
          </p:cNvSpPr>
          <p:nvPr>
            <p:ph idx="1"/>
          </p:nvPr>
        </p:nvSpPr>
        <p:spPr/>
        <p:txBody>
          <a:bodyPr/>
          <a:lstStyle/>
          <a:p>
            <a:pPr>
              <a:buFont typeface="Wingdings" panose="05000000000000000000" pitchFamily="2" charset="2"/>
              <a:buChar char="u"/>
            </a:pPr>
            <a:r>
              <a:rPr kumimoji="1" lang="ja-JP" altLang="en-US" sz="2800" dirty="0"/>
              <a:t>マルウェアの機能推定に関する既存研究 </a:t>
            </a:r>
            <a:r>
              <a:rPr lang="en-US" altLang="ja-JP" sz="1800" dirty="0"/>
              <a:t>[1]</a:t>
            </a:r>
            <a:endParaRPr kumimoji="1" lang="en-US" altLang="ja-JP" sz="2800" dirty="0"/>
          </a:p>
          <a:p>
            <a:pPr lvl="1" indent="-252000" algn="just">
              <a:lnSpc>
                <a:spcPct val="100000"/>
              </a:lnSpc>
              <a:buFont typeface="Wingdings" panose="05000000000000000000" pitchFamily="2" charset="2"/>
              <a:buChar char="Ø"/>
            </a:pPr>
            <a:r>
              <a:rPr lang="ja-JP" altLang="en-US" sz="2200" dirty="0"/>
              <a:t>マルウェアの静的解析結果から、解析対象のマルウェアと解析済みのマルウェアとの類似度を導出し、判別分析法を用いて機能を保有するかしないかを推定する。</a:t>
            </a:r>
            <a:endParaRPr lang="en-US" altLang="ja-JP" sz="2200" dirty="0"/>
          </a:p>
          <a:p>
            <a:pPr marL="201168" lvl="1" indent="0">
              <a:buNone/>
            </a:pPr>
            <a:endParaRPr lang="en-US" altLang="ja-JP" sz="1600" dirty="0"/>
          </a:p>
          <a:p>
            <a:pPr>
              <a:buFont typeface="Wingdings" panose="05000000000000000000" pitchFamily="2" charset="2"/>
              <a:buChar char="u"/>
            </a:pPr>
            <a:r>
              <a:rPr kumimoji="1" lang="ja-JP" altLang="en-US" sz="2800" dirty="0"/>
              <a:t>課題</a:t>
            </a:r>
            <a:endParaRPr kumimoji="1" lang="en-US" altLang="ja-JP" sz="2800" dirty="0"/>
          </a:p>
          <a:p>
            <a:pPr lvl="1">
              <a:buFont typeface="Wingdings" panose="05000000000000000000" pitchFamily="2" charset="2"/>
              <a:buChar char="Ø"/>
            </a:pPr>
            <a:r>
              <a:rPr kumimoji="1" lang="ja-JP" altLang="en-US" sz="2400" dirty="0"/>
              <a:t>マルウェア実行ファイルの難読化に対応できない</a:t>
            </a:r>
            <a:endParaRPr lang="en-US" altLang="ja-JP" sz="2400" dirty="0"/>
          </a:p>
          <a:p>
            <a:pPr lvl="1">
              <a:buFont typeface="Wingdings" panose="05000000000000000000" pitchFamily="2" charset="2"/>
              <a:buChar char="Ø"/>
            </a:pPr>
            <a:r>
              <a:rPr kumimoji="1" lang="ja-JP" altLang="en-US" sz="2400" dirty="0"/>
              <a:t>総当たりでの計算により計算時間が長い</a:t>
            </a:r>
            <a:r>
              <a:rPr lang="ja-JP" altLang="en-US" sz="2400" dirty="0"/>
              <a:t>ため、大量のマルウェアでの機能推定では不向きである</a:t>
            </a:r>
            <a:endParaRPr kumimoji="1" lang="en-US" altLang="ja-JP" sz="2400" dirty="0"/>
          </a:p>
          <a:p>
            <a:pPr marL="201168" lvl="1" indent="0">
              <a:buNone/>
            </a:pPr>
            <a:endParaRPr kumimoji="1" lang="ja-JP" altLang="en-US" sz="1600" dirty="0"/>
          </a:p>
        </p:txBody>
      </p:sp>
      <p:sp>
        <p:nvSpPr>
          <p:cNvPr id="4" name="スライド番号プレースホルダー 3">
            <a:extLst>
              <a:ext uri="{FF2B5EF4-FFF2-40B4-BE49-F238E27FC236}">
                <a16:creationId xmlns:a16="http://schemas.microsoft.com/office/drawing/2014/main" id="{BBBCEE4E-37EF-4538-9A8B-5336A9EFAB33}"/>
              </a:ext>
            </a:extLst>
          </p:cNvPr>
          <p:cNvSpPr>
            <a:spLocks noGrp="1"/>
          </p:cNvSpPr>
          <p:nvPr>
            <p:ph type="sldNum" sz="quarter" idx="12"/>
          </p:nvPr>
        </p:nvSpPr>
        <p:spPr/>
        <p:txBody>
          <a:bodyPr/>
          <a:lstStyle/>
          <a:p>
            <a:fld id="{D1421120-2D82-4C6E-9B97-FBE175CE5E70}" type="slidenum">
              <a:rPr kumimoji="1" lang="ja-JP" altLang="en-US" sz="1800" smtClean="0"/>
              <a:t>4</a:t>
            </a:fld>
            <a:endParaRPr kumimoji="1" lang="ja-JP" altLang="en-US" sz="1800" dirty="0"/>
          </a:p>
        </p:txBody>
      </p:sp>
      <p:sp>
        <p:nvSpPr>
          <p:cNvPr id="5" name="テキスト ボックス 4">
            <a:extLst>
              <a:ext uri="{FF2B5EF4-FFF2-40B4-BE49-F238E27FC236}">
                <a16:creationId xmlns:a16="http://schemas.microsoft.com/office/drawing/2014/main" id="{4E2AA321-0DFD-454C-81FD-309725C691CF}"/>
              </a:ext>
            </a:extLst>
          </p:cNvPr>
          <p:cNvSpPr txBox="1"/>
          <p:nvPr/>
        </p:nvSpPr>
        <p:spPr>
          <a:xfrm>
            <a:off x="2704123" y="5407429"/>
            <a:ext cx="9417538" cy="923330"/>
          </a:xfrm>
          <a:prstGeom prst="rect">
            <a:avLst/>
          </a:prstGeom>
          <a:noFill/>
        </p:spPr>
        <p:txBody>
          <a:bodyPr wrap="square" rtlCol="0">
            <a:spAutoFit/>
          </a:bodyPr>
          <a:lstStyle/>
          <a:p>
            <a:r>
              <a:rPr lang="en-US" altLang="ja-JP" b="0" i="0" u="none" strike="noStrike" baseline="0" dirty="0">
                <a:latin typeface="HaranoAjiMincho-Regular-Identity-H"/>
              </a:rPr>
              <a:t>[1]</a:t>
            </a:r>
            <a:r>
              <a:rPr lang="ja-JP" altLang="en-US" b="0" i="0" u="none" strike="noStrike" baseline="0" dirty="0">
                <a:latin typeface="HaranoAjiMincho-Regular-Identity-H"/>
              </a:rPr>
              <a:t>大久保諒，伊沢亮一，森井昌克，井上大介，中尾康二：マルウェアの類似度に基づく機能推定</a:t>
            </a:r>
            <a:endParaRPr lang="en-US" altLang="ja-JP" dirty="0">
              <a:latin typeface="HaranoAjiMincho-Regular-Identity-H"/>
            </a:endParaRPr>
          </a:p>
          <a:p>
            <a:r>
              <a:rPr lang="en-US" altLang="ja-JP" b="0" i="0" u="none" strike="noStrike" baseline="0" dirty="0">
                <a:latin typeface="HaranoAjiMincho-Regular-Identity-H"/>
              </a:rPr>
              <a:t>     </a:t>
            </a:r>
            <a:r>
              <a:rPr lang="ja-JP" altLang="en-US" b="0" i="0" u="none" strike="noStrike" baseline="0" dirty="0">
                <a:latin typeface="HaranoAjiMincho-Regular-Identity-H"/>
              </a:rPr>
              <a:t>情報処理学会コンピュータセキュリティシンポジウム</a:t>
            </a:r>
            <a:r>
              <a:rPr lang="en-US" altLang="ja-JP" b="0" i="0" u="none" strike="noStrike" baseline="0" dirty="0">
                <a:latin typeface="NimbusRomNo9L-Regu"/>
              </a:rPr>
              <a:t>2013 </a:t>
            </a:r>
            <a:r>
              <a:rPr lang="ja-JP" altLang="en-US" b="0" i="0" u="none" strike="noStrike" baseline="0" dirty="0">
                <a:latin typeface="HaranoAjiMincho-Regular-Identity-H"/>
              </a:rPr>
              <a:t>論文集</a:t>
            </a:r>
            <a:r>
              <a:rPr lang="en-US" altLang="ja-JP" b="0" i="0" u="none" strike="noStrike" baseline="0" dirty="0">
                <a:latin typeface="NimbusRomNo9L-Regu"/>
              </a:rPr>
              <a:t>(CSS2013)</a:t>
            </a:r>
          </a:p>
          <a:p>
            <a:pPr algn="l"/>
            <a:r>
              <a:rPr lang="en-US" altLang="ja-JP" b="0" i="0" u="none" strike="noStrike" baseline="0" dirty="0">
                <a:latin typeface="NimbusRomNo9L-Regu"/>
              </a:rPr>
              <a:t>     pp.193-196</a:t>
            </a:r>
            <a:r>
              <a:rPr lang="ja-JP" altLang="en-US" b="0" i="0" u="none" strike="noStrike" baseline="0" dirty="0">
                <a:latin typeface="HaranoAjiMincho-Regular-Identity-H"/>
              </a:rPr>
              <a:t>，</a:t>
            </a:r>
            <a:r>
              <a:rPr lang="en-US" altLang="ja-JP" b="0" i="0" u="none" strike="noStrike" baseline="0" dirty="0">
                <a:latin typeface="NimbusRomNo9L-Regu"/>
              </a:rPr>
              <a:t>2013</a:t>
            </a:r>
            <a:r>
              <a:rPr lang="ja-JP" altLang="en-US" b="0" i="0" u="none" strike="noStrike" baseline="0" dirty="0">
                <a:latin typeface="HaranoAjiMincho-Regular-Identity-H"/>
              </a:rPr>
              <a:t>．</a:t>
            </a:r>
            <a:endParaRPr lang="en-US" altLang="ja-JP" b="0" i="0" u="none" strike="noStrike" baseline="0" dirty="0">
              <a:latin typeface="NimbusRomNo9L-Regu"/>
            </a:endParaRPr>
          </a:p>
        </p:txBody>
      </p:sp>
      <p:sp>
        <p:nvSpPr>
          <p:cNvPr id="6" name="日付プレースホルダー 5">
            <a:extLst>
              <a:ext uri="{FF2B5EF4-FFF2-40B4-BE49-F238E27FC236}">
                <a16:creationId xmlns:a16="http://schemas.microsoft.com/office/drawing/2014/main" id="{37E9EE67-AFB2-4A7F-833D-0AE6EAF945D3}"/>
              </a:ext>
            </a:extLst>
          </p:cNvPr>
          <p:cNvSpPr>
            <a:spLocks noGrp="1"/>
          </p:cNvSpPr>
          <p:nvPr>
            <p:ph type="dt" sz="half" idx="10"/>
          </p:nvPr>
        </p:nvSpPr>
        <p:spPr/>
        <p:txBody>
          <a:bodyPr/>
          <a:lstStyle/>
          <a:p>
            <a:r>
              <a:rPr kumimoji="1" lang="en-US" altLang="ja-JP" sz="1800" dirty="0"/>
              <a:t>2021/2/22</a:t>
            </a:r>
            <a:endParaRPr kumimoji="1" lang="ja-JP" altLang="en-US" sz="1800" dirty="0"/>
          </a:p>
        </p:txBody>
      </p:sp>
    </p:spTree>
    <p:extLst>
      <p:ext uri="{BB962C8B-B14F-4D97-AF65-F5344CB8AC3E}">
        <p14:creationId xmlns:p14="http://schemas.microsoft.com/office/powerpoint/2010/main" val="1700213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1A26C-0BF0-4D3E-9623-E042E40A996F}"/>
              </a:ext>
            </a:extLst>
          </p:cNvPr>
          <p:cNvSpPr>
            <a:spLocks noGrp="1"/>
          </p:cNvSpPr>
          <p:nvPr>
            <p:ph type="title"/>
          </p:nvPr>
        </p:nvSpPr>
        <p:spPr/>
        <p:txBody>
          <a:bodyPr/>
          <a:lstStyle/>
          <a:p>
            <a:r>
              <a:rPr lang="ja-JP" altLang="en-US" dirty="0"/>
              <a:t>研究目的</a:t>
            </a:r>
            <a:endParaRPr kumimoji="1" lang="ja-JP" altLang="en-US" dirty="0"/>
          </a:p>
        </p:txBody>
      </p:sp>
      <p:sp>
        <p:nvSpPr>
          <p:cNvPr id="3" name="コンテンツ プレースホルダー 2">
            <a:extLst>
              <a:ext uri="{FF2B5EF4-FFF2-40B4-BE49-F238E27FC236}">
                <a16:creationId xmlns:a16="http://schemas.microsoft.com/office/drawing/2014/main" id="{AE195515-A31E-4A5A-A81C-B2FBFEFEB989}"/>
              </a:ext>
            </a:extLst>
          </p:cNvPr>
          <p:cNvSpPr>
            <a:spLocks noGrp="1"/>
          </p:cNvSpPr>
          <p:nvPr>
            <p:ph idx="1"/>
          </p:nvPr>
        </p:nvSpPr>
        <p:spPr>
          <a:xfrm>
            <a:off x="1097280" y="1845733"/>
            <a:ext cx="10058400" cy="4614051"/>
          </a:xfrm>
        </p:spPr>
        <p:txBody>
          <a:bodyPr>
            <a:normAutofit/>
          </a:bodyPr>
          <a:lstStyle/>
          <a:p>
            <a:pPr>
              <a:lnSpc>
                <a:spcPct val="150000"/>
              </a:lnSpc>
              <a:buFont typeface="Wingdings" panose="05000000000000000000" pitchFamily="2" charset="2"/>
              <a:buChar char="Ø"/>
            </a:pPr>
            <a:r>
              <a:rPr kumimoji="1" lang="ja-JP" altLang="en-US" sz="3200" dirty="0"/>
              <a:t>マルウェアの機能推定</a:t>
            </a:r>
            <a:r>
              <a:rPr lang="ja-JP" altLang="en-US" sz="3200" dirty="0"/>
              <a:t>を効率的に行う</a:t>
            </a:r>
            <a:endParaRPr lang="en-US" altLang="ja-JP" sz="3200" dirty="0"/>
          </a:p>
          <a:p>
            <a:pPr lvl="1">
              <a:buFont typeface="Wingdings" panose="05000000000000000000" pitchFamily="2" charset="2"/>
              <a:buChar char="Ø"/>
            </a:pPr>
            <a:endParaRPr lang="en-US" altLang="ja-JP" sz="2000" dirty="0"/>
          </a:p>
          <a:p>
            <a:pPr>
              <a:buFont typeface="Wingdings" panose="05000000000000000000" pitchFamily="2" charset="2"/>
              <a:buChar char="u"/>
            </a:pPr>
            <a:r>
              <a:rPr kumimoji="1" lang="ja-JP" altLang="en-US" sz="2800" dirty="0"/>
              <a:t>提案手法</a:t>
            </a:r>
            <a:endParaRPr kumimoji="1" lang="en-US" altLang="ja-JP" sz="2800" dirty="0"/>
          </a:p>
          <a:p>
            <a:pPr marL="742320" lvl="1" indent="-457200">
              <a:lnSpc>
                <a:spcPct val="120000"/>
              </a:lnSpc>
              <a:buClr>
                <a:schemeClr val="accent4"/>
              </a:buClr>
              <a:buFont typeface="+mj-lt"/>
              <a:buAutoNum type="arabicPeriod"/>
            </a:pPr>
            <a:r>
              <a:rPr kumimoji="1" lang="ja-JP" altLang="en-US" sz="2400" dirty="0"/>
              <a:t>動的解析結果から、</a:t>
            </a:r>
            <a:r>
              <a:rPr kumimoji="1" lang="en-US" altLang="ja-JP" sz="2400" dirty="0"/>
              <a:t>API</a:t>
            </a:r>
            <a:r>
              <a:rPr kumimoji="1" lang="ja-JP" altLang="en-US" sz="2400" dirty="0"/>
              <a:t>とマルウェアの機能を取得する</a:t>
            </a:r>
            <a:endParaRPr kumimoji="1" lang="en-US" altLang="ja-JP" sz="2400" dirty="0"/>
          </a:p>
          <a:p>
            <a:pPr marL="742320" lvl="1" indent="-457200">
              <a:lnSpc>
                <a:spcPct val="120000"/>
              </a:lnSpc>
              <a:buClr>
                <a:schemeClr val="accent4"/>
              </a:buClr>
              <a:buFont typeface="+mj-lt"/>
              <a:buAutoNum type="arabicPeriod"/>
            </a:pPr>
            <a:r>
              <a:rPr lang="en-US" altLang="ja-JP" sz="2400" dirty="0"/>
              <a:t>API</a:t>
            </a:r>
            <a:r>
              <a:rPr lang="ja-JP" altLang="en-US" sz="2400" dirty="0"/>
              <a:t>から各マルウェアの特徴をベクトルで表現する</a:t>
            </a:r>
            <a:endParaRPr lang="en-US" altLang="ja-JP" sz="2400" dirty="0"/>
          </a:p>
          <a:p>
            <a:pPr marL="742320" lvl="1" indent="-457200">
              <a:lnSpc>
                <a:spcPct val="120000"/>
              </a:lnSpc>
              <a:buClr>
                <a:schemeClr val="accent4"/>
              </a:buClr>
              <a:buFont typeface="+mj-lt"/>
              <a:buAutoNum type="arabicPeriod"/>
            </a:pPr>
            <a:r>
              <a:rPr lang="ja-JP" altLang="en-US" sz="2400" dirty="0"/>
              <a:t>機械学習により、マルウェアの機能を推定する</a:t>
            </a:r>
            <a:endParaRPr lang="en-US" altLang="ja-JP" sz="2400" dirty="0"/>
          </a:p>
          <a:p>
            <a:pPr lvl="1">
              <a:buFont typeface="Wingdings" panose="05000000000000000000" pitchFamily="2" charset="2"/>
              <a:buChar char="Ø"/>
            </a:pPr>
            <a:endParaRPr lang="en-US" altLang="ja-JP" sz="2600" dirty="0"/>
          </a:p>
          <a:p>
            <a:pPr lvl="1">
              <a:buFont typeface="Wingdings" panose="05000000000000000000" pitchFamily="2" charset="2"/>
              <a:buChar char="Ø"/>
            </a:pPr>
            <a:endParaRPr kumimoji="1" lang="en-US" altLang="ja-JP" sz="2600" dirty="0"/>
          </a:p>
          <a:p>
            <a:pPr>
              <a:buFont typeface="Wingdings" panose="05000000000000000000" pitchFamily="2" charset="2"/>
              <a:buChar char="u"/>
            </a:pPr>
            <a:endParaRPr kumimoji="1" lang="en-US" altLang="ja-JP" sz="2800" dirty="0"/>
          </a:p>
        </p:txBody>
      </p:sp>
      <p:sp>
        <p:nvSpPr>
          <p:cNvPr id="4" name="スライド番号プレースホルダー 3">
            <a:extLst>
              <a:ext uri="{FF2B5EF4-FFF2-40B4-BE49-F238E27FC236}">
                <a16:creationId xmlns:a16="http://schemas.microsoft.com/office/drawing/2014/main" id="{CE9309F7-4F97-4EF2-9613-F863EAC41CF3}"/>
              </a:ext>
            </a:extLst>
          </p:cNvPr>
          <p:cNvSpPr>
            <a:spLocks noGrp="1"/>
          </p:cNvSpPr>
          <p:nvPr>
            <p:ph type="sldNum" sz="quarter" idx="12"/>
          </p:nvPr>
        </p:nvSpPr>
        <p:spPr/>
        <p:txBody>
          <a:bodyPr/>
          <a:lstStyle/>
          <a:p>
            <a:fld id="{D1421120-2D82-4C6E-9B97-FBE175CE5E70}" type="slidenum">
              <a:rPr kumimoji="1" lang="ja-JP" altLang="en-US" sz="1800" smtClean="0"/>
              <a:t>5</a:t>
            </a:fld>
            <a:endParaRPr kumimoji="1" lang="ja-JP" altLang="en-US" sz="1800" dirty="0"/>
          </a:p>
        </p:txBody>
      </p:sp>
      <p:sp>
        <p:nvSpPr>
          <p:cNvPr id="5" name="日付プレースホルダー 4">
            <a:extLst>
              <a:ext uri="{FF2B5EF4-FFF2-40B4-BE49-F238E27FC236}">
                <a16:creationId xmlns:a16="http://schemas.microsoft.com/office/drawing/2014/main" id="{B3459BD5-AE7D-49A4-9771-20E20FD90320}"/>
              </a:ext>
            </a:extLst>
          </p:cNvPr>
          <p:cNvSpPr>
            <a:spLocks noGrp="1"/>
          </p:cNvSpPr>
          <p:nvPr>
            <p:ph type="dt" sz="half" idx="10"/>
          </p:nvPr>
        </p:nvSpPr>
        <p:spPr/>
        <p:txBody>
          <a:bodyPr/>
          <a:lstStyle/>
          <a:p>
            <a:r>
              <a:rPr kumimoji="1" lang="en-US" altLang="ja-JP" sz="1800" dirty="0"/>
              <a:t>2021/2/22</a:t>
            </a:r>
            <a:endParaRPr kumimoji="1" lang="ja-JP" altLang="en-US" sz="1800" dirty="0"/>
          </a:p>
        </p:txBody>
      </p:sp>
    </p:spTree>
    <p:extLst>
      <p:ext uri="{BB962C8B-B14F-4D97-AF65-F5344CB8AC3E}">
        <p14:creationId xmlns:p14="http://schemas.microsoft.com/office/powerpoint/2010/main" val="1071218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90E2ED-7AFD-4D38-BD10-7BB34A7988E4}"/>
              </a:ext>
            </a:extLst>
          </p:cNvPr>
          <p:cNvSpPr>
            <a:spLocks noGrp="1"/>
          </p:cNvSpPr>
          <p:nvPr>
            <p:ph type="title"/>
          </p:nvPr>
        </p:nvSpPr>
        <p:spPr/>
        <p:txBody>
          <a:bodyPr/>
          <a:lstStyle/>
          <a:p>
            <a:r>
              <a:rPr kumimoji="1" lang="en-US" altLang="ja-JP" dirty="0">
                <a:latin typeface="+mj-ea"/>
              </a:rPr>
              <a:t>FFRI Dataset</a:t>
            </a:r>
            <a:endParaRPr kumimoji="1" lang="ja-JP" altLang="en-US" dirty="0">
              <a:latin typeface="+mj-ea"/>
            </a:endParaRPr>
          </a:p>
        </p:txBody>
      </p:sp>
      <p:sp>
        <p:nvSpPr>
          <p:cNvPr id="3" name="コンテンツ プレースホルダー 2">
            <a:extLst>
              <a:ext uri="{FF2B5EF4-FFF2-40B4-BE49-F238E27FC236}">
                <a16:creationId xmlns:a16="http://schemas.microsoft.com/office/drawing/2014/main" id="{9CC117A2-F137-4961-84E3-ABCC15C2085A}"/>
              </a:ext>
            </a:extLst>
          </p:cNvPr>
          <p:cNvSpPr>
            <a:spLocks noGrp="1"/>
          </p:cNvSpPr>
          <p:nvPr>
            <p:ph idx="1"/>
          </p:nvPr>
        </p:nvSpPr>
        <p:spPr/>
        <p:txBody>
          <a:bodyPr>
            <a:normAutofit/>
          </a:bodyPr>
          <a:lstStyle/>
          <a:p>
            <a:pPr>
              <a:buFont typeface="Wingdings" panose="05000000000000000000" pitchFamily="2" charset="2"/>
              <a:buChar char="l"/>
            </a:pPr>
            <a:r>
              <a:rPr kumimoji="1" lang="en-US" altLang="ja-JP" sz="2800" dirty="0"/>
              <a:t>FFRI</a:t>
            </a:r>
            <a:r>
              <a:rPr kumimoji="1" lang="ja-JP" altLang="en-US" sz="2800" dirty="0"/>
              <a:t>社が収集したマルウェアの動的解析結果</a:t>
            </a:r>
            <a:endParaRPr kumimoji="1" lang="en-US" altLang="ja-JP" sz="2800" dirty="0"/>
          </a:p>
          <a:p>
            <a:pPr>
              <a:buFont typeface="Wingdings" panose="05000000000000000000" pitchFamily="2" charset="2"/>
              <a:buChar char="l"/>
            </a:pPr>
            <a:r>
              <a:rPr lang="en-US" altLang="ja-JP" sz="2800" dirty="0"/>
              <a:t>Cuckoo Sandbox </a:t>
            </a:r>
            <a:r>
              <a:rPr lang="ja-JP" altLang="en-US" sz="2800" dirty="0"/>
              <a:t>上でマルウェアを実行</a:t>
            </a:r>
            <a:endParaRPr lang="en-US" altLang="ja-JP" sz="2800" dirty="0"/>
          </a:p>
          <a:p>
            <a:pPr>
              <a:buFont typeface="Wingdings" panose="05000000000000000000" pitchFamily="2" charset="2"/>
              <a:buChar char="l"/>
            </a:pPr>
            <a:endParaRPr kumimoji="1" lang="en-US" altLang="ja-JP" sz="1050" dirty="0"/>
          </a:p>
          <a:p>
            <a:pPr>
              <a:buFont typeface="Wingdings" panose="05000000000000000000" pitchFamily="2" charset="2"/>
              <a:buChar char="l"/>
            </a:pPr>
            <a:r>
              <a:rPr kumimoji="1" lang="en-US" altLang="ja-JP" sz="2800" dirty="0"/>
              <a:t>FFRI Dataset 2016,2017</a:t>
            </a:r>
            <a:r>
              <a:rPr kumimoji="1" lang="ja-JP" altLang="en-US" sz="2800" dirty="0"/>
              <a:t>を使用</a:t>
            </a:r>
            <a:endParaRPr kumimoji="1" lang="en-US" altLang="ja-JP" sz="2800" dirty="0"/>
          </a:p>
          <a:p>
            <a:pPr lvl="1">
              <a:buFont typeface="Wingdings" panose="05000000000000000000" pitchFamily="2" charset="2"/>
              <a:buChar char="Ø"/>
            </a:pPr>
            <a:r>
              <a:rPr kumimoji="1" lang="ja-JP" altLang="en-US" sz="2400" dirty="0"/>
              <a:t>約</a:t>
            </a:r>
            <a:r>
              <a:rPr kumimoji="1" lang="en-US" altLang="ja-JP" sz="2400" dirty="0"/>
              <a:t>14,000</a:t>
            </a:r>
            <a:r>
              <a:rPr kumimoji="1" lang="ja-JP" altLang="en-US" sz="2400" dirty="0"/>
              <a:t>検体</a:t>
            </a:r>
            <a:endParaRPr kumimoji="1" lang="en-US" altLang="ja-JP" sz="2800" dirty="0"/>
          </a:p>
        </p:txBody>
      </p:sp>
      <p:sp>
        <p:nvSpPr>
          <p:cNvPr id="4" name="スライド番号プレースホルダー 3">
            <a:extLst>
              <a:ext uri="{FF2B5EF4-FFF2-40B4-BE49-F238E27FC236}">
                <a16:creationId xmlns:a16="http://schemas.microsoft.com/office/drawing/2014/main" id="{6E949061-361C-40A4-AC4D-E07E11DAE4A3}"/>
              </a:ext>
            </a:extLst>
          </p:cNvPr>
          <p:cNvSpPr>
            <a:spLocks noGrp="1"/>
          </p:cNvSpPr>
          <p:nvPr>
            <p:ph type="sldNum" sz="quarter" idx="12"/>
          </p:nvPr>
        </p:nvSpPr>
        <p:spPr/>
        <p:txBody>
          <a:bodyPr/>
          <a:lstStyle/>
          <a:p>
            <a:fld id="{D1421120-2D82-4C6E-9B97-FBE175CE5E70}" type="slidenum">
              <a:rPr kumimoji="1" lang="ja-JP" altLang="en-US" sz="1800" smtClean="0"/>
              <a:t>6</a:t>
            </a:fld>
            <a:endParaRPr kumimoji="1" lang="ja-JP" altLang="en-US" sz="1800" dirty="0"/>
          </a:p>
        </p:txBody>
      </p:sp>
      <p:pic>
        <p:nvPicPr>
          <p:cNvPr id="8" name="図 7">
            <a:extLst>
              <a:ext uri="{FF2B5EF4-FFF2-40B4-BE49-F238E27FC236}">
                <a16:creationId xmlns:a16="http://schemas.microsoft.com/office/drawing/2014/main" id="{AFEF6458-E551-45BA-9F04-8C227BB5755F}"/>
              </a:ext>
            </a:extLst>
          </p:cNvPr>
          <p:cNvPicPr>
            <a:picLocks noChangeAspect="1"/>
          </p:cNvPicPr>
          <p:nvPr/>
        </p:nvPicPr>
        <p:blipFill rotWithShape="1">
          <a:blip r:embed="rId2"/>
          <a:srcRect l="37082" t="57500" r="10134" b="20417"/>
          <a:stretch/>
        </p:blipFill>
        <p:spPr>
          <a:xfrm>
            <a:off x="2956113" y="4465982"/>
            <a:ext cx="6279774" cy="1685205"/>
          </a:xfrm>
          <a:prstGeom prst="rect">
            <a:avLst/>
          </a:prstGeom>
        </p:spPr>
      </p:pic>
      <p:sp>
        <p:nvSpPr>
          <p:cNvPr id="5" name="日付プレースホルダー 4">
            <a:extLst>
              <a:ext uri="{FF2B5EF4-FFF2-40B4-BE49-F238E27FC236}">
                <a16:creationId xmlns:a16="http://schemas.microsoft.com/office/drawing/2014/main" id="{CD15CE81-6635-45E1-8073-03B30AE9DB5B}"/>
              </a:ext>
            </a:extLst>
          </p:cNvPr>
          <p:cNvSpPr>
            <a:spLocks noGrp="1"/>
          </p:cNvSpPr>
          <p:nvPr>
            <p:ph type="dt" sz="half" idx="10"/>
          </p:nvPr>
        </p:nvSpPr>
        <p:spPr/>
        <p:txBody>
          <a:bodyPr/>
          <a:lstStyle/>
          <a:p>
            <a:r>
              <a:rPr kumimoji="1" lang="en-US" altLang="ja-JP" sz="1800" dirty="0"/>
              <a:t>2021/2/22</a:t>
            </a:r>
            <a:endParaRPr kumimoji="1" lang="ja-JP" altLang="en-US" sz="1800" dirty="0"/>
          </a:p>
        </p:txBody>
      </p:sp>
    </p:spTree>
    <p:extLst>
      <p:ext uri="{BB962C8B-B14F-4D97-AF65-F5344CB8AC3E}">
        <p14:creationId xmlns:p14="http://schemas.microsoft.com/office/powerpoint/2010/main" val="18040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9627D0-28BA-427A-9C61-ADFC8BD28B9A}"/>
              </a:ext>
            </a:extLst>
          </p:cNvPr>
          <p:cNvSpPr>
            <a:spLocks noGrp="1"/>
          </p:cNvSpPr>
          <p:nvPr>
            <p:ph type="title"/>
          </p:nvPr>
        </p:nvSpPr>
        <p:spPr/>
        <p:txBody>
          <a:bodyPr/>
          <a:lstStyle/>
          <a:p>
            <a:r>
              <a:rPr kumimoji="1" lang="en-US" altLang="ja-JP" dirty="0">
                <a:latin typeface="+mj-ea"/>
              </a:rPr>
              <a:t>FFRI Dataset</a:t>
            </a:r>
            <a:r>
              <a:rPr kumimoji="1" lang="ja-JP" altLang="en-US" dirty="0">
                <a:latin typeface="+mj-ea"/>
              </a:rPr>
              <a:t>から取得する情報</a:t>
            </a:r>
          </a:p>
        </p:txBody>
      </p:sp>
      <p:sp>
        <p:nvSpPr>
          <p:cNvPr id="4" name="スライド番号プレースホルダー 3">
            <a:extLst>
              <a:ext uri="{FF2B5EF4-FFF2-40B4-BE49-F238E27FC236}">
                <a16:creationId xmlns:a16="http://schemas.microsoft.com/office/drawing/2014/main" id="{E15EA5A3-634D-4B20-8EC7-75832179940D}"/>
              </a:ext>
            </a:extLst>
          </p:cNvPr>
          <p:cNvSpPr>
            <a:spLocks noGrp="1"/>
          </p:cNvSpPr>
          <p:nvPr>
            <p:ph type="sldNum" sz="quarter" idx="12"/>
          </p:nvPr>
        </p:nvSpPr>
        <p:spPr/>
        <p:txBody>
          <a:bodyPr/>
          <a:lstStyle/>
          <a:p>
            <a:fld id="{D1421120-2D82-4C6E-9B97-FBE175CE5E70}" type="slidenum">
              <a:rPr kumimoji="1" lang="ja-JP" altLang="en-US" sz="1800" smtClean="0"/>
              <a:t>7</a:t>
            </a:fld>
            <a:endParaRPr kumimoji="1" lang="ja-JP" altLang="en-US" sz="1800" dirty="0"/>
          </a:p>
        </p:txBody>
      </p:sp>
      <p:sp>
        <p:nvSpPr>
          <p:cNvPr id="9" name="テキスト ボックス 8">
            <a:extLst>
              <a:ext uri="{FF2B5EF4-FFF2-40B4-BE49-F238E27FC236}">
                <a16:creationId xmlns:a16="http://schemas.microsoft.com/office/drawing/2014/main" id="{61DE42E4-5CFA-4E3E-9422-1FFAD64C9A01}"/>
              </a:ext>
            </a:extLst>
          </p:cNvPr>
          <p:cNvSpPr txBox="1"/>
          <p:nvPr/>
        </p:nvSpPr>
        <p:spPr>
          <a:xfrm>
            <a:off x="873760" y="1836415"/>
            <a:ext cx="5442857" cy="4524315"/>
          </a:xfrm>
          <a:prstGeom prst="rect">
            <a:avLst/>
          </a:prstGeom>
          <a:noFill/>
          <a:ln w="19050">
            <a:solidFill>
              <a:srgbClr val="404040"/>
            </a:solidFill>
          </a:ln>
        </p:spPr>
        <p:txBody>
          <a:bodyPr wrap="square" rtlCol="0">
            <a:spAutoFit/>
          </a:bodyPr>
          <a:lstStyle/>
          <a:p>
            <a:r>
              <a:rPr lang="en-US" altLang="ja-JP" dirty="0">
                <a:effectLst/>
              </a:rPr>
              <a:t> </a:t>
            </a:r>
            <a:r>
              <a:rPr lang="en-US" altLang="ja-JP" sz="1500" dirty="0"/>
              <a:t>{</a:t>
            </a:r>
            <a:endParaRPr lang="en-US" altLang="ja-JP" sz="1500" dirty="0">
              <a:effectLst/>
            </a:endParaRPr>
          </a:p>
          <a:p>
            <a:r>
              <a:rPr lang="en-US" altLang="ja-JP" sz="1500" dirty="0">
                <a:effectLst/>
              </a:rPr>
              <a:t>     ...</a:t>
            </a:r>
          </a:p>
          <a:p>
            <a:r>
              <a:rPr lang="en-US" altLang="ja-JP" sz="1500" dirty="0">
                <a:effectLst/>
              </a:rPr>
              <a:t>     "behavior": {</a:t>
            </a:r>
          </a:p>
          <a:p>
            <a:r>
              <a:rPr lang="en-US" altLang="ja-JP" sz="1500" dirty="0">
                <a:effectLst/>
              </a:rPr>
              <a:t>         "processes": [</a:t>
            </a:r>
          </a:p>
          <a:p>
            <a:r>
              <a:rPr lang="en-US" altLang="ja-JP" sz="1500" dirty="0">
                <a:effectLst/>
              </a:rPr>
              <a:t>             {...},</a:t>
            </a:r>
          </a:p>
          <a:p>
            <a:r>
              <a:rPr lang="en-US" altLang="ja-JP" sz="1500" dirty="0">
                <a:effectLst/>
              </a:rPr>
              <a:t>             {</a:t>
            </a:r>
          </a:p>
          <a:p>
            <a:r>
              <a:rPr lang="en-US" altLang="ja-JP" sz="1500" dirty="0"/>
              <a:t>                 </a:t>
            </a:r>
            <a:r>
              <a:rPr lang="en-US" altLang="ja-JP" sz="1500" dirty="0">
                <a:effectLst/>
              </a:rPr>
              <a:t>"calls": [</a:t>
            </a:r>
          </a:p>
          <a:p>
            <a:r>
              <a:rPr lang="en-US" altLang="ja-JP" sz="1500" dirty="0">
                <a:effectLst/>
              </a:rPr>
              <a:t>                     {"api": "</a:t>
            </a:r>
            <a:r>
              <a:rPr lang="en-US" altLang="ja-JP" sz="1500" dirty="0">
                <a:solidFill>
                  <a:schemeClr val="accent5"/>
                </a:solidFill>
                <a:effectLst/>
              </a:rPr>
              <a:t>NtAllocateVirtualMemory</a:t>
            </a:r>
            <a:r>
              <a:rPr lang="en-US" altLang="ja-JP" sz="1500" dirty="0">
                <a:effectLst/>
              </a:rPr>
              <a:t>"},</a:t>
            </a:r>
          </a:p>
          <a:p>
            <a:r>
              <a:rPr lang="en-US" altLang="ja-JP" sz="1500" dirty="0">
                <a:effectLst/>
              </a:rPr>
              <a:t>                     {"api": "</a:t>
            </a:r>
            <a:r>
              <a:rPr lang="en-US" altLang="ja-JP" sz="1500" dirty="0">
                <a:solidFill>
                  <a:schemeClr val="accent5"/>
                </a:solidFill>
                <a:effectLst/>
              </a:rPr>
              <a:t>SetErrorMode</a:t>
            </a:r>
            <a:r>
              <a:rPr lang="en-US" altLang="ja-JP" sz="1500" dirty="0">
                <a:effectLst/>
              </a:rPr>
              <a:t>"},</a:t>
            </a:r>
          </a:p>
          <a:p>
            <a:r>
              <a:rPr lang="en-US" altLang="ja-JP" sz="1500" dirty="0">
                <a:effectLst/>
              </a:rPr>
              <a:t>                 ...</a:t>
            </a:r>
          </a:p>
          <a:p>
            <a:r>
              <a:rPr lang="ja-JP" altLang="en-US" sz="1500" dirty="0"/>
              <a:t>                 </a:t>
            </a:r>
            <a:r>
              <a:rPr lang="en-US" altLang="ja-JP" sz="1500" dirty="0">
                <a:effectLst/>
              </a:rPr>
              <a:t>], ...</a:t>
            </a:r>
          </a:p>
          <a:p>
            <a:r>
              <a:rPr lang="en-US" altLang="ja-JP" sz="1500" dirty="0">
                <a:effectLst/>
              </a:rPr>
              <a:t>             }</a:t>
            </a:r>
          </a:p>
          <a:p>
            <a:r>
              <a:rPr lang="en-US" altLang="ja-JP" sz="1500" dirty="0">
                <a:effectLst/>
              </a:rPr>
              <a:t>         ], ...</a:t>
            </a:r>
          </a:p>
          <a:p>
            <a:r>
              <a:rPr lang="en-US" altLang="ja-JP" sz="1500" dirty="0">
                <a:effectLst/>
              </a:rPr>
              <a:t>         "summary": {</a:t>
            </a:r>
          </a:p>
          <a:p>
            <a:r>
              <a:rPr lang="en-US" altLang="ja-JP" sz="1500" dirty="0">
                <a:effectLst/>
              </a:rPr>
              <a:t>             "</a:t>
            </a:r>
            <a:r>
              <a:rPr lang="en-US" altLang="ja-JP" sz="1500" dirty="0">
                <a:solidFill>
                  <a:schemeClr val="accent5"/>
                </a:solidFill>
                <a:effectLst/>
              </a:rPr>
              <a:t>regkey_written</a:t>
            </a:r>
            <a:r>
              <a:rPr lang="en-US" altLang="ja-JP" sz="1500" dirty="0">
                <a:effectLst/>
              </a:rPr>
              <a:t>": [...],</a:t>
            </a:r>
          </a:p>
          <a:p>
            <a:r>
              <a:rPr lang="en-US" altLang="ja-JP" sz="1500" dirty="0">
                <a:effectLst/>
              </a:rPr>
              <a:t>             "</a:t>
            </a:r>
            <a:r>
              <a:rPr lang="en-US" altLang="ja-JP" sz="1500" dirty="0">
                <a:solidFill>
                  <a:schemeClr val="accent5"/>
                </a:solidFill>
                <a:effectLst/>
              </a:rPr>
              <a:t>dll_loaded</a:t>
            </a:r>
            <a:r>
              <a:rPr lang="en-US" altLang="ja-JP" sz="1500" dirty="0">
                <a:effectLst/>
              </a:rPr>
              <a:t>": [...]</a:t>
            </a:r>
          </a:p>
          <a:p>
            <a:r>
              <a:rPr lang="en-US" altLang="ja-JP" sz="1500" dirty="0">
                <a:effectLst/>
              </a:rPr>
              <a:t>         }, ...</a:t>
            </a:r>
          </a:p>
          <a:p>
            <a:r>
              <a:rPr lang="en-US" altLang="ja-JP" sz="1500" dirty="0">
                <a:effectLst/>
              </a:rPr>
              <a:t>     },...</a:t>
            </a:r>
          </a:p>
          <a:p>
            <a:r>
              <a:rPr lang="en-US" altLang="ja-JP" sz="1500" dirty="0">
                <a:effectLst/>
              </a:rPr>
              <a:t> }</a:t>
            </a:r>
            <a:endParaRPr kumimoji="1" lang="ja-JP" altLang="en-US" sz="1500" dirty="0"/>
          </a:p>
        </p:txBody>
      </p:sp>
      <p:sp>
        <p:nvSpPr>
          <p:cNvPr id="10" name="吹き出し: 四角形 9">
            <a:extLst>
              <a:ext uri="{FF2B5EF4-FFF2-40B4-BE49-F238E27FC236}">
                <a16:creationId xmlns:a16="http://schemas.microsoft.com/office/drawing/2014/main" id="{BE3A7385-EB99-40D4-82AB-554B097CA2ED}"/>
              </a:ext>
            </a:extLst>
          </p:cNvPr>
          <p:cNvSpPr/>
          <p:nvPr/>
        </p:nvSpPr>
        <p:spPr>
          <a:xfrm>
            <a:off x="7064829" y="2665709"/>
            <a:ext cx="3396342" cy="666610"/>
          </a:xfrm>
          <a:prstGeom prst="wedgeRectCallout">
            <a:avLst>
              <a:gd name="adj1" fmla="val -119839"/>
              <a:gd name="adj2" fmla="val 101928"/>
            </a:avLst>
          </a:prstGeom>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404040"/>
                </a:solidFill>
              </a:rPr>
              <a:t>マルウェアが呼び出す</a:t>
            </a:r>
            <a:r>
              <a:rPr kumimoji="1" lang="en-US" altLang="ja-JP" dirty="0">
                <a:solidFill>
                  <a:srgbClr val="404040"/>
                </a:solidFill>
              </a:rPr>
              <a:t>API</a:t>
            </a:r>
            <a:r>
              <a:rPr kumimoji="1" lang="ja-JP" altLang="en-US" dirty="0">
                <a:solidFill>
                  <a:srgbClr val="404040"/>
                </a:solidFill>
              </a:rPr>
              <a:t>名</a:t>
            </a:r>
          </a:p>
        </p:txBody>
      </p:sp>
      <p:sp>
        <p:nvSpPr>
          <p:cNvPr id="11" name="吹き出し: 四角形 10">
            <a:extLst>
              <a:ext uri="{FF2B5EF4-FFF2-40B4-BE49-F238E27FC236}">
                <a16:creationId xmlns:a16="http://schemas.microsoft.com/office/drawing/2014/main" id="{45EDC113-0C17-499F-BE51-4440C41E01C8}"/>
              </a:ext>
            </a:extLst>
          </p:cNvPr>
          <p:cNvSpPr/>
          <p:nvPr/>
        </p:nvSpPr>
        <p:spPr>
          <a:xfrm>
            <a:off x="7064829" y="4562747"/>
            <a:ext cx="3396342" cy="666609"/>
          </a:xfrm>
          <a:prstGeom prst="wedgeRectCallout">
            <a:avLst>
              <a:gd name="adj1" fmla="val -159738"/>
              <a:gd name="adj2" fmla="val 63963"/>
            </a:avLst>
          </a:prstGeom>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404040"/>
                </a:solidFill>
              </a:rPr>
              <a:t>マルウェアの動作概要</a:t>
            </a:r>
          </a:p>
        </p:txBody>
      </p:sp>
      <p:sp>
        <p:nvSpPr>
          <p:cNvPr id="3" name="日付プレースホルダー 2">
            <a:extLst>
              <a:ext uri="{FF2B5EF4-FFF2-40B4-BE49-F238E27FC236}">
                <a16:creationId xmlns:a16="http://schemas.microsoft.com/office/drawing/2014/main" id="{8DECE4AD-00F4-4713-89B7-7F20D845747F}"/>
              </a:ext>
            </a:extLst>
          </p:cNvPr>
          <p:cNvSpPr>
            <a:spLocks noGrp="1"/>
          </p:cNvSpPr>
          <p:nvPr>
            <p:ph type="dt" sz="half" idx="10"/>
          </p:nvPr>
        </p:nvSpPr>
        <p:spPr/>
        <p:txBody>
          <a:bodyPr/>
          <a:lstStyle/>
          <a:p>
            <a:r>
              <a:rPr kumimoji="1" lang="en-US" altLang="ja-JP" sz="1800" dirty="0"/>
              <a:t>2021/2/22</a:t>
            </a:r>
            <a:endParaRPr kumimoji="1" lang="ja-JP" altLang="en-US" sz="1800" dirty="0"/>
          </a:p>
        </p:txBody>
      </p:sp>
    </p:spTree>
    <p:extLst>
      <p:ext uri="{BB962C8B-B14F-4D97-AF65-F5344CB8AC3E}">
        <p14:creationId xmlns:p14="http://schemas.microsoft.com/office/powerpoint/2010/main" val="1389823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ADC412-6298-426E-9697-1E3D1FDFC43D}"/>
              </a:ext>
            </a:extLst>
          </p:cNvPr>
          <p:cNvSpPr>
            <a:spLocks noGrp="1"/>
          </p:cNvSpPr>
          <p:nvPr>
            <p:ph type="title"/>
          </p:nvPr>
        </p:nvSpPr>
        <p:spPr/>
        <p:txBody>
          <a:bodyPr/>
          <a:lstStyle/>
          <a:p>
            <a:r>
              <a:rPr lang="ja-JP" altLang="en-US" dirty="0"/>
              <a:t>推定する</a:t>
            </a:r>
            <a:r>
              <a:rPr kumimoji="1" lang="ja-JP" altLang="en-US" dirty="0"/>
              <a:t>機能</a:t>
            </a:r>
          </a:p>
        </p:txBody>
      </p:sp>
      <p:sp>
        <p:nvSpPr>
          <p:cNvPr id="3" name="コンテンツ プレースホルダー 2">
            <a:extLst>
              <a:ext uri="{FF2B5EF4-FFF2-40B4-BE49-F238E27FC236}">
                <a16:creationId xmlns:a16="http://schemas.microsoft.com/office/drawing/2014/main" id="{B61D5AD8-7E48-494F-B32D-FBF48539E940}"/>
              </a:ext>
            </a:extLst>
          </p:cNvPr>
          <p:cNvSpPr>
            <a:spLocks noGrp="1"/>
          </p:cNvSpPr>
          <p:nvPr>
            <p:ph idx="1"/>
          </p:nvPr>
        </p:nvSpPr>
        <p:spPr>
          <a:xfrm>
            <a:off x="1066800" y="4986391"/>
            <a:ext cx="10058400" cy="589523"/>
          </a:xfrm>
        </p:spPr>
        <p:txBody>
          <a:bodyPr>
            <a:normAutofit/>
          </a:bodyPr>
          <a:lstStyle/>
          <a:p>
            <a:pPr>
              <a:buFont typeface="Wingdings" panose="05000000000000000000" pitchFamily="2" charset="2"/>
              <a:buChar char="l"/>
            </a:pPr>
            <a:r>
              <a:rPr lang="en-US" altLang="ja-JP" sz="2800" dirty="0"/>
              <a:t>28</a:t>
            </a:r>
            <a:r>
              <a:rPr lang="ja-JP" altLang="en-US" sz="2800" dirty="0"/>
              <a:t>種類の機能を取得</a:t>
            </a:r>
            <a:endParaRPr lang="en-US" altLang="ja-JP" sz="2800" dirty="0"/>
          </a:p>
          <a:p>
            <a:pPr>
              <a:buFont typeface="Wingdings" panose="05000000000000000000" pitchFamily="2" charset="2"/>
              <a:buChar char="l"/>
            </a:pPr>
            <a:endParaRPr kumimoji="1" lang="ja-JP" altLang="en-US" sz="2800" dirty="0"/>
          </a:p>
        </p:txBody>
      </p:sp>
      <p:sp>
        <p:nvSpPr>
          <p:cNvPr id="4" name="スライド番号プレースホルダー 3">
            <a:extLst>
              <a:ext uri="{FF2B5EF4-FFF2-40B4-BE49-F238E27FC236}">
                <a16:creationId xmlns:a16="http://schemas.microsoft.com/office/drawing/2014/main" id="{6C7F1586-3AAD-4B2F-A797-F78461DD3650}"/>
              </a:ext>
            </a:extLst>
          </p:cNvPr>
          <p:cNvSpPr>
            <a:spLocks noGrp="1"/>
          </p:cNvSpPr>
          <p:nvPr>
            <p:ph type="sldNum" sz="quarter" idx="12"/>
          </p:nvPr>
        </p:nvSpPr>
        <p:spPr/>
        <p:txBody>
          <a:bodyPr/>
          <a:lstStyle/>
          <a:p>
            <a:fld id="{D1421120-2D82-4C6E-9B97-FBE175CE5E70}" type="slidenum">
              <a:rPr kumimoji="1" lang="ja-JP" altLang="en-US" sz="1800" smtClean="0"/>
              <a:t>8</a:t>
            </a:fld>
            <a:endParaRPr kumimoji="1" lang="ja-JP" altLang="en-US" sz="1800" dirty="0"/>
          </a:p>
        </p:txBody>
      </p:sp>
      <p:sp>
        <p:nvSpPr>
          <p:cNvPr id="5" name="日付プレースホルダー 4">
            <a:extLst>
              <a:ext uri="{FF2B5EF4-FFF2-40B4-BE49-F238E27FC236}">
                <a16:creationId xmlns:a16="http://schemas.microsoft.com/office/drawing/2014/main" id="{A1EBD256-E8B6-4736-8158-3A48A4C5C72E}"/>
              </a:ext>
            </a:extLst>
          </p:cNvPr>
          <p:cNvSpPr>
            <a:spLocks noGrp="1"/>
          </p:cNvSpPr>
          <p:nvPr>
            <p:ph type="dt" sz="half" idx="10"/>
          </p:nvPr>
        </p:nvSpPr>
        <p:spPr/>
        <p:txBody>
          <a:bodyPr/>
          <a:lstStyle/>
          <a:p>
            <a:r>
              <a:rPr kumimoji="1" lang="en-US" altLang="ja-JP" sz="1800" dirty="0"/>
              <a:t>2021/2/22</a:t>
            </a:r>
            <a:endParaRPr kumimoji="1" lang="ja-JP" altLang="en-US" sz="1800" dirty="0"/>
          </a:p>
        </p:txBody>
      </p:sp>
      <p:graphicFrame>
        <p:nvGraphicFramePr>
          <p:cNvPr id="7" name="表 7">
            <a:extLst>
              <a:ext uri="{FF2B5EF4-FFF2-40B4-BE49-F238E27FC236}">
                <a16:creationId xmlns:a16="http://schemas.microsoft.com/office/drawing/2014/main" id="{4DE22620-2454-42ED-A5AE-583B5156B4F3}"/>
              </a:ext>
            </a:extLst>
          </p:cNvPr>
          <p:cNvGraphicFramePr>
            <a:graphicFrameLocks noGrp="1"/>
          </p:cNvGraphicFramePr>
          <p:nvPr>
            <p:extLst>
              <p:ext uri="{D42A27DB-BD31-4B8C-83A1-F6EECF244321}">
                <p14:modId xmlns:p14="http://schemas.microsoft.com/office/powerpoint/2010/main" val="2927318786"/>
              </p:ext>
            </p:extLst>
          </p:nvPr>
        </p:nvGraphicFramePr>
        <p:xfrm>
          <a:off x="1320798" y="2099978"/>
          <a:ext cx="9550404" cy="2595880"/>
        </p:xfrm>
        <a:graphic>
          <a:graphicData uri="http://schemas.openxmlformats.org/drawingml/2006/table">
            <a:tbl>
              <a:tblPr firstRow="1" bandRow="1">
                <a:tableStyleId>{69CF1AB2-1976-4502-BF36-3FF5EA218861}</a:tableStyleId>
              </a:tblPr>
              <a:tblGrid>
                <a:gridCol w="2387601">
                  <a:extLst>
                    <a:ext uri="{9D8B030D-6E8A-4147-A177-3AD203B41FA5}">
                      <a16:colId xmlns:a16="http://schemas.microsoft.com/office/drawing/2014/main" val="4049354808"/>
                    </a:ext>
                  </a:extLst>
                </a:gridCol>
                <a:gridCol w="2387601">
                  <a:extLst>
                    <a:ext uri="{9D8B030D-6E8A-4147-A177-3AD203B41FA5}">
                      <a16:colId xmlns:a16="http://schemas.microsoft.com/office/drawing/2014/main" val="2592650858"/>
                    </a:ext>
                  </a:extLst>
                </a:gridCol>
                <a:gridCol w="2387601">
                  <a:extLst>
                    <a:ext uri="{9D8B030D-6E8A-4147-A177-3AD203B41FA5}">
                      <a16:colId xmlns:a16="http://schemas.microsoft.com/office/drawing/2014/main" val="2347311810"/>
                    </a:ext>
                  </a:extLst>
                </a:gridCol>
                <a:gridCol w="2387601">
                  <a:extLst>
                    <a:ext uri="{9D8B030D-6E8A-4147-A177-3AD203B41FA5}">
                      <a16:colId xmlns:a16="http://schemas.microsoft.com/office/drawing/2014/main" val="658240615"/>
                    </a:ext>
                  </a:extLst>
                </a:gridCol>
              </a:tblGrid>
              <a:tr h="370840">
                <a:tc>
                  <a:txBody>
                    <a:bodyPr/>
                    <a:lstStyle/>
                    <a:p>
                      <a:r>
                        <a:rPr kumimoji="1" lang="en-US" altLang="ja-JP" sz="1800" b="0" i="0" u="none" strike="noStrike" kern="1200" baseline="0" dirty="0">
                          <a:solidFill>
                            <a:schemeClr val="dk1"/>
                          </a:solidFill>
                          <a:latin typeface="+mn-lt"/>
                          <a:ea typeface="+mn-ea"/>
                          <a:cs typeface="+mn-cs"/>
                        </a:rPr>
                        <a:t>command_line</a:t>
                      </a:r>
                      <a:endParaRPr kumimoji="1" lang="ja-JP" altLang="en-US" dirty="0"/>
                    </a:p>
                  </a:txBody>
                  <a:tcPr/>
                </a:tc>
                <a:tc>
                  <a:txBody>
                    <a:bodyPr/>
                    <a:lstStyle/>
                    <a:p>
                      <a:r>
                        <a:rPr kumimoji="1" lang="en-US" altLang="ja-JP" sz="1800" b="0" i="0" u="none" strike="noStrike" kern="1200" baseline="0" dirty="0">
                          <a:solidFill>
                            <a:schemeClr val="dk1"/>
                          </a:solidFill>
                          <a:latin typeface="+mn-lt"/>
                          <a:ea typeface="+mn-ea"/>
                          <a:cs typeface="+mn-cs"/>
                        </a:rPr>
                        <a:t>downloads_file</a:t>
                      </a:r>
                      <a:endParaRPr kumimoji="1" lang="ja-JP" altLang="en-US" dirty="0"/>
                    </a:p>
                  </a:txBody>
                  <a:tcPr/>
                </a:tc>
                <a:tc>
                  <a:txBody>
                    <a:bodyPr/>
                    <a:lstStyle/>
                    <a:p>
                      <a:r>
                        <a:rPr kumimoji="1" lang="en-US" altLang="ja-JP" sz="1800" b="0" i="0" u="none" strike="noStrike" kern="1200" baseline="0" dirty="0">
                          <a:solidFill>
                            <a:schemeClr val="dk1"/>
                          </a:solidFill>
                          <a:latin typeface="+mn-lt"/>
                          <a:ea typeface="+mn-ea"/>
                          <a:cs typeface="+mn-cs"/>
                        </a:rPr>
                        <a:t>file_moved</a:t>
                      </a:r>
                      <a:endParaRPr kumimoji="1" lang="ja-JP" altLang="en-US" dirty="0"/>
                    </a:p>
                  </a:txBody>
                  <a:tcPr/>
                </a:tc>
                <a:tc>
                  <a:txBody>
                    <a:bodyPr/>
                    <a:lstStyle/>
                    <a:p>
                      <a:r>
                        <a:rPr kumimoji="1" lang="en-US" altLang="ja-JP" sz="1800" b="0" i="0" u="none" strike="noStrike" kern="1200" baseline="0" dirty="0">
                          <a:solidFill>
                            <a:schemeClr val="dk1"/>
                          </a:solidFill>
                          <a:latin typeface="+mn-lt"/>
                          <a:ea typeface="+mn-ea"/>
                          <a:cs typeface="+mn-cs"/>
                        </a:rPr>
                        <a:t>regkey_deleted</a:t>
                      </a:r>
                      <a:endParaRPr kumimoji="1" lang="ja-JP" altLang="en-US" dirty="0"/>
                    </a:p>
                  </a:txBody>
                  <a:tcPr/>
                </a:tc>
                <a:extLst>
                  <a:ext uri="{0D108BD9-81ED-4DB2-BD59-A6C34878D82A}">
                    <a16:rowId xmlns:a16="http://schemas.microsoft.com/office/drawing/2014/main" val="710231083"/>
                  </a:ext>
                </a:extLst>
              </a:tr>
              <a:tr h="370840">
                <a:tc>
                  <a:txBody>
                    <a:bodyPr/>
                    <a:lstStyle/>
                    <a:p>
                      <a:r>
                        <a:rPr kumimoji="1" lang="en-US" altLang="ja-JP" sz="1800" b="0" i="0" u="none" strike="noStrike" kern="1200" baseline="0" dirty="0">
                          <a:solidFill>
                            <a:schemeClr val="dk1"/>
                          </a:solidFill>
                          <a:latin typeface="+mn-lt"/>
                          <a:ea typeface="+mn-ea"/>
                          <a:cs typeface="+mn-cs"/>
                        </a:rPr>
                        <a:t>connects_host</a:t>
                      </a:r>
                      <a:endParaRPr kumimoji="1" lang="ja-JP" altLang="en-US" dirty="0"/>
                    </a:p>
                  </a:txBody>
                  <a:tcPr/>
                </a:tc>
                <a:tc>
                  <a:txBody>
                    <a:bodyPr/>
                    <a:lstStyle/>
                    <a:p>
                      <a:r>
                        <a:rPr kumimoji="1" lang="en-US" altLang="ja-JP" sz="1800" b="0" i="0" u="none" strike="noStrike" kern="1200" baseline="0" dirty="0">
                          <a:solidFill>
                            <a:schemeClr val="dk1"/>
                          </a:solidFill>
                          <a:latin typeface="+mn-lt"/>
                          <a:ea typeface="+mn-ea"/>
                          <a:cs typeface="+mn-cs"/>
                        </a:rPr>
                        <a:t>fetches_url</a:t>
                      </a:r>
                      <a:endParaRPr kumimoji="1" lang="ja-JP" altLang="en-US" dirty="0"/>
                    </a:p>
                  </a:txBody>
                  <a:tcPr/>
                </a:tc>
                <a:tc>
                  <a:txBody>
                    <a:bodyPr/>
                    <a:lstStyle/>
                    <a:p>
                      <a:r>
                        <a:rPr kumimoji="1" lang="en-US" altLang="ja-JP" sz="1800" b="0" i="0" u="none" strike="noStrike" kern="1200" baseline="0" dirty="0">
                          <a:solidFill>
                            <a:schemeClr val="dk1"/>
                          </a:solidFill>
                          <a:latin typeface="+mn-lt"/>
                          <a:ea typeface="+mn-ea"/>
                          <a:cs typeface="+mn-cs"/>
                        </a:rPr>
                        <a:t>file_opened</a:t>
                      </a:r>
                      <a:endParaRPr kumimoji="1" lang="ja-JP" altLang="en-US" dirty="0"/>
                    </a:p>
                  </a:txBody>
                  <a:tcPr/>
                </a:tc>
                <a:tc>
                  <a:txBody>
                    <a:bodyPr/>
                    <a:lstStyle/>
                    <a:p>
                      <a:r>
                        <a:rPr kumimoji="1" lang="en-US" altLang="ja-JP" sz="1800" b="0" i="0" u="none" strike="noStrike" kern="1200" baseline="0" dirty="0">
                          <a:solidFill>
                            <a:schemeClr val="dk1"/>
                          </a:solidFill>
                          <a:latin typeface="+mn-lt"/>
                          <a:ea typeface="+mn-ea"/>
                          <a:cs typeface="+mn-cs"/>
                        </a:rPr>
                        <a:t>regkey_opened</a:t>
                      </a:r>
                      <a:endParaRPr kumimoji="1" lang="ja-JP" altLang="en-US" dirty="0"/>
                    </a:p>
                  </a:txBody>
                  <a:tcPr/>
                </a:tc>
                <a:extLst>
                  <a:ext uri="{0D108BD9-81ED-4DB2-BD59-A6C34878D82A}">
                    <a16:rowId xmlns:a16="http://schemas.microsoft.com/office/drawing/2014/main" val="3138610321"/>
                  </a:ext>
                </a:extLst>
              </a:tr>
              <a:tr h="370840">
                <a:tc>
                  <a:txBody>
                    <a:bodyPr/>
                    <a:lstStyle/>
                    <a:p>
                      <a:r>
                        <a:rPr kumimoji="1" lang="en-US" altLang="ja-JP" sz="1800" b="0" i="0" u="none" strike="noStrike" kern="1200" baseline="0" dirty="0">
                          <a:solidFill>
                            <a:schemeClr val="dk1"/>
                          </a:solidFill>
                          <a:latin typeface="+mn-lt"/>
                          <a:ea typeface="+mn-ea"/>
                          <a:cs typeface="+mn-cs"/>
                        </a:rPr>
                        <a:t>connects_ip</a:t>
                      </a:r>
                      <a:endParaRPr kumimoji="1" lang="ja-JP" altLang="en-US" dirty="0"/>
                    </a:p>
                  </a:txBody>
                  <a:tcPr/>
                </a:tc>
                <a:tc>
                  <a:txBody>
                    <a:bodyPr/>
                    <a:lstStyle/>
                    <a:p>
                      <a:r>
                        <a:rPr kumimoji="1" lang="en-US" altLang="ja-JP" sz="1800" b="0" i="0" u="none" strike="noStrike" kern="1200" baseline="0" dirty="0">
                          <a:solidFill>
                            <a:schemeClr val="dk1"/>
                          </a:solidFill>
                          <a:latin typeface="+mn-lt"/>
                          <a:ea typeface="+mn-ea"/>
                          <a:cs typeface="+mn-cs"/>
                        </a:rPr>
                        <a:t>file_copied</a:t>
                      </a:r>
                      <a:endParaRPr kumimoji="1" lang="ja-JP" altLang="en-US" dirty="0"/>
                    </a:p>
                  </a:txBody>
                  <a:tcPr/>
                </a:tc>
                <a:tc>
                  <a:txBody>
                    <a:bodyPr/>
                    <a:lstStyle/>
                    <a:p>
                      <a:r>
                        <a:rPr kumimoji="1" lang="en-US" altLang="ja-JP" sz="1800" b="0" i="0" u="none" strike="noStrike" kern="1200" baseline="0" dirty="0">
                          <a:solidFill>
                            <a:schemeClr val="dk1"/>
                          </a:solidFill>
                          <a:latin typeface="+mn-lt"/>
                          <a:ea typeface="+mn-ea"/>
                          <a:cs typeface="+mn-cs"/>
                        </a:rPr>
                        <a:t>file_read</a:t>
                      </a:r>
                      <a:endParaRPr kumimoji="1" lang="ja-JP" altLang="en-US" dirty="0"/>
                    </a:p>
                  </a:txBody>
                  <a:tcPr/>
                </a:tc>
                <a:tc>
                  <a:txBody>
                    <a:bodyPr/>
                    <a:lstStyle/>
                    <a:p>
                      <a:r>
                        <a:rPr kumimoji="1" lang="en-US" altLang="ja-JP" sz="1800" b="0" i="0" u="none" strike="noStrike" kern="1200" baseline="0" dirty="0">
                          <a:solidFill>
                            <a:schemeClr val="dk1"/>
                          </a:solidFill>
                          <a:latin typeface="+mn-lt"/>
                          <a:ea typeface="+mn-ea"/>
                          <a:cs typeface="+mn-cs"/>
                        </a:rPr>
                        <a:t>regkey_read</a:t>
                      </a:r>
                      <a:endParaRPr kumimoji="1" lang="ja-JP" altLang="en-US" dirty="0"/>
                    </a:p>
                  </a:txBody>
                  <a:tcPr/>
                </a:tc>
                <a:extLst>
                  <a:ext uri="{0D108BD9-81ED-4DB2-BD59-A6C34878D82A}">
                    <a16:rowId xmlns:a16="http://schemas.microsoft.com/office/drawing/2014/main" val="3317389128"/>
                  </a:ext>
                </a:extLst>
              </a:tr>
              <a:tr h="370840">
                <a:tc>
                  <a:txBody>
                    <a:bodyPr/>
                    <a:lstStyle/>
                    <a:p>
                      <a:r>
                        <a:rPr kumimoji="1" lang="en-US" altLang="ja-JP" sz="1800" b="0" i="0" u="none" strike="noStrike" kern="1200" baseline="0" dirty="0">
                          <a:solidFill>
                            <a:schemeClr val="dk1"/>
                          </a:solidFill>
                          <a:latin typeface="+mn-lt"/>
                          <a:ea typeface="+mn-ea"/>
                          <a:cs typeface="+mn-cs"/>
                        </a:rPr>
                        <a:t>directory_created</a:t>
                      </a:r>
                      <a:endParaRPr kumimoji="1" lang="ja-JP" altLang="en-US" dirty="0"/>
                    </a:p>
                  </a:txBody>
                  <a:tcPr/>
                </a:tc>
                <a:tc>
                  <a:txBody>
                    <a:bodyPr/>
                    <a:lstStyle/>
                    <a:p>
                      <a:r>
                        <a:rPr kumimoji="1" lang="en-US" altLang="ja-JP" sz="1800" b="0" i="0" u="none" strike="noStrike" kern="1200" baseline="0" dirty="0">
                          <a:solidFill>
                            <a:schemeClr val="dk1"/>
                          </a:solidFill>
                          <a:latin typeface="+mn-lt"/>
                          <a:ea typeface="+mn-ea"/>
                          <a:cs typeface="+mn-cs"/>
                        </a:rPr>
                        <a:t>file_created</a:t>
                      </a:r>
                      <a:endParaRPr kumimoji="1" lang="ja-JP" altLang="en-US" dirty="0"/>
                    </a:p>
                  </a:txBody>
                  <a:tcPr/>
                </a:tc>
                <a:tc>
                  <a:txBody>
                    <a:bodyPr/>
                    <a:lstStyle/>
                    <a:p>
                      <a:r>
                        <a:rPr kumimoji="1" lang="en-US" altLang="ja-JP" sz="1800" b="0" i="0" u="none" strike="noStrike" kern="1200" baseline="0" dirty="0">
                          <a:solidFill>
                            <a:schemeClr val="dk1"/>
                          </a:solidFill>
                          <a:latin typeface="+mn-lt"/>
                          <a:ea typeface="+mn-ea"/>
                          <a:cs typeface="+mn-cs"/>
                        </a:rPr>
                        <a:t>file_recreated</a:t>
                      </a:r>
                      <a:endParaRPr kumimoji="1" lang="ja-JP" altLang="en-US" dirty="0"/>
                    </a:p>
                  </a:txBody>
                  <a:tcPr/>
                </a:tc>
                <a:tc>
                  <a:txBody>
                    <a:bodyPr/>
                    <a:lstStyle/>
                    <a:p>
                      <a:r>
                        <a:rPr kumimoji="1" lang="en-US" altLang="ja-JP" sz="1800" b="0" i="0" u="none" strike="noStrike" kern="1200" baseline="0" dirty="0">
                          <a:solidFill>
                            <a:schemeClr val="dk1"/>
                          </a:solidFill>
                          <a:latin typeface="+mn-lt"/>
                          <a:ea typeface="+mn-ea"/>
                          <a:cs typeface="+mn-cs"/>
                        </a:rPr>
                        <a:t>regkey_written</a:t>
                      </a:r>
                      <a:endParaRPr kumimoji="1" lang="ja-JP" altLang="en-US" dirty="0"/>
                    </a:p>
                  </a:txBody>
                  <a:tcPr/>
                </a:tc>
                <a:extLst>
                  <a:ext uri="{0D108BD9-81ED-4DB2-BD59-A6C34878D82A}">
                    <a16:rowId xmlns:a16="http://schemas.microsoft.com/office/drawing/2014/main" val="1777325652"/>
                  </a:ext>
                </a:extLst>
              </a:tr>
              <a:tr h="370840">
                <a:tc>
                  <a:txBody>
                    <a:bodyPr/>
                    <a:lstStyle/>
                    <a:p>
                      <a:r>
                        <a:rPr kumimoji="1" lang="en-US" altLang="ja-JP" sz="1800" b="0" i="0" u="none" strike="noStrike" kern="1200" baseline="0" dirty="0">
                          <a:solidFill>
                            <a:schemeClr val="dk1"/>
                          </a:solidFill>
                          <a:latin typeface="+mn-lt"/>
                          <a:ea typeface="+mn-ea"/>
                          <a:cs typeface="+mn-cs"/>
                        </a:rPr>
                        <a:t>directory _enumerated</a:t>
                      </a:r>
                      <a:endParaRPr kumimoji="1" lang="ja-JP" altLang="en-US" dirty="0"/>
                    </a:p>
                  </a:txBody>
                  <a:tcPr/>
                </a:tc>
                <a:tc>
                  <a:txBody>
                    <a:bodyPr/>
                    <a:lstStyle/>
                    <a:p>
                      <a:r>
                        <a:rPr kumimoji="1" lang="en-US" altLang="ja-JP" sz="1800" b="0" i="0" u="none" strike="noStrike" kern="1200" baseline="0" dirty="0">
                          <a:solidFill>
                            <a:schemeClr val="dk1"/>
                          </a:solidFill>
                          <a:latin typeface="+mn-lt"/>
                          <a:ea typeface="+mn-ea"/>
                          <a:cs typeface="+mn-cs"/>
                        </a:rPr>
                        <a:t>file_deleted</a:t>
                      </a:r>
                      <a:endParaRPr kumimoji="1" lang="ja-JP" altLang="en-US" dirty="0"/>
                    </a:p>
                  </a:txBody>
                  <a:tcPr/>
                </a:tc>
                <a:tc>
                  <a:txBody>
                    <a:bodyPr/>
                    <a:lstStyle/>
                    <a:p>
                      <a:r>
                        <a:rPr kumimoji="1" lang="en-US" altLang="ja-JP" sz="1800" b="0" i="0" u="none" strike="noStrike" kern="1200" baseline="0" dirty="0">
                          <a:solidFill>
                            <a:schemeClr val="dk1"/>
                          </a:solidFill>
                          <a:latin typeface="+mn-lt"/>
                          <a:ea typeface="+mn-ea"/>
                          <a:cs typeface="+mn-cs"/>
                        </a:rPr>
                        <a:t>file_written</a:t>
                      </a:r>
                      <a:endParaRPr kumimoji="1" lang="ja-JP" altLang="en-US" dirty="0"/>
                    </a:p>
                  </a:txBody>
                  <a:tcPr/>
                </a:tc>
                <a:tc>
                  <a:txBody>
                    <a:bodyPr/>
                    <a:lstStyle/>
                    <a:p>
                      <a:r>
                        <a:rPr kumimoji="1" lang="en-US" altLang="ja-JP" sz="1800" b="0" i="0" u="none" strike="noStrike" kern="1200" baseline="0" dirty="0">
                          <a:solidFill>
                            <a:schemeClr val="dk1"/>
                          </a:solidFill>
                          <a:latin typeface="+mn-lt"/>
                          <a:ea typeface="+mn-ea"/>
                          <a:cs typeface="+mn-cs"/>
                        </a:rPr>
                        <a:t>resolves_host</a:t>
                      </a:r>
                      <a:endParaRPr kumimoji="1" lang="ja-JP" altLang="en-US" dirty="0"/>
                    </a:p>
                  </a:txBody>
                  <a:tcPr/>
                </a:tc>
                <a:extLst>
                  <a:ext uri="{0D108BD9-81ED-4DB2-BD59-A6C34878D82A}">
                    <a16:rowId xmlns:a16="http://schemas.microsoft.com/office/drawing/2014/main" val="313449978"/>
                  </a:ext>
                </a:extLst>
              </a:tr>
              <a:tr h="370840">
                <a:tc>
                  <a:txBody>
                    <a:bodyPr/>
                    <a:lstStyle/>
                    <a:p>
                      <a:r>
                        <a:rPr kumimoji="1" lang="en-US" altLang="ja-JP" sz="1800" b="0" i="0" u="none" strike="noStrike" kern="1200" baseline="0" dirty="0">
                          <a:solidFill>
                            <a:schemeClr val="dk1"/>
                          </a:solidFill>
                          <a:latin typeface="+mn-lt"/>
                          <a:ea typeface="+mn-ea"/>
                          <a:cs typeface="+mn-cs"/>
                        </a:rPr>
                        <a:t>directory_removed</a:t>
                      </a:r>
                      <a:endParaRPr kumimoji="1" lang="ja-JP" altLang="en-US" dirty="0"/>
                    </a:p>
                  </a:txBody>
                  <a:tcPr/>
                </a:tc>
                <a:tc>
                  <a:txBody>
                    <a:bodyPr/>
                    <a:lstStyle/>
                    <a:p>
                      <a:r>
                        <a:rPr kumimoji="1" lang="en-US" altLang="ja-JP" sz="1800" b="0" i="0" u="none" strike="noStrike" kern="1200" baseline="0" dirty="0">
                          <a:solidFill>
                            <a:schemeClr val="dk1"/>
                          </a:solidFill>
                          <a:latin typeface="+mn-lt"/>
                          <a:ea typeface="+mn-ea"/>
                          <a:cs typeface="+mn-cs"/>
                        </a:rPr>
                        <a:t>file_exists</a:t>
                      </a:r>
                      <a:endParaRPr kumimoji="1" lang="ja-JP" altLang="en-US" dirty="0"/>
                    </a:p>
                  </a:txBody>
                  <a:tcPr/>
                </a:tc>
                <a:tc>
                  <a:txBody>
                    <a:bodyPr/>
                    <a:lstStyle/>
                    <a:p>
                      <a:r>
                        <a:rPr kumimoji="1" lang="en-US" altLang="ja-JP" sz="1800" b="0" i="0" u="none" strike="noStrike" kern="1200" baseline="0" dirty="0">
                          <a:solidFill>
                            <a:schemeClr val="dk1"/>
                          </a:solidFill>
                          <a:latin typeface="+mn-lt"/>
                          <a:ea typeface="+mn-ea"/>
                          <a:cs typeface="+mn-cs"/>
                        </a:rPr>
                        <a:t>guid</a:t>
                      </a:r>
                      <a:endParaRPr kumimoji="1" lang="ja-JP" altLang="en-US" dirty="0"/>
                    </a:p>
                  </a:txBody>
                  <a:tcPr/>
                </a:tc>
                <a:tc>
                  <a:txBody>
                    <a:bodyPr/>
                    <a:lstStyle/>
                    <a:p>
                      <a:r>
                        <a:rPr kumimoji="1" lang="en-US" altLang="ja-JP" sz="1800" b="0" i="0" u="none" strike="noStrike" kern="1200" baseline="0" dirty="0">
                          <a:solidFill>
                            <a:schemeClr val="dk1"/>
                          </a:solidFill>
                          <a:latin typeface="+mn-lt"/>
                          <a:ea typeface="+mn-ea"/>
                          <a:cs typeface="+mn-cs"/>
                        </a:rPr>
                        <a:t>tls_master</a:t>
                      </a:r>
                      <a:endParaRPr kumimoji="1" lang="ja-JP" altLang="en-US" dirty="0"/>
                    </a:p>
                  </a:txBody>
                  <a:tcPr/>
                </a:tc>
                <a:extLst>
                  <a:ext uri="{0D108BD9-81ED-4DB2-BD59-A6C34878D82A}">
                    <a16:rowId xmlns:a16="http://schemas.microsoft.com/office/drawing/2014/main" val="2306450555"/>
                  </a:ext>
                </a:extLst>
              </a:tr>
              <a:tr h="370840">
                <a:tc>
                  <a:txBody>
                    <a:bodyPr/>
                    <a:lstStyle/>
                    <a:p>
                      <a:r>
                        <a:rPr kumimoji="1" lang="en-US" altLang="ja-JP" sz="1800" b="0" i="0" u="none" strike="noStrike" kern="1200" baseline="0" dirty="0">
                          <a:solidFill>
                            <a:schemeClr val="dk1"/>
                          </a:solidFill>
                          <a:latin typeface="+mn-lt"/>
                          <a:ea typeface="+mn-ea"/>
                          <a:cs typeface="+mn-cs"/>
                        </a:rPr>
                        <a:t>dll_loaded</a:t>
                      </a:r>
                      <a:endParaRPr kumimoji="1" lang="ja-JP" altLang="en-US" dirty="0"/>
                    </a:p>
                  </a:txBody>
                  <a:tcPr/>
                </a:tc>
                <a:tc>
                  <a:txBody>
                    <a:bodyPr/>
                    <a:lstStyle/>
                    <a:p>
                      <a:r>
                        <a:rPr kumimoji="1" lang="en-US" altLang="ja-JP" sz="1800" b="0" i="0" u="none" strike="noStrike" kern="1200" baseline="0" dirty="0">
                          <a:solidFill>
                            <a:schemeClr val="dk1"/>
                          </a:solidFill>
                          <a:latin typeface="+mn-lt"/>
                          <a:ea typeface="+mn-ea"/>
                          <a:cs typeface="+mn-cs"/>
                        </a:rPr>
                        <a:t>file_failed</a:t>
                      </a:r>
                      <a:endParaRPr kumimoji="1" lang="ja-JP" altLang="en-US" dirty="0"/>
                    </a:p>
                  </a:txBody>
                  <a:tcPr/>
                </a:tc>
                <a:tc>
                  <a:txBody>
                    <a:bodyPr/>
                    <a:lstStyle/>
                    <a:p>
                      <a:r>
                        <a:rPr kumimoji="1" lang="en-US" altLang="ja-JP" sz="1800" b="0" i="0" u="none" strike="noStrike" kern="1200" baseline="0" dirty="0">
                          <a:solidFill>
                            <a:schemeClr val="dk1"/>
                          </a:solidFill>
                          <a:latin typeface="+mn-lt"/>
                          <a:ea typeface="+mn-ea"/>
                          <a:cs typeface="+mn-cs"/>
                        </a:rPr>
                        <a:t>mutex</a:t>
                      </a:r>
                      <a:endParaRPr kumimoji="1" lang="ja-JP" altLang="en-US" dirty="0"/>
                    </a:p>
                  </a:txBody>
                  <a:tcPr/>
                </a:tc>
                <a:tc>
                  <a:txBody>
                    <a:bodyPr/>
                    <a:lstStyle/>
                    <a:p>
                      <a:r>
                        <a:rPr kumimoji="1" lang="en-US" altLang="ja-JP" sz="1800" b="0" i="0" u="none" strike="noStrike" kern="1200" baseline="0" dirty="0">
                          <a:solidFill>
                            <a:schemeClr val="dk1"/>
                          </a:solidFill>
                          <a:latin typeface="+mn-lt"/>
                          <a:ea typeface="+mn-ea"/>
                          <a:cs typeface="+mn-cs"/>
                        </a:rPr>
                        <a:t>wmi_query</a:t>
                      </a:r>
                      <a:endParaRPr kumimoji="1" lang="ja-JP" altLang="en-US" dirty="0"/>
                    </a:p>
                  </a:txBody>
                  <a:tcPr/>
                </a:tc>
                <a:extLst>
                  <a:ext uri="{0D108BD9-81ED-4DB2-BD59-A6C34878D82A}">
                    <a16:rowId xmlns:a16="http://schemas.microsoft.com/office/drawing/2014/main" val="492556635"/>
                  </a:ext>
                </a:extLst>
              </a:tr>
            </a:tbl>
          </a:graphicData>
        </a:graphic>
      </p:graphicFrame>
      <p:sp>
        <p:nvSpPr>
          <p:cNvPr id="8" name="テキスト ボックス 7">
            <a:extLst>
              <a:ext uri="{FF2B5EF4-FFF2-40B4-BE49-F238E27FC236}">
                <a16:creationId xmlns:a16="http://schemas.microsoft.com/office/drawing/2014/main" id="{8D0558E5-608F-48D8-B16E-B4382F8C4874}"/>
              </a:ext>
            </a:extLst>
          </p:cNvPr>
          <p:cNvSpPr txBox="1"/>
          <p:nvPr/>
        </p:nvSpPr>
        <p:spPr>
          <a:xfrm>
            <a:off x="4977618" y="1761347"/>
            <a:ext cx="2297723" cy="338554"/>
          </a:xfrm>
          <a:prstGeom prst="rect">
            <a:avLst/>
          </a:prstGeom>
          <a:noFill/>
        </p:spPr>
        <p:txBody>
          <a:bodyPr wrap="square" rtlCol="0">
            <a:spAutoFit/>
          </a:bodyPr>
          <a:lstStyle/>
          <a:p>
            <a:r>
              <a:rPr kumimoji="1" lang="ja-JP" altLang="en-US" sz="1600" dirty="0"/>
              <a:t>表</a:t>
            </a:r>
            <a:r>
              <a:rPr kumimoji="1" lang="en-US" altLang="ja-JP" sz="1600" dirty="0"/>
              <a:t>2</a:t>
            </a:r>
            <a:r>
              <a:rPr kumimoji="1" lang="ja-JP" altLang="en-US" sz="1600" dirty="0"/>
              <a:t>：推定する機能</a:t>
            </a:r>
          </a:p>
        </p:txBody>
      </p:sp>
    </p:spTree>
    <p:extLst>
      <p:ext uri="{BB962C8B-B14F-4D97-AF65-F5344CB8AC3E}">
        <p14:creationId xmlns:p14="http://schemas.microsoft.com/office/powerpoint/2010/main" val="2541296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008F8D-7CA9-4C2A-9AB6-024B22897F2B}"/>
              </a:ext>
            </a:extLst>
          </p:cNvPr>
          <p:cNvSpPr>
            <a:spLocks noGrp="1"/>
          </p:cNvSpPr>
          <p:nvPr>
            <p:ph type="title"/>
          </p:nvPr>
        </p:nvSpPr>
        <p:spPr/>
        <p:txBody>
          <a:bodyPr/>
          <a:lstStyle/>
          <a:p>
            <a:r>
              <a:rPr kumimoji="1" lang="ja-JP" altLang="en-US" dirty="0"/>
              <a:t>提案</a:t>
            </a:r>
            <a:r>
              <a:rPr kumimoji="1" lang="ja-JP" altLang="en-US"/>
              <a:t>手法の</a:t>
            </a:r>
            <a:r>
              <a:rPr lang="ja-JP" altLang="en-US"/>
              <a:t>概要</a:t>
            </a:r>
            <a:endParaRPr kumimoji="1" lang="ja-JP" altLang="en-US" dirty="0"/>
          </a:p>
        </p:txBody>
      </p:sp>
      <p:sp>
        <p:nvSpPr>
          <p:cNvPr id="4" name="スライド番号プレースホルダー 3">
            <a:extLst>
              <a:ext uri="{FF2B5EF4-FFF2-40B4-BE49-F238E27FC236}">
                <a16:creationId xmlns:a16="http://schemas.microsoft.com/office/drawing/2014/main" id="{14D886E0-9AED-4BEF-B4A8-FCE2DEF237DA}"/>
              </a:ext>
            </a:extLst>
          </p:cNvPr>
          <p:cNvSpPr>
            <a:spLocks noGrp="1"/>
          </p:cNvSpPr>
          <p:nvPr>
            <p:ph type="sldNum" sz="quarter" idx="12"/>
          </p:nvPr>
        </p:nvSpPr>
        <p:spPr/>
        <p:txBody>
          <a:bodyPr/>
          <a:lstStyle/>
          <a:p>
            <a:fld id="{D1421120-2D82-4C6E-9B97-FBE175CE5E70}" type="slidenum">
              <a:rPr kumimoji="1" lang="ja-JP" altLang="en-US" sz="1800" smtClean="0"/>
              <a:t>9</a:t>
            </a:fld>
            <a:endParaRPr kumimoji="1" lang="ja-JP" altLang="en-US" sz="1800" dirty="0"/>
          </a:p>
        </p:txBody>
      </p:sp>
      <p:graphicFrame>
        <p:nvGraphicFramePr>
          <p:cNvPr id="7" name="図表 6">
            <a:extLst>
              <a:ext uri="{FF2B5EF4-FFF2-40B4-BE49-F238E27FC236}">
                <a16:creationId xmlns:a16="http://schemas.microsoft.com/office/drawing/2014/main" id="{13E0B944-5BBF-4EA6-8A7E-7D8969B392E2}"/>
              </a:ext>
            </a:extLst>
          </p:cNvPr>
          <p:cNvGraphicFramePr/>
          <p:nvPr>
            <p:extLst>
              <p:ext uri="{D42A27DB-BD31-4B8C-83A1-F6EECF244321}">
                <p14:modId xmlns:p14="http://schemas.microsoft.com/office/powerpoint/2010/main" val="1217472317"/>
              </p:ext>
            </p:extLst>
          </p:nvPr>
        </p:nvGraphicFramePr>
        <p:xfrm>
          <a:off x="1097280" y="1505898"/>
          <a:ext cx="9346882" cy="2157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グループ化 2">
            <a:extLst>
              <a:ext uri="{FF2B5EF4-FFF2-40B4-BE49-F238E27FC236}">
                <a16:creationId xmlns:a16="http://schemas.microsoft.com/office/drawing/2014/main" id="{99203CAE-7D18-4855-8016-9429CA413B97}"/>
              </a:ext>
            </a:extLst>
          </p:cNvPr>
          <p:cNvGrpSpPr/>
          <p:nvPr/>
        </p:nvGrpSpPr>
        <p:grpSpPr>
          <a:xfrm>
            <a:off x="1097279" y="3714505"/>
            <a:ext cx="2211978" cy="2573505"/>
            <a:chOff x="1108565" y="3485905"/>
            <a:chExt cx="1783080" cy="2573505"/>
          </a:xfrm>
        </p:grpSpPr>
        <p:sp>
          <p:nvSpPr>
            <p:cNvPr id="5" name="正方形/長方形 4">
              <a:extLst>
                <a:ext uri="{FF2B5EF4-FFF2-40B4-BE49-F238E27FC236}">
                  <a16:creationId xmlns:a16="http://schemas.microsoft.com/office/drawing/2014/main" id="{8A21717D-72EE-4024-AE9D-542403810160}"/>
                </a:ext>
              </a:extLst>
            </p:cNvPr>
            <p:cNvSpPr/>
            <p:nvPr/>
          </p:nvSpPr>
          <p:spPr>
            <a:xfrm>
              <a:off x="1108565" y="5402489"/>
              <a:ext cx="1783080" cy="656921"/>
            </a:xfrm>
            <a:prstGeom prst="rect">
              <a:avLst/>
            </a:prstGeom>
            <a:solidFill>
              <a:schemeClr val="accent6">
                <a:lumMod val="40000"/>
                <a:lumOff val="60000"/>
              </a:schemeClr>
            </a:solidFill>
            <a:ln>
              <a:solidFill>
                <a:srgbClr val="40404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sz="2000" dirty="0">
                  <a:solidFill>
                    <a:srgbClr val="404040"/>
                  </a:solidFill>
                  <a:latin typeface="+mn-ea"/>
                </a:rPr>
                <a:t>SVM</a:t>
              </a:r>
            </a:p>
            <a:p>
              <a:pPr algn="ctr"/>
              <a:r>
                <a:rPr kumimoji="1" lang="ja-JP" altLang="en-US" dirty="0">
                  <a:solidFill>
                    <a:srgbClr val="404040"/>
                  </a:solidFill>
                  <a:latin typeface="+mn-ea"/>
                </a:rPr>
                <a:t>機能</a:t>
              </a:r>
              <a:r>
                <a:rPr kumimoji="1" lang="ja-JP" altLang="en-US" sz="2000" dirty="0">
                  <a:solidFill>
                    <a:srgbClr val="404040"/>
                  </a:solidFill>
                  <a:latin typeface="+mn-ea"/>
                </a:rPr>
                <a:t> </a:t>
              </a:r>
              <a:r>
                <a:rPr kumimoji="1" lang="en-US" altLang="ja-JP" dirty="0">
                  <a:solidFill>
                    <a:srgbClr val="404040"/>
                  </a:solidFill>
                  <a:latin typeface="+mn-ea"/>
                </a:rPr>
                <a:t>(command_line)</a:t>
              </a:r>
              <a:endParaRPr kumimoji="1" lang="en-US" altLang="ja-JP" sz="2000" dirty="0">
                <a:solidFill>
                  <a:srgbClr val="404040"/>
                </a:solidFill>
                <a:latin typeface="+mn-ea"/>
              </a:endParaRPr>
            </a:p>
          </p:txBody>
        </p:sp>
        <p:sp>
          <p:nvSpPr>
            <p:cNvPr id="6" name="正方形/長方形 5">
              <a:extLst>
                <a:ext uri="{FF2B5EF4-FFF2-40B4-BE49-F238E27FC236}">
                  <a16:creationId xmlns:a16="http://schemas.microsoft.com/office/drawing/2014/main" id="{CF92D71D-7A74-4DB3-A15A-7EC529BD68B9}"/>
                </a:ext>
              </a:extLst>
            </p:cNvPr>
            <p:cNvSpPr/>
            <p:nvPr/>
          </p:nvSpPr>
          <p:spPr>
            <a:xfrm>
              <a:off x="1108565" y="4072012"/>
              <a:ext cx="1783080" cy="895391"/>
            </a:xfrm>
            <a:prstGeom prst="rect">
              <a:avLst/>
            </a:prstGeom>
            <a:solidFill>
              <a:schemeClr val="accent2">
                <a:lumMod val="60000"/>
                <a:lumOff val="40000"/>
              </a:schemeClr>
            </a:solidFill>
            <a:ln>
              <a:solidFill>
                <a:srgbClr val="40404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solidFill>
                    <a:srgbClr val="404040"/>
                  </a:solidFill>
                  <a:latin typeface="+mn-ea"/>
                </a:rPr>
                <a:t>ラベル</a:t>
              </a:r>
              <a:endParaRPr kumimoji="1" lang="en-US" altLang="ja-JP" dirty="0">
                <a:solidFill>
                  <a:srgbClr val="404040"/>
                </a:solidFill>
                <a:latin typeface="+mn-ea"/>
              </a:endParaRPr>
            </a:p>
            <a:p>
              <a:pPr algn="ctr"/>
              <a:r>
                <a:rPr kumimoji="1" lang="ja-JP" altLang="en-US" dirty="0">
                  <a:solidFill>
                    <a:srgbClr val="404040"/>
                  </a:solidFill>
                  <a:latin typeface="+mn-ea"/>
                </a:rPr>
                <a:t>機能 </a:t>
              </a:r>
              <a:r>
                <a:rPr kumimoji="1" lang="en-US" altLang="ja-JP" dirty="0">
                  <a:solidFill>
                    <a:srgbClr val="404040"/>
                  </a:solidFill>
                  <a:latin typeface="+mn-ea"/>
                </a:rPr>
                <a:t>(command_line)</a:t>
              </a:r>
            </a:p>
            <a:p>
              <a:pPr algn="ctr"/>
              <a:r>
                <a:rPr lang="ja-JP" altLang="en-US" dirty="0">
                  <a:solidFill>
                    <a:srgbClr val="404040"/>
                  </a:solidFill>
                  <a:latin typeface="+mn-ea"/>
                </a:rPr>
                <a:t>保有 </a:t>
              </a:r>
              <a:r>
                <a:rPr lang="en-US" altLang="ja-JP" dirty="0">
                  <a:solidFill>
                    <a:srgbClr val="404040"/>
                  </a:solidFill>
                  <a:latin typeface="+mn-ea"/>
                </a:rPr>
                <a:t>or </a:t>
              </a:r>
              <a:r>
                <a:rPr lang="ja-JP" altLang="en-US" dirty="0">
                  <a:solidFill>
                    <a:srgbClr val="404040"/>
                  </a:solidFill>
                  <a:latin typeface="+mn-ea"/>
                </a:rPr>
                <a:t>未保有</a:t>
              </a:r>
              <a:endParaRPr kumimoji="1" lang="ja-JP" altLang="en-US" dirty="0">
                <a:solidFill>
                  <a:srgbClr val="404040"/>
                </a:solidFill>
                <a:latin typeface="+mn-ea"/>
              </a:endParaRPr>
            </a:p>
          </p:txBody>
        </p:sp>
        <p:sp>
          <p:nvSpPr>
            <p:cNvPr id="8" name="正方形/長方形 7">
              <a:extLst>
                <a:ext uri="{FF2B5EF4-FFF2-40B4-BE49-F238E27FC236}">
                  <a16:creationId xmlns:a16="http://schemas.microsoft.com/office/drawing/2014/main" id="{81BCAC8F-1C1A-4B28-95D7-B619C462BBD7}"/>
                </a:ext>
              </a:extLst>
            </p:cNvPr>
            <p:cNvSpPr/>
            <p:nvPr/>
          </p:nvSpPr>
          <p:spPr>
            <a:xfrm>
              <a:off x="1108565" y="3485905"/>
              <a:ext cx="1783080" cy="447695"/>
            </a:xfrm>
            <a:prstGeom prst="rect">
              <a:avLst/>
            </a:prstGeom>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2000" dirty="0">
                  <a:solidFill>
                    <a:srgbClr val="404040"/>
                  </a:solidFill>
                  <a:latin typeface="+mn-ea"/>
                </a:rPr>
                <a:t>特徴ベクトル</a:t>
              </a:r>
            </a:p>
          </p:txBody>
        </p:sp>
        <p:cxnSp>
          <p:nvCxnSpPr>
            <p:cNvPr id="9" name="直線矢印コネクタ 8">
              <a:extLst>
                <a:ext uri="{FF2B5EF4-FFF2-40B4-BE49-F238E27FC236}">
                  <a16:creationId xmlns:a16="http://schemas.microsoft.com/office/drawing/2014/main" id="{66FC0E85-86F7-45D2-914B-0AC0EBC8C762}"/>
                </a:ext>
              </a:extLst>
            </p:cNvPr>
            <p:cNvCxnSpPr>
              <a:cxnSpLocks/>
              <a:stCxn id="6" idx="2"/>
              <a:endCxn id="5" idx="0"/>
            </p:cNvCxnSpPr>
            <p:nvPr/>
          </p:nvCxnSpPr>
          <p:spPr>
            <a:xfrm>
              <a:off x="2000105" y="4967403"/>
              <a:ext cx="0" cy="43508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グループ化 9">
            <a:extLst>
              <a:ext uri="{FF2B5EF4-FFF2-40B4-BE49-F238E27FC236}">
                <a16:creationId xmlns:a16="http://schemas.microsoft.com/office/drawing/2014/main" id="{F283EA7B-47F7-4297-8328-B85C00F1109F}"/>
              </a:ext>
            </a:extLst>
          </p:cNvPr>
          <p:cNvGrpSpPr/>
          <p:nvPr/>
        </p:nvGrpSpPr>
        <p:grpSpPr>
          <a:xfrm>
            <a:off x="3564151" y="3712563"/>
            <a:ext cx="2187435" cy="2573508"/>
            <a:chOff x="1108565" y="3485905"/>
            <a:chExt cx="1783080" cy="2573508"/>
          </a:xfrm>
        </p:grpSpPr>
        <p:sp>
          <p:nvSpPr>
            <p:cNvPr id="11" name="正方形/長方形 10">
              <a:extLst>
                <a:ext uri="{FF2B5EF4-FFF2-40B4-BE49-F238E27FC236}">
                  <a16:creationId xmlns:a16="http://schemas.microsoft.com/office/drawing/2014/main" id="{C603CA9F-D84B-48FD-BA3C-3200DF639BEE}"/>
                </a:ext>
              </a:extLst>
            </p:cNvPr>
            <p:cNvSpPr/>
            <p:nvPr/>
          </p:nvSpPr>
          <p:spPr>
            <a:xfrm>
              <a:off x="1108565" y="5402489"/>
              <a:ext cx="1783080" cy="656924"/>
            </a:xfrm>
            <a:prstGeom prst="rect">
              <a:avLst/>
            </a:prstGeom>
            <a:solidFill>
              <a:schemeClr val="accent6">
                <a:lumMod val="40000"/>
                <a:lumOff val="60000"/>
              </a:schemeClr>
            </a:solidFill>
            <a:ln>
              <a:solidFill>
                <a:srgbClr val="40404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sz="2000" dirty="0">
                  <a:solidFill>
                    <a:srgbClr val="404040"/>
                  </a:solidFill>
                  <a:latin typeface="+mn-ea"/>
                </a:rPr>
                <a:t>SVM</a:t>
              </a:r>
            </a:p>
            <a:p>
              <a:pPr algn="ctr"/>
              <a:r>
                <a:rPr kumimoji="1" lang="ja-JP" altLang="en-US" dirty="0">
                  <a:solidFill>
                    <a:srgbClr val="404040"/>
                  </a:solidFill>
                  <a:latin typeface="+mn-ea"/>
                </a:rPr>
                <a:t>機能</a:t>
              </a:r>
              <a:r>
                <a:rPr kumimoji="1" lang="ja-JP" altLang="en-US" sz="2000" dirty="0">
                  <a:solidFill>
                    <a:srgbClr val="404040"/>
                  </a:solidFill>
                  <a:latin typeface="+mn-ea"/>
                </a:rPr>
                <a:t> </a:t>
              </a:r>
              <a:r>
                <a:rPr kumimoji="1" lang="en-US" altLang="ja-JP" dirty="0">
                  <a:solidFill>
                    <a:srgbClr val="404040"/>
                  </a:solidFill>
                  <a:latin typeface="+mn-ea"/>
                </a:rPr>
                <a:t>(connect_host)</a:t>
              </a:r>
              <a:endParaRPr kumimoji="1" lang="en-US" altLang="ja-JP" sz="2000" dirty="0">
                <a:solidFill>
                  <a:srgbClr val="404040"/>
                </a:solidFill>
                <a:latin typeface="+mn-ea"/>
              </a:endParaRPr>
            </a:p>
          </p:txBody>
        </p:sp>
        <p:sp>
          <p:nvSpPr>
            <p:cNvPr id="12" name="正方形/長方形 11">
              <a:extLst>
                <a:ext uri="{FF2B5EF4-FFF2-40B4-BE49-F238E27FC236}">
                  <a16:creationId xmlns:a16="http://schemas.microsoft.com/office/drawing/2014/main" id="{CC83E588-85C7-4EA1-8D87-DD77F8B5B260}"/>
                </a:ext>
              </a:extLst>
            </p:cNvPr>
            <p:cNvSpPr/>
            <p:nvPr/>
          </p:nvSpPr>
          <p:spPr>
            <a:xfrm>
              <a:off x="1108565" y="4072012"/>
              <a:ext cx="1783080" cy="895391"/>
            </a:xfrm>
            <a:prstGeom prst="rect">
              <a:avLst/>
            </a:prstGeom>
            <a:solidFill>
              <a:schemeClr val="accent2">
                <a:lumMod val="60000"/>
                <a:lumOff val="40000"/>
              </a:schemeClr>
            </a:solidFill>
            <a:ln>
              <a:solidFill>
                <a:srgbClr val="40404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solidFill>
                    <a:srgbClr val="404040"/>
                  </a:solidFill>
                  <a:latin typeface="+mn-ea"/>
                </a:rPr>
                <a:t>ラベル</a:t>
              </a:r>
              <a:endParaRPr kumimoji="1" lang="en-US" altLang="ja-JP" dirty="0">
                <a:solidFill>
                  <a:srgbClr val="404040"/>
                </a:solidFill>
                <a:latin typeface="+mn-ea"/>
              </a:endParaRPr>
            </a:p>
            <a:p>
              <a:pPr algn="ctr"/>
              <a:r>
                <a:rPr kumimoji="1" lang="ja-JP" altLang="en-US" dirty="0">
                  <a:solidFill>
                    <a:srgbClr val="404040"/>
                  </a:solidFill>
                  <a:latin typeface="+mn-ea"/>
                </a:rPr>
                <a:t>機能 </a:t>
              </a:r>
              <a:r>
                <a:rPr kumimoji="1" lang="en-US" altLang="ja-JP" dirty="0">
                  <a:solidFill>
                    <a:srgbClr val="404040"/>
                  </a:solidFill>
                  <a:latin typeface="+mn-ea"/>
                </a:rPr>
                <a:t>(connect_host)</a:t>
              </a:r>
            </a:p>
            <a:p>
              <a:pPr algn="ctr"/>
              <a:r>
                <a:rPr lang="ja-JP" altLang="en-US" dirty="0">
                  <a:solidFill>
                    <a:srgbClr val="404040"/>
                  </a:solidFill>
                  <a:latin typeface="+mn-ea"/>
                </a:rPr>
                <a:t>保有 </a:t>
              </a:r>
              <a:r>
                <a:rPr lang="en-US" altLang="ja-JP" dirty="0">
                  <a:solidFill>
                    <a:srgbClr val="404040"/>
                  </a:solidFill>
                  <a:latin typeface="+mn-ea"/>
                </a:rPr>
                <a:t>or </a:t>
              </a:r>
              <a:r>
                <a:rPr lang="ja-JP" altLang="en-US" dirty="0">
                  <a:solidFill>
                    <a:srgbClr val="404040"/>
                  </a:solidFill>
                  <a:latin typeface="+mn-ea"/>
                </a:rPr>
                <a:t>未保有</a:t>
              </a:r>
              <a:endParaRPr kumimoji="1" lang="ja-JP" altLang="en-US" dirty="0">
                <a:solidFill>
                  <a:srgbClr val="404040"/>
                </a:solidFill>
                <a:latin typeface="+mn-ea"/>
              </a:endParaRPr>
            </a:p>
          </p:txBody>
        </p:sp>
        <p:sp>
          <p:nvSpPr>
            <p:cNvPr id="13" name="正方形/長方形 12">
              <a:extLst>
                <a:ext uri="{FF2B5EF4-FFF2-40B4-BE49-F238E27FC236}">
                  <a16:creationId xmlns:a16="http://schemas.microsoft.com/office/drawing/2014/main" id="{2800D96D-8CA5-4539-8FCA-E835895DFD10}"/>
                </a:ext>
              </a:extLst>
            </p:cNvPr>
            <p:cNvSpPr/>
            <p:nvPr/>
          </p:nvSpPr>
          <p:spPr>
            <a:xfrm>
              <a:off x="1108565" y="3485905"/>
              <a:ext cx="1783080" cy="447695"/>
            </a:xfrm>
            <a:prstGeom prst="rect">
              <a:avLst/>
            </a:prstGeom>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2000" dirty="0">
                  <a:solidFill>
                    <a:srgbClr val="404040"/>
                  </a:solidFill>
                  <a:latin typeface="+mn-ea"/>
                </a:rPr>
                <a:t>特徴ベクトル</a:t>
              </a:r>
            </a:p>
          </p:txBody>
        </p:sp>
        <p:cxnSp>
          <p:nvCxnSpPr>
            <p:cNvPr id="14" name="直線矢印コネクタ 13">
              <a:extLst>
                <a:ext uri="{FF2B5EF4-FFF2-40B4-BE49-F238E27FC236}">
                  <a16:creationId xmlns:a16="http://schemas.microsoft.com/office/drawing/2014/main" id="{06D36F66-5630-495E-BFB3-A284C8AB5F4B}"/>
                </a:ext>
              </a:extLst>
            </p:cNvPr>
            <p:cNvCxnSpPr>
              <a:cxnSpLocks/>
              <a:stCxn id="12" idx="2"/>
              <a:endCxn id="11" idx="0"/>
            </p:cNvCxnSpPr>
            <p:nvPr/>
          </p:nvCxnSpPr>
          <p:spPr>
            <a:xfrm>
              <a:off x="2000105" y="4967403"/>
              <a:ext cx="0" cy="43508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グループ化 14">
            <a:extLst>
              <a:ext uri="{FF2B5EF4-FFF2-40B4-BE49-F238E27FC236}">
                <a16:creationId xmlns:a16="http://schemas.microsoft.com/office/drawing/2014/main" id="{4C31A870-38FF-4281-B4AF-3227ED78167A}"/>
              </a:ext>
            </a:extLst>
          </p:cNvPr>
          <p:cNvGrpSpPr/>
          <p:nvPr/>
        </p:nvGrpSpPr>
        <p:grpSpPr>
          <a:xfrm>
            <a:off x="6434288" y="3709033"/>
            <a:ext cx="1849739" cy="2573512"/>
            <a:chOff x="1108565" y="3485905"/>
            <a:chExt cx="1783080" cy="2573512"/>
          </a:xfrm>
        </p:grpSpPr>
        <p:sp>
          <p:nvSpPr>
            <p:cNvPr id="16" name="正方形/長方形 15">
              <a:extLst>
                <a:ext uri="{FF2B5EF4-FFF2-40B4-BE49-F238E27FC236}">
                  <a16:creationId xmlns:a16="http://schemas.microsoft.com/office/drawing/2014/main" id="{65C45788-E4EC-4BC6-BDEE-98B02E68AD44}"/>
                </a:ext>
              </a:extLst>
            </p:cNvPr>
            <p:cNvSpPr/>
            <p:nvPr/>
          </p:nvSpPr>
          <p:spPr>
            <a:xfrm>
              <a:off x="1108565" y="5402489"/>
              <a:ext cx="1783080" cy="656928"/>
            </a:xfrm>
            <a:prstGeom prst="rect">
              <a:avLst/>
            </a:prstGeom>
            <a:solidFill>
              <a:schemeClr val="accent6">
                <a:lumMod val="40000"/>
                <a:lumOff val="60000"/>
              </a:schemeClr>
            </a:solidFill>
            <a:ln>
              <a:solidFill>
                <a:srgbClr val="40404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sz="2000" dirty="0">
                  <a:solidFill>
                    <a:srgbClr val="404040"/>
                  </a:solidFill>
                  <a:latin typeface="+mn-ea"/>
                </a:rPr>
                <a:t>SVM</a:t>
              </a:r>
            </a:p>
            <a:p>
              <a:pPr algn="ctr"/>
              <a:r>
                <a:rPr kumimoji="1" lang="ja-JP" altLang="en-US" dirty="0">
                  <a:solidFill>
                    <a:srgbClr val="404040"/>
                  </a:solidFill>
                  <a:latin typeface="+mn-ea"/>
                </a:rPr>
                <a:t>機能</a:t>
              </a:r>
              <a:r>
                <a:rPr kumimoji="1" lang="ja-JP" altLang="en-US" sz="2000" dirty="0">
                  <a:solidFill>
                    <a:srgbClr val="404040"/>
                  </a:solidFill>
                  <a:latin typeface="+mn-ea"/>
                </a:rPr>
                <a:t> </a:t>
              </a:r>
              <a:r>
                <a:rPr kumimoji="1" lang="en-US" altLang="ja-JP" dirty="0">
                  <a:solidFill>
                    <a:srgbClr val="404040"/>
                  </a:solidFill>
                  <a:latin typeface="+mn-ea"/>
                </a:rPr>
                <a:t>(wmi_query)</a:t>
              </a:r>
              <a:endParaRPr kumimoji="1" lang="en-US" altLang="ja-JP" sz="2000" dirty="0">
                <a:solidFill>
                  <a:srgbClr val="404040"/>
                </a:solidFill>
                <a:latin typeface="+mn-ea"/>
              </a:endParaRPr>
            </a:p>
          </p:txBody>
        </p:sp>
        <p:sp>
          <p:nvSpPr>
            <p:cNvPr id="17" name="正方形/長方形 16">
              <a:extLst>
                <a:ext uri="{FF2B5EF4-FFF2-40B4-BE49-F238E27FC236}">
                  <a16:creationId xmlns:a16="http://schemas.microsoft.com/office/drawing/2014/main" id="{B67E3B87-7F93-4A0E-B627-D42C8CB890FE}"/>
                </a:ext>
              </a:extLst>
            </p:cNvPr>
            <p:cNvSpPr/>
            <p:nvPr/>
          </p:nvSpPr>
          <p:spPr>
            <a:xfrm>
              <a:off x="1108565" y="4072012"/>
              <a:ext cx="1783080" cy="895391"/>
            </a:xfrm>
            <a:prstGeom prst="rect">
              <a:avLst/>
            </a:prstGeom>
            <a:solidFill>
              <a:schemeClr val="accent2">
                <a:lumMod val="60000"/>
                <a:lumOff val="40000"/>
              </a:schemeClr>
            </a:solidFill>
            <a:ln>
              <a:solidFill>
                <a:srgbClr val="40404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solidFill>
                    <a:srgbClr val="404040"/>
                  </a:solidFill>
                  <a:latin typeface="+mn-ea"/>
                </a:rPr>
                <a:t>ラベル</a:t>
              </a:r>
              <a:endParaRPr kumimoji="1" lang="en-US" altLang="ja-JP" dirty="0">
                <a:solidFill>
                  <a:srgbClr val="404040"/>
                </a:solidFill>
                <a:latin typeface="+mn-ea"/>
              </a:endParaRPr>
            </a:p>
            <a:p>
              <a:pPr algn="ctr"/>
              <a:r>
                <a:rPr kumimoji="1" lang="ja-JP" altLang="en-US" dirty="0">
                  <a:solidFill>
                    <a:srgbClr val="404040"/>
                  </a:solidFill>
                  <a:latin typeface="+mn-ea"/>
                </a:rPr>
                <a:t>機能 </a:t>
              </a:r>
              <a:r>
                <a:rPr kumimoji="1" lang="en-US" altLang="ja-JP" dirty="0">
                  <a:solidFill>
                    <a:srgbClr val="404040"/>
                  </a:solidFill>
                  <a:latin typeface="+mn-ea"/>
                </a:rPr>
                <a:t>(wmi_query)</a:t>
              </a:r>
            </a:p>
            <a:p>
              <a:pPr algn="ctr"/>
              <a:r>
                <a:rPr lang="ja-JP" altLang="en-US" dirty="0">
                  <a:solidFill>
                    <a:srgbClr val="404040"/>
                  </a:solidFill>
                  <a:latin typeface="+mn-ea"/>
                </a:rPr>
                <a:t>保有 </a:t>
              </a:r>
              <a:r>
                <a:rPr lang="en-US" altLang="ja-JP" dirty="0">
                  <a:solidFill>
                    <a:srgbClr val="404040"/>
                  </a:solidFill>
                  <a:latin typeface="+mn-ea"/>
                </a:rPr>
                <a:t>or </a:t>
              </a:r>
              <a:r>
                <a:rPr lang="ja-JP" altLang="en-US" dirty="0">
                  <a:solidFill>
                    <a:srgbClr val="404040"/>
                  </a:solidFill>
                  <a:latin typeface="+mn-ea"/>
                </a:rPr>
                <a:t>未保有</a:t>
              </a:r>
              <a:endParaRPr kumimoji="1" lang="ja-JP" altLang="en-US" dirty="0">
                <a:solidFill>
                  <a:srgbClr val="404040"/>
                </a:solidFill>
                <a:latin typeface="+mn-ea"/>
              </a:endParaRPr>
            </a:p>
          </p:txBody>
        </p:sp>
        <p:sp>
          <p:nvSpPr>
            <p:cNvPr id="18" name="正方形/長方形 17">
              <a:extLst>
                <a:ext uri="{FF2B5EF4-FFF2-40B4-BE49-F238E27FC236}">
                  <a16:creationId xmlns:a16="http://schemas.microsoft.com/office/drawing/2014/main" id="{51BEFD9C-7728-4D9B-B181-04351F48AB5C}"/>
                </a:ext>
              </a:extLst>
            </p:cNvPr>
            <p:cNvSpPr/>
            <p:nvPr/>
          </p:nvSpPr>
          <p:spPr>
            <a:xfrm>
              <a:off x="1108565" y="3485905"/>
              <a:ext cx="1783080" cy="447695"/>
            </a:xfrm>
            <a:prstGeom prst="rect">
              <a:avLst/>
            </a:prstGeom>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2000" dirty="0">
                  <a:solidFill>
                    <a:srgbClr val="404040"/>
                  </a:solidFill>
                  <a:latin typeface="+mn-ea"/>
                </a:rPr>
                <a:t>特徴ベクトル</a:t>
              </a:r>
            </a:p>
          </p:txBody>
        </p:sp>
        <p:cxnSp>
          <p:nvCxnSpPr>
            <p:cNvPr id="19" name="直線矢印コネクタ 18">
              <a:extLst>
                <a:ext uri="{FF2B5EF4-FFF2-40B4-BE49-F238E27FC236}">
                  <a16:creationId xmlns:a16="http://schemas.microsoft.com/office/drawing/2014/main" id="{96F5F844-9317-4781-B1AF-709CA6EBEAA7}"/>
                </a:ext>
              </a:extLst>
            </p:cNvPr>
            <p:cNvCxnSpPr>
              <a:cxnSpLocks/>
              <a:stCxn id="17" idx="2"/>
              <a:endCxn id="16" idx="0"/>
            </p:cNvCxnSpPr>
            <p:nvPr/>
          </p:nvCxnSpPr>
          <p:spPr>
            <a:xfrm>
              <a:off x="2000105" y="4967403"/>
              <a:ext cx="0" cy="43508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80749920-55B2-4CCE-B915-F594812FCB05}"/>
              </a:ext>
            </a:extLst>
          </p:cNvPr>
          <p:cNvSpPr txBox="1"/>
          <p:nvPr/>
        </p:nvSpPr>
        <p:spPr>
          <a:xfrm>
            <a:off x="5874359" y="3754487"/>
            <a:ext cx="1132114" cy="369332"/>
          </a:xfrm>
          <a:prstGeom prst="rect">
            <a:avLst/>
          </a:prstGeom>
          <a:noFill/>
        </p:spPr>
        <p:txBody>
          <a:bodyPr wrap="square" rtlCol="0">
            <a:spAutoFit/>
          </a:bodyPr>
          <a:lstStyle/>
          <a:p>
            <a:r>
              <a:rPr kumimoji="1" lang="ja-JP" altLang="en-US" dirty="0"/>
              <a:t>・・・</a:t>
            </a:r>
          </a:p>
        </p:txBody>
      </p:sp>
      <p:sp>
        <p:nvSpPr>
          <p:cNvPr id="21" name="テキスト ボックス 20">
            <a:extLst>
              <a:ext uri="{FF2B5EF4-FFF2-40B4-BE49-F238E27FC236}">
                <a16:creationId xmlns:a16="http://schemas.microsoft.com/office/drawing/2014/main" id="{598BDFCD-3192-4DA8-8178-E807EEF3CC42}"/>
              </a:ext>
            </a:extLst>
          </p:cNvPr>
          <p:cNvSpPr txBox="1"/>
          <p:nvPr/>
        </p:nvSpPr>
        <p:spPr>
          <a:xfrm>
            <a:off x="5874359" y="4568583"/>
            <a:ext cx="1132114" cy="369332"/>
          </a:xfrm>
          <a:prstGeom prst="rect">
            <a:avLst/>
          </a:prstGeom>
          <a:noFill/>
        </p:spPr>
        <p:txBody>
          <a:bodyPr wrap="square" rtlCol="0">
            <a:spAutoFit/>
          </a:bodyPr>
          <a:lstStyle/>
          <a:p>
            <a:r>
              <a:rPr kumimoji="1" lang="ja-JP" altLang="en-US" dirty="0"/>
              <a:t>・・・</a:t>
            </a:r>
          </a:p>
        </p:txBody>
      </p:sp>
      <p:sp>
        <p:nvSpPr>
          <p:cNvPr id="22" name="テキスト ボックス 21">
            <a:extLst>
              <a:ext uri="{FF2B5EF4-FFF2-40B4-BE49-F238E27FC236}">
                <a16:creationId xmlns:a16="http://schemas.microsoft.com/office/drawing/2014/main" id="{5BED989A-2391-4B2B-A720-09B47463425F}"/>
              </a:ext>
            </a:extLst>
          </p:cNvPr>
          <p:cNvSpPr txBox="1"/>
          <p:nvPr/>
        </p:nvSpPr>
        <p:spPr>
          <a:xfrm>
            <a:off x="5874359" y="5772943"/>
            <a:ext cx="1132114" cy="369332"/>
          </a:xfrm>
          <a:prstGeom prst="rect">
            <a:avLst/>
          </a:prstGeom>
          <a:noFill/>
        </p:spPr>
        <p:txBody>
          <a:bodyPr wrap="square" rtlCol="0">
            <a:spAutoFit/>
          </a:bodyPr>
          <a:lstStyle/>
          <a:p>
            <a:r>
              <a:rPr kumimoji="1" lang="ja-JP" altLang="en-US" dirty="0"/>
              <a:t>・・・</a:t>
            </a:r>
          </a:p>
        </p:txBody>
      </p:sp>
      <p:cxnSp>
        <p:nvCxnSpPr>
          <p:cNvPr id="24" name="直線コネクタ 23">
            <a:extLst>
              <a:ext uri="{FF2B5EF4-FFF2-40B4-BE49-F238E27FC236}">
                <a16:creationId xmlns:a16="http://schemas.microsoft.com/office/drawing/2014/main" id="{8209BC76-9A7E-4D6E-A557-EFA220313625}"/>
              </a:ext>
            </a:extLst>
          </p:cNvPr>
          <p:cNvCxnSpPr>
            <a:cxnSpLocks/>
          </p:cNvCxnSpPr>
          <p:nvPr/>
        </p:nvCxnSpPr>
        <p:spPr>
          <a:xfrm>
            <a:off x="762000" y="5436805"/>
            <a:ext cx="788125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テキスト ボックス 24">
            <a:extLst>
              <a:ext uri="{FF2B5EF4-FFF2-40B4-BE49-F238E27FC236}">
                <a16:creationId xmlns:a16="http://schemas.microsoft.com/office/drawing/2014/main" id="{4486920D-6A34-44D6-A0D9-8E600E491B85}"/>
              </a:ext>
            </a:extLst>
          </p:cNvPr>
          <p:cNvSpPr txBox="1"/>
          <p:nvPr/>
        </p:nvSpPr>
        <p:spPr>
          <a:xfrm>
            <a:off x="8669829" y="5205972"/>
            <a:ext cx="2637805" cy="461665"/>
          </a:xfrm>
          <a:prstGeom prst="rect">
            <a:avLst/>
          </a:prstGeom>
          <a:noFill/>
        </p:spPr>
        <p:txBody>
          <a:bodyPr wrap="square" rtlCol="0">
            <a:spAutoFit/>
          </a:bodyPr>
          <a:lstStyle/>
          <a:p>
            <a:r>
              <a:rPr kumimoji="1" lang="en-US" altLang="ja-JP" sz="2400" dirty="0"/>
              <a:t>10</a:t>
            </a:r>
            <a:r>
              <a:rPr kumimoji="1" lang="ja-JP" altLang="en-US" sz="2400" dirty="0"/>
              <a:t>分割交差検証</a:t>
            </a:r>
          </a:p>
        </p:txBody>
      </p:sp>
      <p:sp>
        <p:nvSpPr>
          <p:cNvPr id="23" name="日付プレースホルダー 22">
            <a:extLst>
              <a:ext uri="{FF2B5EF4-FFF2-40B4-BE49-F238E27FC236}">
                <a16:creationId xmlns:a16="http://schemas.microsoft.com/office/drawing/2014/main" id="{F1D2E5B4-438F-4AE8-BA18-FAD47ADA29DD}"/>
              </a:ext>
            </a:extLst>
          </p:cNvPr>
          <p:cNvSpPr>
            <a:spLocks noGrp="1"/>
          </p:cNvSpPr>
          <p:nvPr>
            <p:ph type="dt" sz="half" idx="10"/>
          </p:nvPr>
        </p:nvSpPr>
        <p:spPr/>
        <p:txBody>
          <a:bodyPr/>
          <a:lstStyle/>
          <a:p>
            <a:r>
              <a:rPr kumimoji="1" lang="en-US" altLang="ja-JP" sz="1800" dirty="0"/>
              <a:t>2021/2/22</a:t>
            </a:r>
            <a:endParaRPr kumimoji="1" lang="ja-JP" altLang="en-US" sz="1800" dirty="0"/>
          </a:p>
        </p:txBody>
      </p:sp>
    </p:spTree>
    <p:extLst>
      <p:ext uri="{BB962C8B-B14F-4D97-AF65-F5344CB8AC3E}">
        <p14:creationId xmlns:p14="http://schemas.microsoft.com/office/powerpoint/2010/main" val="2096490693"/>
      </p:ext>
    </p:extLst>
  </p:cSld>
  <p:clrMapOvr>
    <a:masterClrMapping/>
  </p:clrMapOvr>
</p:sld>
</file>

<file path=ppt/theme/theme1.xml><?xml version="1.0" encoding="utf-8"?>
<a:theme xmlns:a="http://schemas.openxmlformats.org/drawingml/2006/main" name="レトロスペクト">
  <a:themeElements>
    <a:clrScheme name="黄">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3412</TotalTime>
  <Words>1077</Words>
  <Application>Microsoft Office PowerPoint</Application>
  <PresentationFormat>ワイド画面</PresentationFormat>
  <Paragraphs>252</Paragraphs>
  <Slides>15</Slides>
  <Notes>0</Notes>
  <HiddenSlides>2</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15</vt:i4>
      </vt:variant>
    </vt:vector>
  </HeadingPairs>
  <TitlesOfParts>
    <vt:vector size="25" baseType="lpstr">
      <vt:lpstr>HaranoAjiMincho-Regular-Identity-H</vt:lpstr>
      <vt:lpstr>ＭＳ Ｐゴシック</vt:lpstr>
      <vt:lpstr>NimbusRomNo9L-Regu</vt:lpstr>
      <vt:lpstr>rtxr</vt:lpstr>
      <vt:lpstr>游ゴシック</vt:lpstr>
      <vt:lpstr>Calibri</vt:lpstr>
      <vt:lpstr>Calibri Light</vt:lpstr>
      <vt:lpstr>Cambria Math</vt:lpstr>
      <vt:lpstr>Wingdings</vt:lpstr>
      <vt:lpstr>レトロスペクト</vt:lpstr>
      <vt:lpstr>動的解析結果を用いた マルウェアの機能推定に関する研究</vt:lpstr>
      <vt:lpstr>研究背景</vt:lpstr>
      <vt:lpstr>マルウェア解析手法</vt:lpstr>
      <vt:lpstr>既存研究</vt:lpstr>
      <vt:lpstr>研究目的</vt:lpstr>
      <vt:lpstr>FFRI Dataset</vt:lpstr>
      <vt:lpstr>FFRI Datasetから取得する情報</vt:lpstr>
      <vt:lpstr>推定する機能</vt:lpstr>
      <vt:lpstr>提案手法の概要</vt:lpstr>
      <vt:lpstr>実験結果</vt:lpstr>
      <vt:lpstr>推定精度に関する考察</vt:lpstr>
      <vt:lpstr>結論</vt:lpstr>
      <vt:lpstr>Paragraph Vector / SVMの実装方法</vt:lpstr>
      <vt:lpstr>10分割交差検証</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卒業研究発表 -動的解析結果を用いた機能推定に関する研究-</dc:title>
  <dc:creator>剛志 山下</dc:creator>
  <cp:lastModifiedBy>剛志 山下</cp:lastModifiedBy>
  <cp:revision>119</cp:revision>
  <dcterms:created xsi:type="dcterms:W3CDTF">2021-02-14T07:33:04Z</dcterms:created>
  <dcterms:modified xsi:type="dcterms:W3CDTF">2021-02-22T08:03:42Z</dcterms:modified>
</cp:coreProperties>
</file>