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7A44D-3112-4C43-B12C-449A2B99589C}" v="179" dt="2020-12-08T06:25:02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06FBD-82F7-476F-B22B-1F743947E3CF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68361-008F-4BDD-B681-36A186C9A0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54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7452-6242-475B-921A-6A73412C5D07}" type="datetime1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0D90-68BC-4676-BED6-258BB50B83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34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124C-A3E7-4E65-B62B-AC574954D622}" type="datetime1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0D90-68BC-4676-BED6-258BB50B83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83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7C69-32E8-471A-B83D-62C95402CE54}" type="datetime1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0D90-68BC-4676-BED6-258BB50B83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81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C018-AAE2-4AFE-B5D1-0D5CE7A13E29}" type="datetime1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0D90-68BC-4676-BED6-258BB50B83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62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6697-BA7F-4FE6-B5BB-2DAB8CAC54B7}" type="datetime1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0D90-68BC-4676-BED6-258BB50B83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29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3709-513C-4970-9DA4-C2E2912A87DD}" type="datetime1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0D90-68BC-4676-BED6-258BB50B83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10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24AE-F411-42CC-9E3A-D92D3D477DD0}" type="datetime1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0D90-68BC-4676-BED6-258BB50B83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04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CC0A-A86B-428F-B81A-836FC6AC2024}" type="datetime1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0D90-68BC-4676-BED6-258BB50B83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08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79EF-7E4F-4351-A03D-764DA09C341A}" type="datetime1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0D90-68BC-4676-BED6-258BB50B83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85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B538A7-65D9-4307-BD29-A79A447BA9A5}" type="datetime1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C0D90-68BC-4676-BED6-258BB50B83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92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B600-9E2D-4441-B61E-987874B00929}" type="datetime1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0D90-68BC-4676-BED6-258BB50B83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38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0DF617-EB14-4E49-90BA-EC4CBF8ECB0C}" type="datetime1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AC0D90-68BC-4676-BED6-258BB50B83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35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4D72D-726F-4E2E-9B63-7FD383B43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動的解析結果を用いた</a:t>
            </a:r>
            <a:br>
              <a:rPr kumimoji="1" lang="en-US" altLang="ja-JP" sz="6000" dirty="0"/>
            </a:br>
            <a:r>
              <a:rPr kumimoji="1" lang="ja-JP" altLang="en-US" sz="6000" dirty="0"/>
              <a:t>マルウェアの機能推定</a:t>
            </a:r>
            <a:br>
              <a:rPr kumimoji="1" lang="en-US" altLang="ja-JP" sz="6000"/>
            </a:br>
            <a:r>
              <a:rPr kumimoji="1" lang="ja-JP" altLang="en-US" sz="6000"/>
              <a:t>に</a:t>
            </a:r>
            <a:r>
              <a:rPr kumimoji="1" lang="ja-JP" altLang="en-US" sz="6000" dirty="0"/>
              <a:t>関する研究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39E3DAE-CDCF-4BAC-AA42-AA282B5B3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7535075B</a:t>
            </a:r>
          </a:p>
          <a:p>
            <a:r>
              <a:rPr lang="ja-JP" altLang="en-US" dirty="0"/>
              <a:t>山下剛志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FB391F-469B-48D8-B593-090D583F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0D90-68BC-4676-BED6-258BB50B838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29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E05A1C-3B53-40CF-9BDA-97AE965F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研究テーマ・提案手法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0AA6CA-7897-4071-B725-7EC16226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研究テーマ</a:t>
            </a:r>
            <a:endParaRPr lang="en-US" altLang="ja-JP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3000" dirty="0"/>
              <a:t>マルウェアの機能推定</a:t>
            </a:r>
            <a:endParaRPr lang="en-US" altLang="ja-JP" sz="30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提案手法</a:t>
            </a:r>
            <a:endParaRPr lang="en-US" altLang="ja-JP" sz="3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3000" dirty="0"/>
              <a:t>特徴ベクトルによる機械学習を用いて，機能推定率を検証する</a:t>
            </a:r>
            <a:endParaRPr lang="en-US" altLang="ja-JP" sz="3000" dirty="0"/>
          </a:p>
          <a:p>
            <a:pPr marL="898398" lvl="2" indent="-514350">
              <a:buFont typeface="+mj-lt"/>
              <a:buAutoNum type="arabicPeriod"/>
            </a:pPr>
            <a:r>
              <a:rPr lang="ja-JP" altLang="en-US" sz="2600" dirty="0"/>
              <a:t>検体情報の抽出</a:t>
            </a:r>
            <a:endParaRPr lang="en-US" altLang="ja-JP" sz="2600" dirty="0"/>
          </a:p>
          <a:p>
            <a:pPr marL="898398" lvl="2" indent="-514350">
              <a:buFont typeface="+mj-lt"/>
              <a:buAutoNum type="arabicPeriod"/>
            </a:pPr>
            <a:r>
              <a:rPr lang="ja-JP" altLang="en-US" sz="2600" dirty="0"/>
              <a:t>特徴ベクトルの作成</a:t>
            </a:r>
            <a:endParaRPr lang="en-US" altLang="ja-JP" sz="2600" dirty="0"/>
          </a:p>
          <a:p>
            <a:pPr marL="898398" lvl="2" indent="-514350">
              <a:buFont typeface="+mj-lt"/>
              <a:buAutoNum type="arabicPeriod"/>
            </a:pPr>
            <a:r>
              <a:rPr lang="ja-JP" altLang="en-US" sz="2600" dirty="0"/>
              <a:t>機械学習による学習・評価</a:t>
            </a:r>
            <a:endParaRPr lang="en-US" altLang="ja-JP" sz="2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4F7543-A288-4F70-B212-A56E9FF6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0D90-68BC-4676-BED6-258BB50B838D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184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43B324-2F84-4461-BC7B-CEFEF150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5637D2-3035-4BB9-9CDB-37EBBE58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/>
              <a:t>FFRI</a:t>
            </a:r>
            <a:r>
              <a:rPr lang="ja-JP" altLang="en-US" sz="2800" dirty="0"/>
              <a:t> </a:t>
            </a:r>
            <a:r>
              <a:rPr lang="en-US" altLang="ja-JP" sz="2800" dirty="0"/>
              <a:t>Dataset</a:t>
            </a:r>
            <a:r>
              <a:rPr lang="ja-JP" altLang="en-US" sz="2800" dirty="0"/>
              <a:t>の検体の</a:t>
            </a:r>
            <a:r>
              <a:rPr kumimoji="1" lang="ja-JP" altLang="en-US" sz="2800" dirty="0"/>
              <a:t>「</a:t>
            </a:r>
            <a:r>
              <a:rPr kumimoji="1" lang="en-US" altLang="ja-JP" sz="2800" dirty="0"/>
              <a:t>API</a:t>
            </a:r>
            <a:r>
              <a:rPr kumimoji="1" lang="ja-JP" altLang="en-US" sz="2800" dirty="0"/>
              <a:t>コール，機能概要」から，「</a:t>
            </a:r>
            <a:r>
              <a:rPr kumimoji="1" lang="en-US" altLang="ja-JP" sz="2800" dirty="0"/>
              <a:t>API</a:t>
            </a:r>
            <a:r>
              <a:rPr kumimoji="1" lang="ja-JP" altLang="en-US" sz="2800" dirty="0"/>
              <a:t>コール列，機能の種類」を抽出</a:t>
            </a:r>
            <a:endParaRPr kumimoji="1"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/>
              <a:t>API</a:t>
            </a:r>
            <a:r>
              <a:rPr lang="ja-JP" altLang="en-US" sz="2800" dirty="0"/>
              <a:t>コール列                   特徴ベクトル</a:t>
            </a: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sz="2800" dirty="0"/>
          </a:p>
          <a:p>
            <a:pPr marL="514350" indent="-514350">
              <a:buFont typeface="+mj-lt"/>
              <a:buAutoNum type="arabicPeriod"/>
            </a:pP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　</a:t>
            </a:r>
            <a:r>
              <a:rPr lang="en-US" altLang="ja-JP" sz="2800" dirty="0"/>
              <a:t>				</a:t>
            </a:r>
            <a:endParaRPr lang="en-US" altLang="ja-JP" sz="26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17CAF8B0-67AB-4781-9C48-C430C0CA18D5}"/>
              </a:ext>
            </a:extLst>
          </p:cNvPr>
          <p:cNvSpPr/>
          <p:nvPr/>
        </p:nvSpPr>
        <p:spPr>
          <a:xfrm>
            <a:off x="3710608" y="2915477"/>
            <a:ext cx="993913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899B0FC9-D57F-4F62-9CF2-5C757D70812B}"/>
              </a:ext>
            </a:extLst>
          </p:cNvPr>
          <p:cNvSpPr/>
          <p:nvPr/>
        </p:nvSpPr>
        <p:spPr>
          <a:xfrm>
            <a:off x="3246781" y="3362661"/>
            <a:ext cx="1921565" cy="444028"/>
          </a:xfrm>
          <a:prstGeom prst="wedgeEllipseCallout">
            <a:avLst>
              <a:gd name="adj1" fmla="val -7500"/>
              <a:gd name="adj2" fmla="val -98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sent2vec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197E53C-B505-4D3F-B384-E0E07F7BC056}"/>
              </a:ext>
            </a:extLst>
          </p:cNvPr>
          <p:cNvSpPr/>
          <p:nvPr/>
        </p:nvSpPr>
        <p:spPr>
          <a:xfrm>
            <a:off x="1696278" y="4201786"/>
            <a:ext cx="1868557" cy="790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特徴ベクトル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F54A83A-03DE-4739-9106-C4CBBEF55B43}"/>
              </a:ext>
            </a:extLst>
          </p:cNvPr>
          <p:cNvSpPr/>
          <p:nvPr/>
        </p:nvSpPr>
        <p:spPr>
          <a:xfrm>
            <a:off x="1696278" y="5112486"/>
            <a:ext cx="1921565" cy="864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ラベル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機能</a:t>
            </a:r>
            <a:endParaRPr kumimoji="1" lang="en-US" altLang="ja-JP" sz="2000" dirty="0"/>
          </a:p>
          <a:p>
            <a:pPr algn="ctr"/>
            <a:r>
              <a:rPr kumimoji="1" lang="en-US" altLang="ja-JP" sz="2000" dirty="0"/>
              <a:t>(</a:t>
            </a:r>
            <a:r>
              <a:rPr kumimoji="1" lang="ja-JP" altLang="en-US" sz="2000" dirty="0"/>
              <a:t>保有・未保有</a:t>
            </a:r>
            <a:r>
              <a:rPr kumimoji="1" lang="en-US" altLang="ja-JP" sz="2000" dirty="0"/>
              <a:t>))</a:t>
            </a:r>
            <a:endParaRPr kumimoji="1" lang="ja-JP" altLang="en-US" sz="2000" dirty="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C5EF5110-369A-43B3-8F9E-A3D9BB59F9D3}"/>
              </a:ext>
            </a:extLst>
          </p:cNvPr>
          <p:cNvSpPr/>
          <p:nvPr/>
        </p:nvSpPr>
        <p:spPr>
          <a:xfrm>
            <a:off x="3856380" y="4201786"/>
            <a:ext cx="702365" cy="17756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F78363-59FB-4718-A1B5-4EA15C42ACA5}"/>
              </a:ext>
            </a:extLst>
          </p:cNvPr>
          <p:cNvSpPr txBox="1"/>
          <p:nvPr/>
        </p:nvSpPr>
        <p:spPr>
          <a:xfrm>
            <a:off x="4647210" y="4635432"/>
            <a:ext cx="3293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SVM</a:t>
            </a:r>
          </a:p>
          <a:p>
            <a:r>
              <a:rPr kumimoji="1" lang="en-US" altLang="ja-JP" sz="2800" dirty="0"/>
              <a:t>10</a:t>
            </a:r>
            <a:r>
              <a:rPr kumimoji="1" lang="ja-JP" altLang="en-US" sz="2800" dirty="0"/>
              <a:t>分割交差検証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F1CA6E92-4660-4003-9D94-F65494C0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0D90-68BC-4676-BED6-258BB50B838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3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129D8-63C1-43C8-8DCD-98E19291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A14A56-1D91-41CC-A0A6-5A01AB99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特徴ベクトルの作成まで完了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2B673CA-D29B-4CAE-99B0-781379D3E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6" b="1"/>
          <a:stretch/>
        </p:blipFill>
        <p:spPr>
          <a:xfrm>
            <a:off x="255363" y="2386360"/>
            <a:ext cx="11742234" cy="1193181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A51872-333A-43F1-AC75-30F195A6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0D90-68BC-4676-BED6-258BB50B838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A45B6-A133-454F-97C6-4424FBBB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まとめ・今後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CC354F-587A-4225-B042-B5AABBBAF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まとめ</a:t>
            </a:r>
            <a:endParaRPr kumimoji="1" lang="en-US" altLang="ja-JP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sz="2600" dirty="0"/>
              <a:t>保有する機能の種類と，各機能の出現回数を計測</a:t>
            </a:r>
            <a:endParaRPr kumimoji="1" lang="en-US" altLang="ja-JP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sz="2600" dirty="0"/>
              <a:t>Sent2vec</a:t>
            </a:r>
            <a:r>
              <a:rPr kumimoji="1" lang="ja-JP" altLang="en-US" sz="2600" dirty="0"/>
              <a:t>を用いた特徴ベクトルの作成</a:t>
            </a:r>
            <a:endParaRPr kumimoji="1" lang="en-US" altLang="ja-JP" sz="26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今後について</a:t>
            </a:r>
            <a:endParaRPr lang="en-US" altLang="ja-JP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sz="2600" dirty="0"/>
              <a:t>作成した特徴ベクトルを用いて学習・評価を行う</a:t>
            </a:r>
            <a:endParaRPr kumimoji="1" lang="ja-JP" altLang="en-US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DB47DE-38C6-4CEE-BDB0-7526F863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0D90-68BC-4676-BED6-258BB50B838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08887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341</TotalTime>
  <Words>161</Words>
  <Application>Microsoft Office PowerPoint</Application>
  <PresentationFormat>ワイド画面</PresentationFormat>
  <Paragraphs>36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Calibri</vt:lpstr>
      <vt:lpstr>Calibri Light</vt:lpstr>
      <vt:lpstr>Wingdings</vt:lpstr>
      <vt:lpstr>レトロスペクト</vt:lpstr>
      <vt:lpstr>動的解析結果を用いた マルウェアの機能推定 に関する研究</vt:lpstr>
      <vt:lpstr>研究テーマ・提案手法</vt:lpstr>
      <vt:lpstr>実験方法</vt:lpstr>
      <vt:lpstr>進捗</vt:lpstr>
      <vt:lpstr>まとめ・今後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卒業研究中間報告</dc:title>
  <dc:creator>山下 剛志</dc:creator>
  <cp:lastModifiedBy>山下 剛志</cp:lastModifiedBy>
  <cp:revision>7</cp:revision>
  <dcterms:created xsi:type="dcterms:W3CDTF">2020-12-08T00:42:17Z</dcterms:created>
  <dcterms:modified xsi:type="dcterms:W3CDTF">2020-12-11T01:01:57Z</dcterms:modified>
</cp:coreProperties>
</file>