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513F9-445D-1A07-96FF-2DE7CAFEE9C3}" v="43" dt="2025-06-07T19:52:15.023"/>
    <p1510:client id="{76BBE913-8A97-260E-42A1-7DAFA22957E0}" v="94" dt="2025-06-06T11:11:35.760"/>
    <p1510:client id="{D3EAEE69-B63E-713A-B8E4-03A614F098F7}" v="16" dt="2025-06-06T19:32:44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Amato" userId="S::lucas.amato@tupad.utn.edu.ar::86f89442-bbd8-4aa1-8e32-b61ff01bb8ad" providerId="AD" clId="Web-{D3EAEE69-B63E-713A-B8E4-03A614F098F7}"/>
    <pc:docChg chg="modSld sldOrd">
      <pc:chgData name="Lucas Amato" userId="S::lucas.amato@tupad.utn.edu.ar::86f89442-bbd8-4aa1-8e32-b61ff01bb8ad" providerId="AD" clId="Web-{D3EAEE69-B63E-713A-B8E4-03A614F098F7}" dt="2025-06-06T19:32:44.702" v="22" actId="20577"/>
      <pc:docMkLst>
        <pc:docMk/>
      </pc:docMkLst>
      <pc:sldChg chg="ord">
        <pc:chgData name="Lucas Amato" userId="S::lucas.amato@tupad.utn.edu.ar::86f89442-bbd8-4aa1-8e32-b61ff01bb8ad" providerId="AD" clId="Web-{D3EAEE69-B63E-713A-B8E4-03A614F098F7}" dt="2025-06-06T19:11:04.996" v="0"/>
        <pc:sldMkLst>
          <pc:docMk/>
          <pc:sldMk cId="67261409" sldId="259"/>
        </pc:sldMkLst>
      </pc:sldChg>
      <pc:sldChg chg="addSp delSp modSp">
        <pc:chgData name="Lucas Amato" userId="S::lucas.amato@tupad.utn.edu.ar::86f89442-bbd8-4aa1-8e32-b61ff01bb8ad" providerId="AD" clId="Web-{D3EAEE69-B63E-713A-B8E4-03A614F098F7}" dt="2025-06-06T19:30:52.011" v="16" actId="20577"/>
        <pc:sldMkLst>
          <pc:docMk/>
          <pc:sldMk cId="651842275" sldId="260"/>
        </pc:sldMkLst>
        <pc:spChg chg="mod">
          <ac:chgData name="Lucas Amato" userId="S::lucas.amato@tupad.utn.edu.ar::86f89442-bbd8-4aa1-8e32-b61ff01bb8ad" providerId="AD" clId="Web-{D3EAEE69-B63E-713A-B8E4-03A614F098F7}" dt="2025-06-06T19:22:43.679" v="4"/>
          <ac:spMkLst>
            <pc:docMk/>
            <pc:sldMk cId="651842275" sldId="260"/>
            <ac:spMk id="2" creationId="{B53EA9D0-171C-4970-27A3-CAB9DE362AEB}"/>
          </ac:spMkLst>
        </pc:spChg>
        <pc:spChg chg="del">
          <ac:chgData name="Lucas Amato" userId="S::lucas.amato@tupad.utn.edu.ar::86f89442-bbd8-4aa1-8e32-b61ff01bb8ad" providerId="AD" clId="Web-{D3EAEE69-B63E-713A-B8E4-03A614F098F7}" dt="2025-06-06T19:22:43.679" v="4"/>
          <ac:spMkLst>
            <pc:docMk/>
            <pc:sldMk cId="651842275" sldId="260"/>
            <ac:spMk id="9" creationId="{817D949E-564D-4503-A64E-D22FA3232C29}"/>
          </ac:spMkLst>
        </pc:spChg>
        <pc:spChg chg="del">
          <ac:chgData name="Lucas Amato" userId="S::lucas.amato@tupad.utn.edu.ar::86f89442-bbd8-4aa1-8e32-b61ff01bb8ad" providerId="AD" clId="Web-{D3EAEE69-B63E-713A-B8E4-03A614F098F7}" dt="2025-06-06T19:22:43.679" v="4"/>
          <ac:spMkLst>
            <pc:docMk/>
            <pc:sldMk cId="651842275" sldId="260"/>
            <ac:spMk id="11" creationId="{2C8EEB27-9249-8B3A-C8C2-18F9DC480810}"/>
          </ac:spMkLst>
        </pc:spChg>
        <pc:spChg chg="del">
          <ac:chgData name="Lucas Amato" userId="S::lucas.amato@tupad.utn.edu.ar::86f89442-bbd8-4aa1-8e32-b61ff01bb8ad" providerId="AD" clId="Web-{D3EAEE69-B63E-713A-B8E4-03A614F098F7}" dt="2025-06-06T19:22:43.679" v="4"/>
          <ac:spMkLst>
            <pc:docMk/>
            <pc:sldMk cId="651842275" sldId="260"/>
            <ac:spMk id="13" creationId="{18482CAC-96FF-EBE5-E97D-0BE2B8A51E3F}"/>
          </ac:spMkLst>
        </pc:spChg>
        <pc:spChg chg="add">
          <ac:chgData name="Lucas Amato" userId="S::lucas.amato@tupad.utn.edu.ar::86f89442-bbd8-4aa1-8e32-b61ff01bb8ad" providerId="AD" clId="Web-{D3EAEE69-B63E-713A-B8E4-03A614F098F7}" dt="2025-06-06T19:22:43.679" v="4"/>
          <ac:spMkLst>
            <pc:docMk/>
            <pc:sldMk cId="651842275" sldId="260"/>
            <ac:spMk id="22" creationId="{9E10BDB4-64F2-477D-A03B-9F8352D5E02E}"/>
          </ac:spMkLst>
        </pc:spChg>
        <pc:spChg chg="add">
          <ac:chgData name="Lucas Amato" userId="S::lucas.amato@tupad.utn.edu.ar::86f89442-bbd8-4aa1-8e32-b61ff01bb8ad" providerId="AD" clId="Web-{D3EAEE69-B63E-713A-B8E4-03A614F098F7}" dt="2025-06-06T19:22:43.679" v="4"/>
          <ac:spMkLst>
            <pc:docMk/>
            <pc:sldMk cId="651842275" sldId="260"/>
            <ac:spMk id="24" creationId="{887F59F2-5FBC-40CD-AD35-376AECE49EA6}"/>
          </ac:spMkLst>
        </pc:spChg>
        <pc:spChg chg="add">
          <ac:chgData name="Lucas Amato" userId="S::lucas.amato@tupad.utn.edu.ar::86f89442-bbd8-4aa1-8e32-b61ff01bb8ad" providerId="AD" clId="Web-{D3EAEE69-B63E-713A-B8E4-03A614F098F7}" dt="2025-06-06T19:22:43.679" v="4"/>
          <ac:spMkLst>
            <pc:docMk/>
            <pc:sldMk cId="651842275" sldId="260"/>
            <ac:spMk id="26" creationId="{7271C494-8107-3D61-D611-4FBC7C22A2B8}"/>
          </ac:spMkLst>
        </pc:spChg>
        <pc:graphicFrameChg chg="mod ord modGraphic">
          <ac:chgData name="Lucas Amato" userId="S::lucas.amato@tupad.utn.edu.ar::86f89442-bbd8-4aa1-8e32-b61ff01bb8ad" providerId="AD" clId="Web-{D3EAEE69-B63E-713A-B8E4-03A614F098F7}" dt="2025-06-06T19:30:52.011" v="16" actId="20577"/>
          <ac:graphicFrameMkLst>
            <pc:docMk/>
            <pc:sldMk cId="651842275" sldId="260"/>
            <ac:graphicFrameMk id="5" creationId="{D0278700-BAFC-0529-CFBF-A0F6275EC085}"/>
          </ac:graphicFrameMkLst>
        </pc:graphicFrameChg>
        <pc:picChg chg="add del mod">
          <ac:chgData name="Lucas Amato" userId="S::lucas.amato@tupad.utn.edu.ar::86f89442-bbd8-4aa1-8e32-b61ff01bb8ad" providerId="AD" clId="Web-{D3EAEE69-B63E-713A-B8E4-03A614F098F7}" dt="2025-06-06T19:27:39.644" v="5"/>
          <ac:picMkLst>
            <pc:docMk/>
            <pc:sldMk cId="651842275" sldId="260"/>
            <ac:picMk id="17" creationId="{233732A7-21C4-598F-851A-CE4C48EB1C73}"/>
          </ac:picMkLst>
        </pc:picChg>
        <pc:picChg chg="add mod">
          <ac:chgData name="Lucas Amato" userId="S::lucas.amato@tupad.utn.edu.ar::86f89442-bbd8-4aa1-8e32-b61ff01bb8ad" providerId="AD" clId="Web-{D3EAEE69-B63E-713A-B8E4-03A614F098F7}" dt="2025-06-06T19:27:48.050" v="8" actId="1076"/>
          <ac:picMkLst>
            <pc:docMk/>
            <pc:sldMk cId="651842275" sldId="260"/>
            <ac:picMk id="28" creationId="{6CF30DD4-65DD-1AD6-A5F7-DB4CB95ED797}"/>
          </ac:picMkLst>
        </pc:picChg>
      </pc:sldChg>
      <pc:sldChg chg="modSp">
        <pc:chgData name="Lucas Amato" userId="S::lucas.amato@tupad.utn.edu.ar::86f89442-bbd8-4aa1-8e32-b61ff01bb8ad" providerId="AD" clId="Web-{D3EAEE69-B63E-713A-B8E4-03A614F098F7}" dt="2025-06-06T19:32:44.702" v="22" actId="20577"/>
        <pc:sldMkLst>
          <pc:docMk/>
          <pc:sldMk cId="2545658367" sldId="266"/>
        </pc:sldMkLst>
        <pc:spChg chg="mod">
          <ac:chgData name="Lucas Amato" userId="S::lucas.amato@tupad.utn.edu.ar::86f89442-bbd8-4aa1-8e32-b61ff01bb8ad" providerId="AD" clId="Web-{D3EAEE69-B63E-713A-B8E4-03A614F098F7}" dt="2025-06-06T19:32:44.702" v="22" actId="20577"/>
          <ac:spMkLst>
            <pc:docMk/>
            <pc:sldMk cId="2545658367" sldId="266"/>
            <ac:spMk id="3" creationId="{21D199C8-FEA5-C961-62ED-E742F59E43F7}"/>
          </ac:spMkLst>
        </pc:spChg>
      </pc:sldChg>
    </pc:docChg>
  </pc:docChgLst>
  <pc:docChgLst>
    <pc:chgData name="Lucas Amato" userId="S::lucas.amato@tupad.utn.edu.ar::86f89442-bbd8-4aa1-8e32-b61ff01bb8ad" providerId="AD" clId="Web-{76BBE913-8A97-260E-42A1-7DAFA22957E0}"/>
    <pc:docChg chg="addSld modSld addMainMaster delMainMaster">
      <pc:chgData name="Lucas Amato" userId="S::lucas.amato@tupad.utn.edu.ar::86f89442-bbd8-4aa1-8e32-b61ff01bb8ad" providerId="AD" clId="Web-{76BBE913-8A97-260E-42A1-7DAFA22957E0}" dt="2025-06-06T11:12:01.167" v="97"/>
      <pc:docMkLst>
        <pc:docMk/>
      </pc:docMkLst>
      <pc:sldChg chg="addSp delSp modSp mod setBg modClrScheme chgLayout">
        <pc:chgData name="Lucas Amato" userId="S::lucas.amato@tupad.utn.edu.ar::86f89442-bbd8-4aa1-8e32-b61ff01bb8ad" providerId="AD" clId="Web-{76BBE913-8A97-260E-42A1-7DAFA22957E0}" dt="2025-06-06T11:12:01.167" v="97"/>
        <pc:sldMkLst>
          <pc:docMk/>
          <pc:sldMk cId="2406273178" sldId="256"/>
        </pc:sldMkLst>
        <pc:spChg chg="mod">
          <ac:chgData name="Lucas Amato" userId="S::lucas.amato@tupad.utn.edu.ar::86f89442-bbd8-4aa1-8e32-b61ff01bb8ad" providerId="AD" clId="Web-{76BBE913-8A97-260E-42A1-7DAFA22957E0}" dt="2025-06-06T11:12:01.167" v="9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Lucas Amato" userId="S::lucas.amato@tupad.utn.edu.ar::86f89442-bbd8-4aa1-8e32-b61ff01bb8ad" providerId="AD" clId="Web-{76BBE913-8A97-260E-42A1-7DAFA22957E0}" dt="2025-06-06T11:12:01.167" v="97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2:01.167" v="97"/>
          <ac:spMkLst>
            <pc:docMk/>
            <pc:sldMk cId="2406273178" sldId="256"/>
            <ac:spMk id="8" creationId="{E73AF435-44C8-C44B-9352-ACFA393E2F29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0:45:04.991" v="1"/>
          <ac:spMkLst>
            <pc:docMk/>
            <pc:sldMk cId="2406273178" sldId="256"/>
            <ac:spMk id="9" creationId="{ED587E41-605C-A8E4-8BA5-0E0B3797C9AA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2:01.167" v="97"/>
          <ac:spMkLst>
            <pc:docMk/>
            <pc:sldMk cId="2406273178" sldId="256"/>
            <ac:spMk id="10" creationId="{9AD8A78E-AAB6-C125-6A57-5B031A873ED6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0:45:04.991" v="1"/>
          <ac:spMkLst>
            <pc:docMk/>
            <pc:sldMk cId="2406273178" sldId="256"/>
            <ac:spMk id="11" creationId="{EBD48A03-0DF9-3063-CB15-1BC2AEC79F1C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2:01.167" v="97"/>
          <ac:spMkLst>
            <pc:docMk/>
            <pc:sldMk cId="2406273178" sldId="256"/>
            <ac:spMk id="12" creationId="{BBFC5193-1606-67C6-6571-CC04CF23435D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2:01.167" v="97"/>
          <ac:spMkLst>
            <pc:docMk/>
            <pc:sldMk cId="2406273178" sldId="256"/>
            <ac:spMk id="17" creationId="{C7EFAAB5-34A3-C2FC-70BA-7720CC8ADBAC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2:01.167" v="97"/>
          <ac:spMkLst>
            <pc:docMk/>
            <pc:sldMk cId="2406273178" sldId="256"/>
            <ac:spMk id="19" creationId="{A8A44BC8-2508-4575-75F6-0ED3F11E721E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2:01.167" v="97"/>
          <ac:spMkLst>
            <pc:docMk/>
            <pc:sldMk cId="2406273178" sldId="256"/>
            <ac:spMk id="21" creationId="{74BCF1CC-D6F1-21D9-307D-C36BA9E87FB8}"/>
          </ac:spMkLst>
        </pc:spChg>
        <pc:picChg chg="add del">
          <ac:chgData name="Lucas Amato" userId="S::lucas.amato@tupad.utn.edu.ar::86f89442-bbd8-4aa1-8e32-b61ff01bb8ad" providerId="AD" clId="Web-{76BBE913-8A97-260E-42A1-7DAFA22957E0}" dt="2025-06-06T10:45:04.991" v="1"/>
          <ac:picMkLst>
            <pc:docMk/>
            <pc:sldMk cId="2406273178" sldId="256"/>
            <ac:picMk id="4" creationId="{0560A377-A0DA-2A17-5363-1279C46E8521}"/>
          </ac:picMkLst>
        </pc:picChg>
      </pc:sldChg>
      <pc:sldChg chg="modSp new">
        <pc:chgData name="Lucas Amato" userId="S::lucas.amato@tupad.utn.edu.ar::86f89442-bbd8-4aa1-8e32-b61ff01bb8ad" providerId="AD" clId="Web-{76BBE913-8A97-260E-42A1-7DAFA22957E0}" dt="2025-06-06T10:49:08.298" v="15" actId="20577"/>
        <pc:sldMkLst>
          <pc:docMk/>
          <pc:sldMk cId="2793530107" sldId="257"/>
        </pc:sldMkLst>
        <pc:spChg chg="mod">
          <ac:chgData name="Lucas Amato" userId="S::lucas.amato@tupad.utn.edu.ar::86f89442-bbd8-4aa1-8e32-b61ff01bb8ad" providerId="AD" clId="Web-{76BBE913-8A97-260E-42A1-7DAFA22957E0}" dt="2025-06-06T10:49:08.298" v="15" actId="20577"/>
          <ac:spMkLst>
            <pc:docMk/>
            <pc:sldMk cId="2793530107" sldId="257"/>
            <ac:spMk id="2" creationId="{D2911167-F76F-529D-BE4C-B120F2E29569}"/>
          </ac:spMkLst>
        </pc:spChg>
      </pc:sldChg>
      <pc:sldChg chg="addSp delSp modSp new mod setBg">
        <pc:chgData name="Lucas Amato" userId="S::lucas.amato@tupad.utn.edu.ar::86f89442-bbd8-4aa1-8e32-b61ff01bb8ad" providerId="AD" clId="Web-{76BBE913-8A97-260E-42A1-7DAFA22957E0}" dt="2025-06-06T11:11:50.339" v="96"/>
        <pc:sldMkLst>
          <pc:docMk/>
          <pc:sldMk cId="2107690180" sldId="258"/>
        </pc:sldMkLst>
        <pc:spChg chg="mod">
          <ac:chgData name="Lucas Amato" userId="S::lucas.amato@tupad.utn.edu.ar::86f89442-bbd8-4aa1-8e32-b61ff01bb8ad" providerId="AD" clId="Web-{76BBE913-8A97-260E-42A1-7DAFA22957E0}" dt="2025-06-06T11:11:50.339" v="96"/>
          <ac:spMkLst>
            <pc:docMk/>
            <pc:sldMk cId="2107690180" sldId="258"/>
            <ac:spMk id="2" creationId="{A432D327-A3C3-DA0E-06DA-F61ACADFF0AF}"/>
          </ac:spMkLst>
        </pc:spChg>
        <pc:spChg chg="add del mod">
          <ac:chgData name="Lucas Amato" userId="S::lucas.amato@tupad.utn.edu.ar::86f89442-bbd8-4aa1-8e32-b61ff01bb8ad" providerId="AD" clId="Web-{76BBE913-8A97-260E-42A1-7DAFA22957E0}" dt="2025-06-06T11:11:50.339" v="96"/>
          <ac:spMkLst>
            <pc:docMk/>
            <pc:sldMk cId="2107690180" sldId="258"/>
            <ac:spMk id="3" creationId="{CFB49001-34A9-8BAD-AE97-82B493CD9F2C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1:41.010" v="93"/>
          <ac:spMkLst>
            <pc:docMk/>
            <pc:sldMk cId="2107690180" sldId="258"/>
            <ac:spMk id="9" creationId="{817D949E-564D-4503-A64E-D22FA3232C29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1:41.010" v="93"/>
          <ac:spMkLst>
            <pc:docMk/>
            <pc:sldMk cId="2107690180" sldId="258"/>
            <ac:spMk id="11" creationId="{2C8EEB27-9249-8B3A-C8C2-18F9DC480810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1:41.010" v="93"/>
          <ac:spMkLst>
            <pc:docMk/>
            <pc:sldMk cId="2107690180" sldId="258"/>
            <ac:spMk id="13" creationId="{18482CAC-96FF-EBE5-E97D-0BE2B8A51E3F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1:50.307" v="95"/>
          <ac:spMkLst>
            <pc:docMk/>
            <pc:sldMk cId="2107690180" sldId="258"/>
            <ac:spMk id="15" creationId="{04213918-F1EB-4BCE-BE23-F5E9851EE05C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1:50.307" v="95"/>
          <ac:spMkLst>
            <pc:docMk/>
            <pc:sldMk cId="2107690180" sldId="258"/>
            <ac:spMk id="16" creationId="{2062E862-C7F7-4CA1-B929-D0B75F5E9FB9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50.339" v="96"/>
          <ac:spMkLst>
            <pc:docMk/>
            <pc:sldMk cId="2107690180" sldId="258"/>
            <ac:spMk id="19" creationId="{817D949E-564D-4503-A64E-D22FA3232C29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50.339" v="96"/>
          <ac:spMkLst>
            <pc:docMk/>
            <pc:sldMk cId="2107690180" sldId="258"/>
            <ac:spMk id="20" creationId="{2C8EEB27-9249-8B3A-C8C2-18F9DC480810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50.339" v="96"/>
          <ac:spMkLst>
            <pc:docMk/>
            <pc:sldMk cId="2107690180" sldId="258"/>
            <ac:spMk id="21" creationId="{18482CAC-96FF-EBE5-E97D-0BE2B8A51E3F}"/>
          </ac:spMkLst>
        </pc:spChg>
        <pc:graphicFrameChg chg="add del">
          <ac:chgData name="Lucas Amato" userId="S::lucas.amato@tupad.utn.edu.ar::86f89442-bbd8-4aa1-8e32-b61ff01bb8ad" providerId="AD" clId="Web-{76BBE913-8A97-260E-42A1-7DAFA22957E0}" dt="2025-06-06T11:11:41.010" v="93"/>
          <ac:graphicFrameMkLst>
            <pc:docMk/>
            <pc:sldMk cId="2107690180" sldId="258"/>
            <ac:graphicFrameMk id="5" creationId="{FABE6EF8-A87C-B4EB-AF69-DC0151363588}"/>
          </ac:graphicFrameMkLst>
        </pc:graphicFrameChg>
        <pc:graphicFrameChg chg="add del">
          <ac:chgData name="Lucas Amato" userId="S::lucas.amato@tupad.utn.edu.ar::86f89442-bbd8-4aa1-8e32-b61ff01bb8ad" providerId="AD" clId="Web-{76BBE913-8A97-260E-42A1-7DAFA22957E0}" dt="2025-06-06T11:11:50.307" v="95"/>
          <ac:graphicFrameMkLst>
            <pc:docMk/>
            <pc:sldMk cId="2107690180" sldId="258"/>
            <ac:graphicFrameMk id="17" creationId="{77691F31-DD59-E8D1-97FD-280BAAD008D6}"/>
          </ac:graphicFrameMkLst>
        </pc:graphicFrameChg>
        <pc:graphicFrameChg chg="add">
          <ac:chgData name="Lucas Amato" userId="S::lucas.amato@tupad.utn.edu.ar::86f89442-bbd8-4aa1-8e32-b61ff01bb8ad" providerId="AD" clId="Web-{76BBE913-8A97-260E-42A1-7DAFA22957E0}" dt="2025-06-06T11:11:50.339" v="96"/>
          <ac:graphicFrameMkLst>
            <pc:docMk/>
            <pc:sldMk cId="2107690180" sldId="258"/>
            <ac:graphicFrameMk id="22" creationId="{347F69CE-61C6-491E-4C44-207965CD7C68}"/>
          </ac:graphicFrameMkLst>
        </pc:graphicFrameChg>
      </pc:sldChg>
      <pc:sldChg chg="addSp delSp modSp new mod setBg">
        <pc:chgData name="Lucas Amato" userId="S::lucas.amato@tupad.utn.edu.ar::86f89442-bbd8-4aa1-8e32-b61ff01bb8ad" providerId="AD" clId="Web-{76BBE913-8A97-260E-42A1-7DAFA22957E0}" dt="2025-06-06T11:11:30.557" v="91"/>
        <pc:sldMkLst>
          <pc:docMk/>
          <pc:sldMk cId="67261409" sldId="259"/>
        </pc:sldMkLst>
        <pc:spChg chg="mod">
          <ac:chgData name="Lucas Amato" userId="S::lucas.amato@tupad.utn.edu.ar::86f89442-bbd8-4aa1-8e32-b61ff01bb8ad" providerId="AD" clId="Web-{76BBE913-8A97-260E-42A1-7DAFA22957E0}" dt="2025-06-06T11:11:30.557" v="91"/>
          <ac:spMkLst>
            <pc:docMk/>
            <pc:sldMk cId="67261409" sldId="259"/>
            <ac:spMk id="2" creationId="{9669B462-01BD-A670-3AC9-B8CEA0C0B262}"/>
          </ac:spMkLst>
        </pc:spChg>
        <pc:spChg chg="del mod">
          <ac:chgData name="Lucas Amato" userId="S::lucas.amato@tupad.utn.edu.ar::86f89442-bbd8-4aa1-8e32-b61ff01bb8ad" providerId="AD" clId="Web-{76BBE913-8A97-260E-42A1-7DAFA22957E0}" dt="2025-06-06T11:11:30.557" v="91"/>
          <ac:spMkLst>
            <pc:docMk/>
            <pc:sldMk cId="67261409" sldId="259"/>
            <ac:spMk id="3" creationId="{51EDC219-619C-D868-050C-31B7650248E1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30.557" v="91"/>
          <ac:spMkLst>
            <pc:docMk/>
            <pc:sldMk cId="67261409" sldId="259"/>
            <ac:spMk id="9" creationId="{817D949E-564D-4503-A64E-D22FA3232C29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30.557" v="91"/>
          <ac:spMkLst>
            <pc:docMk/>
            <pc:sldMk cId="67261409" sldId="259"/>
            <ac:spMk id="11" creationId="{2C8EEB27-9249-8B3A-C8C2-18F9DC480810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30.557" v="91"/>
          <ac:spMkLst>
            <pc:docMk/>
            <pc:sldMk cId="67261409" sldId="259"/>
            <ac:spMk id="13" creationId="{18482CAC-96FF-EBE5-E97D-0BE2B8A51E3F}"/>
          </ac:spMkLst>
        </pc:spChg>
        <pc:graphicFrameChg chg="add">
          <ac:chgData name="Lucas Amato" userId="S::lucas.amato@tupad.utn.edu.ar::86f89442-bbd8-4aa1-8e32-b61ff01bb8ad" providerId="AD" clId="Web-{76BBE913-8A97-260E-42A1-7DAFA22957E0}" dt="2025-06-06T11:11:30.557" v="91"/>
          <ac:graphicFrameMkLst>
            <pc:docMk/>
            <pc:sldMk cId="67261409" sldId="259"/>
            <ac:graphicFrameMk id="5" creationId="{FAEFB155-A1FC-0E4C-D79D-472A8186D494}"/>
          </ac:graphicFrameMkLst>
        </pc:graphicFrameChg>
      </pc:sldChg>
      <pc:sldChg chg="addSp delSp modSp new mod setBg">
        <pc:chgData name="Lucas Amato" userId="S::lucas.amato@tupad.utn.edu.ar::86f89442-bbd8-4aa1-8e32-b61ff01bb8ad" providerId="AD" clId="Web-{76BBE913-8A97-260E-42A1-7DAFA22957E0}" dt="2025-06-06T11:11:25.931" v="90"/>
        <pc:sldMkLst>
          <pc:docMk/>
          <pc:sldMk cId="651842275" sldId="260"/>
        </pc:sldMkLst>
        <pc:spChg chg="mod">
          <ac:chgData name="Lucas Amato" userId="S::lucas.amato@tupad.utn.edu.ar::86f89442-bbd8-4aa1-8e32-b61ff01bb8ad" providerId="AD" clId="Web-{76BBE913-8A97-260E-42A1-7DAFA22957E0}" dt="2025-06-06T11:11:25.931" v="90"/>
          <ac:spMkLst>
            <pc:docMk/>
            <pc:sldMk cId="651842275" sldId="260"/>
            <ac:spMk id="2" creationId="{B53EA9D0-171C-4970-27A3-CAB9DE362AEB}"/>
          </ac:spMkLst>
        </pc:spChg>
        <pc:spChg chg="del mod">
          <ac:chgData name="Lucas Amato" userId="S::lucas.amato@tupad.utn.edu.ar::86f89442-bbd8-4aa1-8e32-b61ff01bb8ad" providerId="AD" clId="Web-{76BBE913-8A97-260E-42A1-7DAFA22957E0}" dt="2025-06-06T11:11:25.931" v="90"/>
          <ac:spMkLst>
            <pc:docMk/>
            <pc:sldMk cId="651842275" sldId="260"/>
            <ac:spMk id="3" creationId="{472FCA36-90D4-F1D5-823A-C6CBE6712DF1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25.931" v="90"/>
          <ac:spMkLst>
            <pc:docMk/>
            <pc:sldMk cId="651842275" sldId="260"/>
            <ac:spMk id="9" creationId="{817D949E-564D-4503-A64E-D22FA3232C29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25.931" v="90"/>
          <ac:spMkLst>
            <pc:docMk/>
            <pc:sldMk cId="651842275" sldId="260"/>
            <ac:spMk id="11" creationId="{2C8EEB27-9249-8B3A-C8C2-18F9DC480810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25.931" v="90"/>
          <ac:spMkLst>
            <pc:docMk/>
            <pc:sldMk cId="651842275" sldId="260"/>
            <ac:spMk id="13" creationId="{18482CAC-96FF-EBE5-E97D-0BE2B8A51E3F}"/>
          </ac:spMkLst>
        </pc:spChg>
        <pc:graphicFrameChg chg="add">
          <ac:chgData name="Lucas Amato" userId="S::lucas.amato@tupad.utn.edu.ar::86f89442-bbd8-4aa1-8e32-b61ff01bb8ad" providerId="AD" clId="Web-{76BBE913-8A97-260E-42A1-7DAFA22957E0}" dt="2025-06-06T11:11:25.931" v="90"/>
          <ac:graphicFrameMkLst>
            <pc:docMk/>
            <pc:sldMk cId="651842275" sldId="260"/>
            <ac:graphicFrameMk id="5" creationId="{D0278700-BAFC-0529-CFBF-A0F6275EC085}"/>
          </ac:graphicFrameMkLst>
        </pc:graphicFrameChg>
      </pc:sldChg>
      <pc:sldChg chg="addSp delSp modSp new mod setBg">
        <pc:chgData name="Lucas Amato" userId="S::lucas.amato@tupad.utn.edu.ar::86f89442-bbd8-4aa1-8e32-b61ff01bb8ad" providerId="AD" clId="Web-{76BBE913-8A97-260E-42A1-7DAFA22957E0}" dt="2025-06-06T11:11:20.431" v="89"/>
        <pc:sldMkLst>
          <pc:docMk/>
          <pc:sldMk cId="2011636556" sldId="261"/>
        </pc:sldMkLst>
        <pc:spChg chg="mod">
          <ac:chgData name="Lucas Amato" userId="S::lucas.amato@tupad.utn.edu.ar::86f89442-bbd8-4aa1-8e32-b61ff01bb8ad" providerId="AD" clId="Web-{76BBE913-8A97-260E-42A1-7DAFA22957E0}" dt="2025-06-06T11:11:20.431" v="89"/>
          <ac:spMkLst>
            <pc:docMk/>
            <pc:sldMk cId="2011636556" sldId="261"/>
            <ac:spMk id="2" creationId="{748F2F7E-A6DC-F953-1D63-9F4171DAB858}"/>
          </ac:spMkLst>
        </pc:spChg>
        <pc:spChg chg="add del mod">
          <ac:chgData name="Lucas Amato" userId="S::lucas.amato@tupad.utn.edu.ar::86f89442-bbd8-4aa1-8e32-b61ff01bb8ad" providerId="AD" clId="Web-{76BBE913-8A97-260E-42A1-7DAFA22957E0}" dt="2025-06-06T11:11:20.431" v="89"/>
          <ac:spMkLst>
            <pc:docMk/>
            <pc:sldMk cId="2011636556" sldId="261"/>
            <ac:spMk id="3" creationId="{E2BF0971-22A7-46CB-8A97-B58FA0E464A4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1:20.400" v="88"/>
          <ac:spMkLst>
            <pc:docMk/>
            <pc:sldMk cId="2011636556" sldId="261"/>
            <ac:spMk id="8" creationId="{EEF92585-7A99-6108-9663-8C59032742EC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1:16.040" v="86"/>
          <ac:spMkLst>
            <pc:docMk/>
            <pc:sldMk cId="2011636556" sldId="261"/>
            <ac:spMk id="9" creationId="{817D949E-564D-4503-A64E-D22FA3232C29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1:20.400" v="88"/>
          <ac:spMkLst>
            <pc:docMk/>
            <pc:sldMk cId="2011636556" sldId="261"/>
            <ac:spMk id="10" creationId="{C6D5B03A-B780-A698-DFA9-C9932F22DDD0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1:16.040" v="86"/>
          <ac:spMkLst>
            <pc:docMk/>
            <pc:sldMk cId="2011636556" sldId="261"/>
            <ac:spMk id="11" creationId="{92BE0106-0C20-465B-A1BE-0BAC2737B1AD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1:16.040" v="86"/>
          <ac:spMkLst>
            <pc:docMk/>
            <pc:sldMk cId="2011636556" sldId="261"/>
            <ac:spMk id="13" creationId="{851808AB-2943-464C-A710-F2A18D869334}"/>
          </ac:spMkLst>
        </pc:spChg>
        <pc:spChg chg="add del">
          <ac:chgData name="Lucas Amato" userId="S::lucas.amato@tupad.utn.edu.ar::86f89442-bbd8-4aa1-8e32-b61ff01bb8ad" providerId="AD" clId="Web-{76BBE913-8A97-260E-42A1-7DAFA22957E0}" dt="2025-06-06T11:11:20.400" v="88"/>
          <ac:spMkLst>
            <pc:docMk/>
            <pc:sldMk cId="2011636556" sldId="261"/>
            <ac:spMk id="15" creationId="{E2BF0971-22A7-46CB-8A97-B58FA0E464A4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20.431" v="89"/>
          <ac:spMkLst>
            <pc:docMk/>
            <pc:sldMk cId="2011636556" sldId="261"/>
            <ac:spMk id="17" creationId="{817D949E-564D-4503-A64E-D22FA3232C29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20.431" v="89"/>
          <ac:spMkLst>
            <pc:docMk/>
            <pc:sldMk cId="2011636556" sldId="261"/>
            <ac:spMk id="18" creationId="{92BE0106-0C20-465B-A1BE-0BAC2737B1AD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20.431" v="89"/>
          <ac:spMkLst>
            <pc:docMk/>
            <pc:sldMk cId="2011636556" sldId="261"/>
            <ac:spMk id="19" creationId="{851808AB-2943-464C-A710-F2A18D869334}"/>
          </ac:spMkLst>
        </pc:spChg>
        <pc:graphicFrameChg chg="add del">
          <ac:chgData name="Lucas Amato" userId="S::lucas.amato@tupad.utn.edu.ar::86f89442-bbd8-4aa1-8e32-b61ff01bb8ad" providerId="AD" clId="Web-{76BBE913-8A97-260E-42A1-7DAFA22957E0}" dt="2025-06-06T11:11:16.040" v="86"/>
          <ac:graphicFrameMkLst>
            <pc:docMk/>
            <pc:sldMk cId="2011636556" sldId="261"/>
            <ac:graphicFrameMk id="5" creationId="{4F698C47-33F8-9FD6-FE31-134D0E3A52E7}"/>
          </ac:graphicFrameMkLst>
        </pc:graphicFrameChg>
        <pc:graphicFrameChg chg="add">
          <ac:chgData name="Lucas Amato" userId="S::lucas.amato@tupad.utn.edu.ar::86f89442-bbd8-4aa1-8e32-b61ff01bb8ad" providerId="AD" clId="Web-{76BBE913-8A97-260E-42A1-7DAFA22957E0}" dt="2025-06-06T11:11:20.431" v="89"/>
          <ac:graphicFrameMkLst>
            <pc:docMk/>
            <pc:sldMk cId="2011636556" sldId="261"/>
            <ac:graphicFrameMk id="20" creationId="{4F698C47-33F8-9FD6-FE31-134D0E3A52E7}"/>
          </ac:graphicFrameMkLst>
        </pc:graphicFrameChg>
      </pc:sldChg>
      <pc:sldChg chg="addSp delSp modSp new mod setBg">
        <pc:chgData name="Lucas Amato" userId="S::lucas.amato@tupad.utn.edu.ar::86f89442-bbd8-4aa1-8e32-b61ff01bb8ad" providerId="AD" clId="Web-{76BBE913-8A97-260E-42A1-7DAFA22957E0}" dt="2025-06-06T11:11:00.024" v="84"/>
        <pc:sldMkLst>
          <pc:docMk/>
          <pc:sldMk cId="1983556794" sldId="262"/>
        </pc:sldMkLst>
        <pc:spChg chg="mod">
          <ac:chgData name="Lucas Amato" userId="S::lucas.amato@tupad.utn.edu.ar::86f89442-bbd8-4aa1-8e32-b61ff01bb8ad" providerId="AD" clId="Web-{76BBE913-8A97-260E-42A1-7DAFA22957E0}" dt="2025-06-06T11:11:00.024" v="84"/>
          <ac:spMkLst>
            <pc:docMk/>
            <pc:sldMk cId="1983556794" sldId="262"/>
            <ac:spMk id="2" creationId="{E477CD88-B507-3333-D11F-7CD05B51FDE7}"/>
          </ac:spMkLst>
        </pc:spChg>
        <pc:spChg chg="del mod">
          <ac:chgData name="Lucas Amato" userId="S::lucas.amato@tupad.utn.edu.ar::86f89442-bbd8-4aa1-8e32-b61ff01bb8ad" providerId="AD" clId="Web-{76BBE913-8A97-260E-42A1-7DAFA22957E0}" dt="2025-06-06T11:11:00.024" v="84"/>
          <ac:spMkLst>
            <pc:docMk/>
            <pc:sldMk cId="1983556794" sldId="262"/>
            <ac:spMk id="3" creationId="{A71066AC-C93A-5300-9F4A-D7EB36B74BB3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00.024" v="84"/>
          <ac:spMkLst>
            <pc:docMk/>
            <pc:sldMk cId="1983556794" sldId="262"/>
            <ac:spMk id="9" creationId="{817D949E-564D-4503-A64E-D22FA3232C29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00.024" v="84"/>
          <ac:spMkLst>
            <pc:docMk/>
            <pc:sldMk cId="1983556794" sldId="262"/>
            <ac:spMk id="11" creationId="{92BE0106-0C20-465B-A1BE-0BAC2737B1AD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1:00.024" v="84"/>
          <ac:spMkLst>
            <pc:docMk/>
            <pc:sldMk cId="1983556794" sldId="262"/>
            <ac:spMk id="13" creationId="{851808AB-2943-464C-A710-F2A18D869334}"/>
          </ac:spMkLst>
        </pc:spChg>
        <pc:graphicFrameChg chg="add">
          <ac:chgData name="Lucas Amato" userId="S::lucas.amato@tupad.utn.edu.ar::86f89442-bbd8-4aa1-8e32-b61ff01bb8ad" providerId="AD" clId="Web-{76BBE913-8A97-260E-42A1-7DAFA22957E0}" dt="2025-06-06T11:11:00.024" v="84"/>
          <ac:graphicFrameMkLst>
            <pc:docMk/>
            <pc:sldMk cId="1983556794" sldId="262"/>
            <ac:graphicFrameMk id="5" creationId="{F3BF4D43-8E0D-51C8-C60A-E6C05F20E0BF}"/>
          </ac:graphicFrameMkLst>
        </pc:graphicFrameChg>
      </pc:sldChg>
      <pc:sldChg chg="addSp delSp modSp new mod setBg">
        <pc:chgData name="Lucas Amato" userId="S::lucas.amato@tupad.utn.edu.ar::86f89442-bbd8-4aa1-8e32-b61ff01bb8ad" providerId="AD" clId="Web-{76BBE913-8A97-260E-42A1-7DAFA22957E0}" dt="2025-06-06T11:10:43.914" v="83"/>
        <pc:sldMkLst>
          <pc:docMk/>
          <pc:sldMk cId="2730555597" sldId="263"/>
        </pc:sldMkLst>
        <pc:spChg chg="mod">
          <ac:chgData name="Lucas Amato" userId="S::lucas.amato@tupad.utn.edu.ar::86f89442-bbd8-4aa1-8e32-b61ff01bb8ad" providerId="AD" clId="Web-{76BBE913-8A97-260E-42A1-7DAFA22957E0}" dt="2025-06-06T11:10:43.914" v="83"/>
          <ac:spMkLst>
            <pc:docMk/>
            <pc:sldMk cId="2730555597" sldId="263"/>
            <ac:spMk id="2" creationId="{EC6959A5-3DDA-5542-461A-A86108EAB231}"/>
          </ac:spMkLst>
        </pc:spChg>
        <pc:spChg chg="del mod">
          <ac:chgData name="Lucas Amato" userId="S::lucas.amato@tupad.utn.edu.ar::86f89442-bbd8-4aa1-8e32-b61ff01bb8ad" providerId="AD" clId="Web-{76BBE913-8A97-260E-42A1-7DAFA22957E0}" dt="2025-06-06T11:10:43.914" v="83"/>
          <ac:spMkLst>
            <pc:docMk/>
            <pc:sldMk cId="2730555597" sldId="263"/>
            <ac:spMk id="3" creationId="{90B75434-CEB9-0317-803C-26664552F58A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0:43.914" v="83"/>
          <ac:spMkLst>
            <pc:docMk/>
            <pc:sldMk cId="2730555597" sldId="263"/>
            <ac:spMk id="9" creationId="{817D949E-564D-4503-A64E-D22FA3232C29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0:43.914" v="83"/>
          <ac:spMkLst>
            <pc:docMk/>
            <pc:sldMk cId="2730555597" sldId="263"/>
            <ac:spMk id="11" creationId="{2C8EEB27-9249-8B3A-C8C2-18F9DC480810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0:43.914" v="83"/>
          <ac:spMkLst>
            <pc:docMk/>
            <pc:sldMk cId="2730555597" sldId="263"/>
            <ac:spMk id="13" creationId="{18482CAC-96FF-EBE5-E97D-0BE2B8A51E3F}"/>
          </ac:spMkLst>
        </pc:spChg>
        <pc:graphicFrameChg chg="add">
          <ac:chgData name="Lucas Amato" userId="S::lucas.amato@tupad.utn.edu.ar::86f89442-bbd8-4aa1-8e32-b61ff01bb8ad" providerId="AD" clId="Web-{76BBE913-8A97-260E-42A1-7DAFA22957E0}" dt="2025-06-06T11:10:43.914" v="83"/>
          <ac:graphicFrameMkLst>
            <pc:docMk/>
            <pc:sldMk cId="2730555597" sldId="263"/>
            <ac:graphicFrameMk id="5" creationId="{EBACA47A-9721-F7C7-B2B2-A25F7627E164}"/>
          </ac:graphicFrameMkLst>
        </pc:graphicFrameChg>
      </pc:sldChg>
      <pc:sldChg chg="addSp modSp new mod setBg">
        <pc:chgData name="Lucas Amato" userId="S::lucas.amato@tupad.utn.edu.ar::86f89442-bbd8-4aa1-8e32-b61ff01bb8ad" providerId="AD" clId="Web-{76BBE913-8A97-260E-42A1-7DAFA22957E0}" dt="2025-06-06T11:08:27.127" v="75"/>
        <pc:sldMkLst>
          <pc:docMk/>
          <pc:sldMk cId="3473007570" sldId="264"/>
        </pc:sldMkLst>
        <pc:spChg chg="mod">
          <ac:chgData name="Lucas Amato" userId="S::lucas.amato@tupad.utn.edu.ar::86f89442-bbd8-4aa1-8e32-b61ff01bb8ad" providerId="AD" clId="Web-{76BBE913-8A97-260E-42A1-7DAFA22957E0}" dt="2025-06-06T11:08:27.127" v="75"/>
          <ac:spMkLst>
            <pc:docMk/>
            <pc:sldMk cId="3473007570" sldId="264"/>
            <ac:spMk id="2" creationId="{574787C3-4AA0-4831-7FFD-3698F0564280}"/>
          </ac:spMkLst>
        </pc:spChg>
        <pc:spChg chg="mod ord">
          <ac:chgData name="Lucas Amato" userId="S::lucas.amato@tupad.utn.edu.ar::86f89442-bbd8-4aa1-8e32-b61ff01bb8ad" providerId="AD" clId="Web-{76BBE913-8A97-260E-42A1-7DAFA22957E0}" dt="2025-06-06T11:08:27.127" v="75"/>
          <ac:spMkLst>
            <pc:docMk/>
            <pc:sldMk cId="3473007570" sldId="264"/>
            <ac:spMk id="3" creationId="{89CFDCA7-7B9D-6F07-C260-793FD1BBEF6E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08:27.127" v="75"/>
          <ac:spMkLst>
            <pc:docMk/>
            <pc:sldMk cId="3473007570" sldId="264"/>
            <ac:spMk id="9" creationId="{A082E5AA-6E5F-4FCC-8C41-11E32F833BFC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08:27.127" v="75"/>
          <ac:spMkLst>
            <pc:docMk/>
            <pc:sldMk cId="3473007570" sldId="264"/>
            <ac:spMk id="11" creationId="{92BE0106-0C20-465B-A1BE-0BAC2737B1AD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08:27.127" v="75"/>
          <ac:spMkLst>
            <pc:docMk/>
            <pc:sldMk cId="3473007570" sldId="264"/>
            <ac:spMk id="13" creationId="{4A3D569D-D3A6-49CA-A483-291E95DACA14}"/>
          </ac:spMkLst>
        </pc:spChg>
        <pc:picChg chg="add mod">
          <ac:chgData name="Lucas Amato" userId="S::lucas.amato@tupad.utn.edu.ar::86f89442-bbd8-4aa1-8e32-b61ff01bb8ad" providerId="AD" clId="Web-{76BBE913-8A97-260E-42A1-7DAFA22957E0}" dt="2025-06-06T11:08:27.127" v="75"/>
          <ac:picMkLst>
            <pc:docMk/>
            <pc:sldMk cId="3473007570" sldId="264"/>
            <ac:picMk id="4" creationId="{440E3095-C831-6AE4-2A15-D5C73D4F1AE5}"/>
          </ac:picMkLst>
        </pc:picChg>
      </pc:sldChg>
      <pc:sldChg chg="addSp modSp new mod setBg">
        <pc:chgData name="Lucas Amato" userId="S::lucas.amato@tupad.utn.edu.ar::86f89442-bbd8-4aa1-8e32-b61ff01bb8ad" providerId="AD" clId="Web-{76BBE913-8A97-260E-42A1-7DAFA22957E0}" dt="2025-06-06T11:09:20.551" v="79"/>
        <pc:sldMkLst>
          <pc:docMk/>
          <pc:sldMk cId="140580414" sldId="265"/>
        </pc:sldMkLst>
        <pc:spChg chg="mod">
          <ac:chgData name="Lucas Amato" userId="S::lucas.amato@tupad.utn.edu.ar::86f89442-bbd8-4aa1-8e32-b61ff01bb8ad" providerId="AD" clId="Web-{76BBE913-8A97-260E-42A1-7DAFA22957E0}" dt="2025-06-06T11:09:20.551" v="79"/>
          <ac:spMkLst>
            <pc:docMk/>
            <pc:sldMk cId="140580414" sldId="265"/>
            <ac:spMk id="2" creationId="{163A0161-A739-F851-0015-3C61A61ABB9B}"/>
          </ac:spMkLst>
        </pc:spChg>
        <pc:spChg chg="mod ord">
          <ac:chgData name="Lucas Amato" userId="S::lucas.amato@tupad.utn.edu.ar::86f89442-bbd8-4aa1-8e32-b61ff01bb8ad" providerId="AD" clId="Web-{76BBE913-8A97-260E-42A1-7DAFA22957E0}" dt="2025-06-06T11:09:20.551" v="79"/>
          <ac:spMkLst>
            <pc:docMk/>
            <pc:sldMk cId="140580414" sldId="265"/>
            <ac:spMk id="3" creationId="{5F1332ED-08C3-B16D-3F87-FBDD8E3AC841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09:20.551" v="79"/>
          <ac:spMkLst>
            <pc:docMk/>
            <pc:sldMk cId="140580414" sldId="265"/>
            <ac:spMk id="9" creationId="{0EC38958-9A69-239A-BA79-2AEC73345F4B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09:20.551" v="79"/>
          <ac:spMkLst>
            <pc:docMk/>
            <pc:sldMk cId="140580414" sldId="265"/>
            <ac:spMk id="11" creationId="{6EC109E5-0396-8968-4F42-DFEC280363B6}"/>
          </ac:spMkLst>
        </pc:spChg>
        <pc:picChg chg="add mod">
          <ac:chgData name="Lucas Amato" userId="S::lucas.amato@tupad.utn.edu.ar::86f89442-bbd8-4aa1-8e32-b61ff01bb8ad" providerId="AD" clId="Web-{76BBE913-8A97-260E-42A1-7DAFA22957E0}" dt="2025-06-06T11:09:20.551" v="79"/>
          <ac:picMkLst>
            <pc:docMk/>
            <pc:sldMk cId="140580414" sldId="265"/>
            <ac:picMk id="4" creationId="{9BA74B5A-3D1D-50CD-6164-A97C30F39A37}"/>
          </ac:picMkLst>
        </pc:picChg>
      </pc:sldChg>
      <pc:sldChg chg="addSp modSp new mod setBg">
        <pc:chgData name="Lucas Amato" userId="S::lucas.amato@tupad.utn.edu.ar::86f89442-bbd8-4aa1-8e32-b61ff01bb8ad" providerId="AD" clId="Web-{76BBE913-8A97-260E-42A1-7DAFA22957E0}" dt="2025-06-06T11:09:41.115" v="80"/>
        <pc:sldMkLst>
          <pc:docMk/>
          <pc:sldMk cId="2545658367" sldId="266"/>
        </pc:sldMkLst>
        <pc:spChg chg="mod">
          <ac:chgData name="Lucas Amato" userId="S::lucas.amato@tupad.utn.edu.ar::86f89442-bbd8-4aa1-8e32-b61ff01bb8ad" providerId="AD" clId="Web-{76BBE913-8A97-260E-42A1-7DAFA22957E0}" dt="2025-06-06T11:09:41.115" v="80"/>
          <ac:spMkLst>
            <pc:docMk/>
            <pc:sldMk cId="2545658367" sldId="266"/>
            <ac:spMk id="2" creationId="{99D0DECA-822C-AD71-465C-2FE946507263}"/>
          </ac:spMkLst>
        </pc:spChg>
        <pc:spChg chg="mod ord">
          <ac:chgData name="Lucas Amato" userId="S::lucas.amato@tupad.utn.edu.ar::86f89442-bbd8-4aa1-8e32-b61ff01bb8ad" providerId="AD" clId="Web-{76BBE913-8A97-260E-42A1-7DAFA22957E0}" dt="2025-06-06T11:09:41.115" v="80"/>
          <ac:spMkLst>
            <pc:docMk/>
            <pc:sldMk cId="2545658367" sldId="266"/>
            <ac:spMk id="3" creationId="{21D199C8-FEA5-C961-62ED-E742F59E43F7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09:41.115" v="80"/>
          <ac:spMkLst>
            <pc:docMk/>
            <pc:sldMk cId="2545658367" sldId="266"/>
            <ac:spMk id="9" creationId="{0EC38958-9A69-239A-BA79-2AEC73345F4B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09:41.115" v="80"/>
          <ac:spMkLst>
            <pc:docMk/>
            <pc:sldMk cId="2545658367" sldId="266"/>
            <ac:spMk id="11" creationId="{6EC109E5-0396-8968-4F42-DFEC280363B6}"/>
          </ac:spMkLst>
        </pc:spChg>
        <pc:picChg chg="add mod">
          <ac:chgData name="Lucas Amato" userId="S::lucas.amato@tupad.utn.edu.ar::86f89442-bbd8-4aa1-8e32-b61ff01bb8ad" providerId="AD" clId="Web-{76BBE913-8A97-260E-42A1-7DAFA22957E0}" dt="2025-06-06T11:09:41.115" v="80"/>
          <ac:picMkLst>
            <pc:docMk/>
            <pc:sldMk cId="2545658367" sldId="266"/>
            <ac:picMk id="4" creationId="{2FA7A3CA-23C2-5636-84A4-BCBE898F1898}"/>
          </ac:picMkLst>
        </pc:picChg>
      </pc:sldChg>
      <pc:sldChg chg="addSp delSp modSp new mod setBg">
        <pc:chgData name="Lucas Amato" userId="S::lucas.amato@tupad.utn.edu.ar::86f89442-bbd8-4aa1-8e32-b61ff01bb8ad" providerId="AD" clId="Web-{76BBE913-8A97-260E-42A1-7DAFA22957E0}" dt="2025-06-06T11:10:04.600" v="81"/>
        <pc:sldMkLst>
          <pc:docMk/>
          <pc:sldMk cId="2203460879" sldId="267"/>
        </pc:sldMkLst>
        <pc:spChg chg="mod">
          <ac:chgData name="Lucas Amato" userId="S::lucas.amato@tupad.utn.edu.ar::86f89442-bbd8-4aa1-8e32-b61ff01bb8ad" providerId="AD" clId="Web-{76BBE913-8A97-260E-42A1-7DAFA22957E0}" dt="2025-06-06T11:10:04.600" v="81"/>
          <ac:spMkLst>
            <pc:docMk/>
            <pc:sldMk cId="2203460879" sldId="267"/>
            <ac:spMk id="2" creationId="{9F3F2F8E-4980-EC70-A378-02F83E394F62}"/>
          </ac:spMkLst>
        </pc:spChg>
        <pc:spChg chg="del mod">
          <ac:chgData name="Lucas Amato" userId="S::lucas.amato@tupad.utn.edu.ar::86f89442-bbd8-4aa1-8e32-b61ff01bb8ad" providerId="AD" clId="Web-{76BBE913-8A97-260E-42A1-7DAFA22957E0}" dt="2025-06-06T11:10:04.600" v="81"/>
          <ac:spMkLst>
            <pc:docMk/>
            <pc:sldMk cId="2203460879" sldId="267"/>
            <ac:spMk id="3" creationId="{AFC6E842-A384-3734-2F21-2CD5DF6C7C4F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0:04.600" v="81"/>
          <ac:spMkLst>
            <pc:docMk/>
            <pc:sldMk cId="2203460879" sldId="267"/>
            <ac:spMk id="9" creationId="{817D949E-564D-4503-A64E-D22FA3232C29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0:04.600" v="81"/>
          <ac:spMkLst>
            <pc:docMk/>
            <pc:sldMk cId="2203460879" sldId="267"/>
            <ac:spMk id="11" creationId="{2C8EEB27-9249-8B3A-C8C2-18F9DC480810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0:04.600" v="81"/>
          <ac:spMkLst>
            <pc:docMk/>
            <pc:sldMk cId="2203460879" sldId="267"/>
            <ac:spMk id="13" creationId="{18482CAC-96FF-EBE5-E97D-0BE2B8A51E3F}"/>
          </ac:spMkLst>
        </pc:spChg>
        <pc:graphicFrameChg chg="add">
          <ac:chgData name="Lucas Amato" userId="S::lucas.amato@tupad.utn.edu.ar::86f89442-bbd8-4aa1-8e32-b61ff01bb8ad" providerId="AD" clId="Web-{76BBE913-8A97-260E-42A1-7DAFA22957E0}" dt="2025-06-06T11:10:04.600" v="81"/>
          <ac:graphicFrameMkLst>
            <pc:docMk/>
            <pc:sldMk cId="2203460879" sldId="267"/>
            <ac:graphicFrameMk id="5" creationId="{717BE9AA-136D-C19F-F867-09010F78B04E}"/>
          </ac:graphicFrameMkLst>
        </pc:graphicFrameChg>
      </pc:sldChg>
      <pc:sldChg chg="addSp delSp modSp new mod setBg">
        <pc:chgData name="Lucas Amato" userId="S::lucas.amato@tupad.utn.edu.ar::86f89442-bbd8-4aa1-8e32-b61ff01bb8ad" providerId="AD" clId="Web-{76BBE913-8A97-260E-42A1-7DAFA22957E0}" dt="2025-06-06T11:10:29.085" v="82"/>
        <pc:sldMkLst>
          <pc:docMk/>
          <pc:sldMk cId="3990970962" sldId="268"/>
        </pc:sldMkLst>
        <pc:spChg chg="mod">
          <ac:chgData name="Lucas Amato" userId="S::lucas.amato@tupad.utn.edu.ar::86f89442-bbd8-4aa1-8e32-b61ff01bb8ad" providerId="AD" clId="Web-{76BBE913-8A97-260E-42A1-7DAFA22957E0}" dt="2025-06-06T11:10:29.085" v="82"/>
          <ac:spMkLst>
            <pc:docMk/>
            <pc:sldMk cId="3990970962" sldId="268"/>
            <ac:spMk id="2" creationId="{2DC6E2B3-43D7-0056-4D26-E8A0976E9BD6}"/>
          </ac:spMkLst>
        </pc:spChg>
        <pc:spChg chg="del">
          <ac:chgData name="Lucas Amato" userId="S::lucas.amato@tupad.utn.edu.ar::86f89442-bbd8-4aa1-8e32-b61ff01bb8ad" providerId="AD" clId="Web-{76BBE913-8A97-260E-42A1-7DAFA22957E0}" dt="2025-06-06T10:52:52.354" v="66"/>
          <ac:spMkLst>
            <pc:docMk/>
            <pc:sldMk cId="3990970962" sldId="268"/>
            <ac:spMk id="3" creationId="{53533D50-9375-6E1C-F82D-B1601E1FA3DA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0:29.085" v="82"/>
          <ac:spMkLst>
            <pc:docMk/>
            <pc:sldMk cId="3990970962" sldId="268"/>
            <ac:spMk id="10" creationId="{774A975B-A886-5202-0489-6965514A0D14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0:29.085" v="82"/>
          <ac:spMkLst>
            <pc:docMk/>
            <pc:sldMk cId="3990970962" sldId="268"/>
            <ac:spMk id="12" creationId="{EA67E988-5919-57BB-C7DE-D3EAD38A3045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0:29.085" v="82"/>
          <ac:spMkLst>
            <pc:docMk/>
            <pc:sldMk cId="3990970962" sldId="268"/>
            <ac:spMk id="14" creationId="{FAF3766F-DEF3-4802-BB0D-7A18EDD9704F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0:29.085" v="82"/>
          <ac:spMkLst>
            <pc:docMk/>
            <pc:sldMk cId="3990970962" sldId="268"/>
            <ac:spMk id="16" creationId="{D91952F0-771E-D2ED-C333-EEED6708B80C}"/>
          </ac:spMkLst>
        </pc:spChg>
        <pc:spChg chg="add">
          <ac:chgData name="Lucas Amato" userId="S::lucas.amato@tupad.utn.edu.ar::86f89442-bbd8-4aa1-8e32-b61ff01bb8ad" providerId="AD" clId="Web-{76BBE913-8A97-260E-42A1-7DAFA22957E0}" dt="2025-06-06T11:10:29.085" v="82"/>
          <ac:spMkLst>
            <pc:docMk/>
            <pc:sldMk cId="3990970962" sldId="268"/>
            <ac:spMk id="18" creationId="{3FB6D83C-2377-9CAD-A991-9E0B6AF25067}"/>
          </ac:spMkLst>
        </pc:spChg>
        <pc:graphicFrameChg chg="add mod ord modGraphic">
          <ac:chgData name="Lucas Amato" userId="S::lucas.amato@tupad.utn.edu.ar::86f89442-bbd8-4aa1-8e32-b61ff01bb8ad" providerId="AD" clId="Web-{76BBE913-8A97-260E-42A1-7DAFA22957E0}" dt="2025-06-06T11:10:29.085" v="82"/>
          <ac:graphicFrameMkLst>
            <pc:docMk/>
            <pc:sldMk cId="3990970962" sldId="268"/>
            <ac:graphicFrameMk id="5" creationId="{9AEB436B-C40C-C855-5953-CD8B830CA6F5}"/>
          </ac:graphicFrameMkLst>
        </pc:graphicFrameChg>
      </pc:sldChg>
      <pc:sldChg chg="modSp new">
        <pc:chgData name="Lucas Amato" userId="S::lucas.amato@tupad.utn.edu.ar::86f89442-bbd8-4aa1-8e32-b61ff01bb8ad" providerId="AD" clId="Web-{76BBE913-8A97-260E-42A1-7DAFA22957E0}" dt="2025-06-06T11:07:39.125" v="70" actId="20577"/>
        <pc:sldMkLst>
          <pc:docMk/>
          <pc:sldMk cId="2127274132" sldId="269"/>
        </pc:sldMkLst>
        <pc:spChg chg="mod">
          <ac:chgData name="Lucas Amato" userId="S::lucas.amato@tupad.utn.edu.ar::86f89442-bbd8-4aa1-8e32-b61ff01bb8ad" providerId="AD" clId="Web-{76BBE913-8A97-260E-42A1-7DAFA22957E0}" dt="2025-06-06T10:53:24.324" v="68" actId="20577"/>
          <ac:spMkLst>
            <pc:docMk/>
            <pc:sldMk cId="2127274132" sldId="269"/>
            <ac:spMk id="2" creationId="{76F2EC93-0C08-BE70-C524-941BEAA823FA}"/>
          </ac:spMkLst>
        </pc:spChg>
        <pc:spChg chg="mod">
          <ac:chgData name="Lucas Amato" userId="S::lucas.amato@tupad.utn.edu.ar::86f89442-bbd8-4aa1-8e32-b61ff01bb8ad" providerId="AD" clId="Web-{76BBE913-8A97-260E-42A1-7DAFA22957E0}" dt="2025-06-06T11:07:39.125" v="70" actId="20577"/>
          <ac:spMkLst>
            <pc:docMk/>
            <pc:sldMk cId="2127274132" sldId="269"/>
            <ac:spMk id="3" creationId="{1E1833E2-8E9D-AD86-B8EC-D892C56CA056}"/>
          </ac:spMkLst>
        </pc:spChg>
      </pc:sldChg>
      <pc:sldMasterChg chg="add del addSldLayout delSldLayout">
        <pc:chgData name="Lucas Amato" userId="S::lucas.amato@tupad.utn.edu.ar::86f89442-bbd8-4aa1-8e32-b61ff01bb8ad" providerId="AD" clId="Web-{76BBE913-8A97-260E-42A1-7DAFA22957E0}" dt="2025-06-06T10:45:05.038" v="2"/>
        <pc:sldMasterMkLst>
          <pc:docMk/>
          <pc:sldMasterMk cId="2933118997" sldId="2147483648"/>
        </pc:sldMasterMkLst>
        <pc:sldLayoutChg chg="add del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2933118997" sldId="2147483648"/>
            <pc:sldLayoutMk cId="2288191458" sldId="2147483649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2933118997" sldId="2147483648"/>
            <pc:sldLayoutMk cId="3398174421" sldId="2147483650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2933118997" sldId="2147483648"/>
            <pc:sldLayoutMk cId="2339700568" sldId="2147483651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2933118997" sldId="2147483648"/>
            <pc:sldLayoutMk cId="979029867" sldId="2147483652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2933118997" sldId="2147483648"/>
            <pc:sldLayoutMk cId="1752394269" sldId="2147483653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2933118997" sldId="2147483648"/>
            <pc:sldLayoutMk cId="3630658609" sldId="2147483654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2933118997" sldId="2147483648"/>
            <pc:sldLayoutMk cId="3682375612" sldId="2147483655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2933118997" sldId="2147483648"/>
            <pc:sldLayoutMk cId="1360449816" sldId="2147483656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2933118997" sldId="2147483648"/>
            <pc:sldLayoutMk cId="383603595" sldId="2147483657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2933118997" sldId="2147483648"/>
            <pc:sldLayoutMk cId="541863252" sldId="2147483658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">
        <pc:chgData name="Lucas Amato" userId="S::lucas.amato@tupad.utn.edu.ar::86f89442-bbd8-4aa1-8e32-b61ff01bb8ad" providerId="AD" clId="Web-{76BBE913-8A97-260E-42A1-7DAFA22957E0}" dt="2025-06-06T10:45:04.991" v="1"/>
        <pc:sldMasterMkLst>
          <pc:docMk/>
          <pc:sldMasterMk cId="722029868" sldId="2147483696"/>
        </pc:sldMasterMkLst>
        <pc:sldLayoutChg chg="add del">
          <pc:chgData name="Lucas Amato" userId="S::lucas.amato@tupad.utn.edu.ar::86f89442-bbd8-4aa1-8e32-b61ff01bb8ad" providerId="AD" clId="Web-{76BBE913-8A97-260E-42A1-7DAFA22957E0}" dt="2025-06-06T10:45:04.991" v="1"/>
          <pc:sldLayoutMkLst>
            <pc:docMk/>
            <pc:sldMasterMk cId="722029868" sldId="2147483696"/>
            <pc:sldLayoutMk cId="3175535488" sldId="2147483685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4.991" v="1"/>
          <pc:sldLayoutMkLst>
            <pc:docMk/>
            <pc:sldMasterMk cId="722029868" sldId="2147483696"/>
            <pc:sldLayoutMk cId="1485391554" sldId="2147483686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4.991" v="1"/>
          <pc:sldLayoutMkLst>
            <pc:docMk/>
            <pc:sldMasterMk cId="722029868" sldId="2147483696"/>
            <pc:sldLayoutMk cId="1595725084" sldId="2147483687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4.991" v="1"/>
          <pc:sldLayoutMkLst>
            <pc:docMk/>
            <pc:sldMasterMk cId="722029868" sldId="2147483696"/>
            <pc:sldLayoutMk cId="2126062429" sldId="2147483688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4.991" v="1"/>
          <pc:sldLayoutMkLst>
            <pc:docMk/>
            <pc:sldMasterMk cId="722029868" sldId="2147483696"/>
            <pc:sldLayoutMk cId="3646332561" sldId="2147483689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4.991" v="1"/>
          <pc:sldLayoutMkLst>
            <pc:docMk/>
            <pc:sldMasterMk cId="722029868" sldId="2147483696"/>
            <pc:sldLayoutMk cId="797735950" sldId="2147483690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4.991" v="1"/>
          <pc:sldLayoutMkLst>
            <pc:docMk/>
            <pc:sldMasterMk cId="722029868" sldId="2147483696"/>
            <pc:sldLayoutMk cId="1292261515" sldId="2147483691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4.991" v="1"/>
          <pc:sldLayoutMkLst>
            <pc:docMk/>
            <pc:sldMasterMk cId="722029868" sldId="2147483696"/>
            <pc:sldLayoutMk cId="4081176279" sldId="2147483692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4.991" v="1"/>
          <pc:sldLayoutMkLst>
            <pc:docMk/>
            <pc:sldMasterMk cId="722029868" sldId="2147483696"/>
            <pc:sldLayoutMk cId="1465343257" sldId="2147483693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4.991" v="1"/>
          <pc:sldLayoutMkLst>
            <pc:docMk/>
            <pc:sldMasterMk cId="722029868" sldId="2147483696"/>
            <pc:sldLayoutMk cId="2281860557" sldId="2147483694"/>
          </pc:sldLayoutMkLst>
        </pc:sldLayoutChg>
        <pc:sldLayoutChg chg="add del">
          <pc:chgData name="Lucas Amato" userId="S::lucas.amato@tupad.utn.edu.ar::86f89442-bbd8-4aa1-8e32-b61ff01bb8ad" providerId="AD" clId="Web-{76BBE913-8A97-260E-42A1-7DAFA22957E0}" dt="2025-06-06T10:45:04.991" v="1"/>
          <pc:sldLayoutMkLst>
            <pc:docMk/>
            <pc:sldMasterMk cId="722029868" sldId="2147483696"/>
            <pc:sldLayoutMk cId="3667657134" sldId="2147483695"/>
          </pc:sldLayoutMkLst>
        </pc:sldLayoutChg>
      </pc:sldMasterChg>
      <pc:sldMasterChg chg="add addSldLayout">
        <pc:chgData name="Lucas Amato" userId="S::lucas.amato@tupad.utn.edu.ar::86f89442-bbd8-4aa1-8e32-b61ff01bb8ad" providerId="AD" clId="Web-{76BBE913-8A97-260E-42A1-7DAFA22957E0}" dt="2025-06-06T10:45:05.038" v="2"/>
        <pc:sldMasterMkLst>
          <pc:docMk/>
          <pc:sldMasterMk cId="658528655" sldId="2147483709"/>
        </pc:sldMasterMkLst>
        <pc:sldLayoutChg chg="add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658528655" sldId="2147483709"/>
            <pc:sldLayoutMk cId="3260954970" sldId="2147483698"/>
          </pc:sldLayoutMkLst>
        </pc:sldLayoutChg>
        <pc:sldLayoutChg chg="add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658528655" sldId="2147483709"/>
            <pc:sldLayoutMk cId="2576165902" sldId="2147483699"/>
          </pc:sldLayoutMkLst>
        </pc:sldLayoutChg>
        <pc:sldLayoutChg chg="add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658528655" sldId="2147483709"/>
            <pc:sldLayoutMk cId="2472697742" sldId="2147483700"/>
          </pc:sldLayoutMkLst>
        </pc:sldLayoutChg>
        <pc:sldLayoutChg chg="add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658528655" sldId="2147483709"/>
            <pc:sldLayoutMk cId="179552728" sldId="2147483701"/>
          </pc:sldLayoutMkLst>
        </pc:sldLayoutChg>
        <pc:sldLayoutChg chg="add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658528655" sldId="2147483709"/>
            <pc:sldLayoutMk cId="1573908142" sldId="2147483702"/>
          </pc:sldLayoutMkLst>
        </pc:sldLayoutChg>
        <pc:sldLayoutChg chg="add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658528655" sldId="2147483709"/>
            <pc:sldLayoutMk cId="2796181530" sldId="2147483703"/>
          </pc:sldLayoutMkLst>
        </pc:sldLayoutChg>
        <pc:sldLayoutChg chg="add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658528655" sldId="2147483709"/>
            <pc:sldLayoutMk cId="570344582" sldId="2147483704"/>
          </pc:sldLayoutMkLst>
        </pc:sldLayoutChg>
        <pc:sldLayoutChg chg="add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658528655" sldId="2147483709"/>
            <pc:sldLayoutMk cId="3789836009" sldId="2147483705"/>
          </pc:sldLayoutMkLst>
        </pc:sldLayoutChg>
        <pc:sldLayoutChg chg="add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658528655" sldId="2147483709"/>
            <pc:sldLayoutMk cId="1225521044" sldId="2147483706"/>
          </pc:sldLayoutMkLst>
        </pc:sldLayoutChg>
        <pc:sldLayoutChg chg="add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658528655" sldId="2147483709"/>
            <pc:sldLayoutMk cId="2323692417" sldId="2147483707"/>
          </pc:sldLayoutMkLst>
        </pc:sldLayoutChg>
        <pc:sldLayoutChg chg="add">
          <pc:chgData name="Lucas Amato" userId="S::lucas.amato@tupad.utn.edu.ar::86f89442-bbd8-4aa1-8e32-b61ff01bb8ad" providerId="AD" clId="Web-{76BBE913-8A97-260E-42A1-7DAFA22957E0}" dt="2025-06-06T10:45:05.038" v="2"/>
          <pc:sldLayoutMkLst>
            <pc:docMk/>
            <pc:sldMasterMk cId="658528655" sldId="2147483709"/>
            <pc:sldLayoutMk cId="525929006" sldId="2147483708"/>
          </pc:sldLayoutMkLst>
        </pc:sldLayoutChg>
      </pc:sldMasterChg>
    </pc:docChg>
  </pc:docChgLst>
  <pc:docChgLst>
    <pc:chgData name="Lucas Amato" userId="S::lucas.amato@tupad.utn.edu.ar::86f89442-bbd8-4aa1-8e32-b61ff01bb8ad" providerId="AD" clId="Web-{024513F9-445D-1A07-96FF-2DE7CAFEE9C3}"/>
    <pc:docChg chg="delSld modSld">
      <pc:chgData name="Lucas Amato" userId="S::lucas.amato@tupad.utn.edu.ar::86f89442-bbd8-4aa1-8e32-b61ff01bb8ad" providerId="AD" clId="Web-{024513F9-445D-1A07-96FF-2DE7CAFEE9C3}" dt="2025-06-07T19:52:15.023" v="48" actId="20577"/>
      <pc:docMkLst>
        <pc:docMk/>
      </pc:docMkLst>
      <pc:sldChg chg="del">
        <pc:chgData name="Lucas Amato" userId="S::lucas.amato@tupad.utn.edu.ar::86f89442-bbd8-4aa1-8e32-b61ff01bb8ad" providerId="AD" clId="Web-{024513F9-445D-1A07-96FF-2DE7CAFEE9C3}" dt="2025-06-07T15:55:02.839" v="0"/>
        <pc:sldMkLst>
          <pc:docMk/>
          <pc:sldMk cId="2793530107" sldId="257"/>
        </pc:sldMkLst>
      </pc:sldChg>
      <pc:sldChg chg="addSp delSp modSp">
        <pc:chgData name="Lucas Amato" userId="S::lucas.amato@tupad.utn.edu.ar::86f89442-bbd8-4aa1-8e32-b61ff01bb8ad" providerId="AD" clId="Web-{024513F9-445D-1A07-96FF-2DE7CAFEE9C3}" dt="2025-06-07T17:13:49.853" v="23"/>
        <pc:sldMkLst>
          <pc:docMk/>
          <pc:sldMk cId="651842275" sldId="260"/>
        </pc:sldMkLst>
        <pc:graphicFrameChg chg="modGraphic">
          <ac:chgData name="Lucas Amato" userId="S::lucas.amato@tupad.utn.edu.ar::86f89442-bbd8-4aa1-8e32-b61ff01bb8ad" providerId="AD" clId="Web-{024513F9-445D-1A07-96FF-2DE7CAFEE9C3}" dt="2025-06-07T17:13:49.853" v="23"/>
          <ac:graphicFrameMkLst>
            <pc:docMk/>
            <pc:sldMk cId="651842275" sldId="260"/>
            <ac:graphicFrameMk id="5" creationId="{D0278700-BAFC-0529-CFBF-A0F6275EC085}"/>
          </ac:graphicFrameMkLst>
        </pc:graphicFrameChg>
        <pc:picChg chg="add del mod">
          <ac:chgData name="Lucas Amato" userId="S::lucas.amato@tupad.utn.edu.ar::86f89442-bbd8-4aa1-8e32-b61ff01bb8ad" providerId="AD" clId="Web-{024513F9-445D-1A07-96FF-2DE7CAFEE9C3}" dt="2025-06-07T17:13:14.055" v="17"/>
          <ac:picMkLst>
            <pc:docMk/>
            <pc:sldMk cId="651842275" sldId="260"/>
            <ac:picMk id="18" creationId="{60BBFC7F-D9A5-417F-4BA2-241FA4BD7F1E}"/>
          </ac:picMkLst>
        </pc:picChg>
        <pc:picChg chg="add mod">
          <ac:chgData name="Lucas Amato" userId="S::lucas.amato@tupad.utn.edu.ar::86f89442-bbd8-4aa1-8e32-b61ff01bb8ad" providerId="AD" clId="Web-{024513F9-445D-1A07-96FF-2DE7CAFEE9C3}" dt="2025-06-07T17:13:44.994" v="22" actId="14100"/>
          <ac:picMkLst>
            <pc:docMk/>
            <pc:sldMk cId="651842275" sldId="260"/>
            <ac:picMk id="19" creationId="{B5913112-0DDF-6DD4-5CAD-7A93DBC4C06E}"/>
          </ac:picMkLst>
        </pc:picChg>
        <pc:picChg chg="del">
          <ac:chgData name="Lucas Amato" userId="S::lucas.amato@tupad.utn.edu.ar::86f89442-bbd8-4aa1-8e32-b61ff01bb8ad" providerId="AD" clId="Web-{024513F9-445D-1A07-96FF-2DE7CAFEE9C3}" dt="2025-06-07T17:12:36.523" v="13"/>
          <ac:picMkLst>
            <pc:docMk/>
            <pc:sldMk cId="651842275" sldId="260"/>
            <ac:picMk id="28" creationId="{6CF30DD4-65DD-1AD6-A5F7-DB4CB95ED797}"/>
          </ac:picMkLst>
        </pc:picChg>
      </pc:sldChg>
      <pc:sldChg chg="modSp">
        <pc:chgData name="Lucas Amato" userId="S::lucas.amato@tupad.utn.edu.ar::86f89442-bbd8-4aa1-8e32-b61ff01bb8ad" providerId="AD" clId="Web-{024513F9-445D-1A07-96FF-2DE7CAFEE9C3}" dt="2025-06-07T19:43:34.131" v="45" actId="20577"/>
        <pc:sldMkLst>
          <pc:docMk/>
          <pc:sldMk cId="3473007570" sldId="264"/>
        </pc:sldMkLst>
        <pc:spChg chg="mod">
          <ac:chgData name="Lucas Amato" userId="S::lucas.amato@tupad.utn.edu.ar::86f89442-bbd8-4aa1-8e32-b61ff01bb8ad" providerId="AD" clId="Web-{024513F9-445D-1A07-96FF-2DE7CAFEE9C3}" dt="2025-06-07T19:43:34.131" v="45" actId="20577"/>
          <ac:spMkLst>
            <pc:docMk/>
            <pc:sldMk cId="3473007570" sldId="264"/>
            <ac:spMk id="3" creationId="{89CFDCA7-7B9D-6F07-C260-793FD1BBEF6E}"/>
          </ac:spMkLst>
        </pc:spChg>
      </pc:sldChg>
      <pc:sldChg chg="modSp">
        <pc:chgData name="Lucas Amato" userId="S::lucas.amato@tupad.utn.edu.ar::86f89442-bbd8-4aa1-8e32-b61ff01bb8ad" providerId="AD" clId="Web-{024513F9-445D-1A07-96FF-2DE7CAFEE9C3}" dt="2025-06-07T19:52:15.023" v="48" actId="20577"/>
        <pc:sldMkLst>
          <pc:docMk/>
          <pc:sldMk cId="140580414" sldId="265"/>
        </pc:sldMkLst>
        <pc:spChg chg="mod">
          <ac:chgData name="Lucas Amato" userId="S::lucas.amato@tupad.utn.edu.ar::86f89442-bbd8-4aa1-8e32-b61ff01bb8ad" providerId="AD" clId="Web-{024513F9-445D-1A07-96FF-2DE7CAFEE9C3}" dt="2025-06-07T19:52:15.023" v="48" actId="20577"/>
          <ac:spMkLst>
            <pc:docMk/>
            <pc:sldMk cId="140580414" sldId="265"/>
            <ac:spMk id="3" creationId="{5F1332ED-08C3-B16D-3F87-FBDD8E3AC841}"/>
          </ac:spMkLst>
        </pc:spChg>
      </pc:sldChg>
      <pc:sldChg chg="addSp delSp modSp mod setBg">
        <pc:chgData name="Lucas Amato" userId="S::lucas.amato@tupad.utn.edu.ar::86f89442-bbd8-4aa1-8e32-b61ff01bb8ad" providerId="AD" clId="Web-{024513F9-445D-1A07-96FF-2DE7CAFEE9C3}" dt="2025-06-07T16:01:18.868" v="12"/>
        <pc:sldMkLst>
          <pc:docMk/>
          <pc:sldMk cId="2127274132" sldId="269"/>
        </pc:sldMkLst>
        <pc:spChg chg="mod">
          <ac:chgData name="Lucas Amato" userId="S::lucas.amato@tupad.utn.edu.ar::86f89442-bbd8-4aa1-8e32-b61ff01bb8ad" providerId="AD" clId="Web-{024513F9-445D-1A07-96FF-2DE7CAFEE9C3}" dt="2025-06-07T16:01:18.868" v="12"/>
          <ac:spMkLst>
            <pc:docMk/>
            <pc:sldMk cId="2127274132" sldId="269"/>
            <ac:spMk id="2" creationId="{76F2EC93-0C08-BE70-C524-941BEAA823FA}"/>
          </ac:spMkLst>
        </pc:spChg>
        <pc:spChg chg="add del mod">
          <ac:chgData name="Lucas Amato" userId="S::lucas.amato@tupad.utn.edu.ar::86f89442-bbd8-4aa1-8e32-b61ff01bb8ad" providerId="AD" clId="Web-{024513F9-445D-1A07-96FF-2DE7CAFEE9C3}" dt="2025-06-07T16:01:18.868" v="12"/>
          <ac:spMkLst>
            <pc:docMk/>
            <pc:sldMk cId="2127274132" sldId="269"/>
            <ac:spMk id="3" creationId="{1E1833E2-8E9D-AD86-B8EC-D892C56CA056}"/>
          </ac:spMkLst>
        </pc:spChg>
        <pc:spChg chg="add del">
          <ac:chgData name="Lucas Amato" userId="S::lucas.amato@tupad.utn.edu.ar::86f89442-bbd8-4aa1-8e32-b61ff01bb8ad" providerId="AD" clId="Web-{024513F9-445D-1A07-96FF-2DE7CAFEE9C3}" dt="2025-06-07T16:00:33.226" v="5"/>
          <ac:spMkLst>
            <pc:docMk/>
            <pc:sldMk cId="2127274132" sldId="269"/>
            <ac:spMk id="9" creationId="{817D949E-564D-4503-A64E-D22FA3232C29}"/>
          </ac:spMkLst>
        </pc:spChg>
        <pc:spChg chg="add del">
          <ac:chgData name="Lucas Amato" userId="S::lucas.amato@tupad.utn.edu.ar::86f89442-bbd8-4aa1-8e32-b61ff01bb8ad" providerId="AD" clId="Web-{024513F9-445D-1A07-96FF-2DE7CAFEE9C3}" dt="2025-06-07T16:00:33.226" v="5"/>
          <ac:spMkLst>
            <pc:docMk/>
            <pc:sldMk cId="2127274132" sldId="269"/>
            <ac:spMk id="11" creationId="{2C8EEB27-9249-8B3A-C8C2-18F9DC480810}"/>
          </ac:spMkLst>
        </pc:spChg>
        <pc:spChg chg="add del">
          <ac:chgData name="Lucas Amato" userId="S::lucas.amato@tupad.utn.edu.ar::86f89442-bbd8-4aa1-8e32-b61ff01bb8ad" providerId="AD" clId="Web-{024513F9-445D-1A07-96FF-2DE7CAFEE9C3}" dt="2025-06-07T16:00:33.226" v="5"/>
          <ac:spMkLst>
            <pc:docMk/>
            <pc:sldMk cId="2127274132" sldId="269"/>
            <ac:spMk id="13" creationId="{18482CAC-96FF-EBE5-E97D-0BE2B8A51E3F}"/>
          </ac:spMkLst>
        </pc:spChg>
        <pc:spChg chg="add">
          <ac:chgData name="Lucas Amato" userId="S::lucas.amato@tupad.utn.edu.ar::86f89442-bbd8-4aa1-8e32-b61ff01bb8ad" providerId="AD" clId="Web-{024513F9-445D-1A07-96FF-2DE7CAFEE9C3}" dt="2025-06-07T16:01:18.868" v="12"/>
          <ac:spMkLst>
            <pc:docMk/>
            <pc:sldMk cId="2127274132" sldId="269"/>
            <ac:spMk id="21" creationId="{817D949E-564D-4503-A64E-D22FA3232C29}"/>
          </ac:spMkLst>
        </pc:spChg>
        <pc:spChg chg="add">
          <ac:chgData name="Lucas Amato" userId="S::lucas.amato@tupad.utn.edu.ar::86f89442-bbd8-4aa1-8e32-b61ff01bb8ad" providerId="AD" clId="Web-{024513F9-445D-1A07-96FF-2DE7CAFEE9C3}" dt="2025-06-07T16:01:18.868" v="12"/>
          <ac:spMkLst>
            <pc:docMk/>
            <pc:sldMk cId="2127274132" sldId="269"/>
            <ac:spMk id="22" creationId="{2C8EEB27-9249-8B3A-C8C2-18F9DC480810}"/>
          </ac:spMkLst>
        </pc:spChg>
        <pc:spChg chg="add">
          <ac:chgData name="Lucas Amato" userId="S::lucas.amato@tupad.utn.edu.ar::86f89442-bbd8-4aa1-8e32-b61ff01bb8ad" providerId="AD" clId="Web-{024513F9-445D-1A07-96FF-2DE7CAFEE9C3}" dt="2025-06-07T16:01:18.868" v="12"/>
          <ac:spMkLst>
            <pc:docMk/>
            <pc:sldMk cId="2127274132" sldId="269"/>
            <ac:spMk id="23" creationId="{18482CAC-96FF-EBE5-E97D-0BE2B8A51E3F}"/>
          </ac:spMkLst>
        </pc:spChg>
        <pc:graphicFrameChg chg="add del">
          <ac:chgData name="Lucas Amato" userId="S::lucas.amato@tupad.utn.edu.ar::86f89442-bbd8-4aa1-8e32-b61ff01bb8ad" providerId="AD" clId="Web-{024513F9-445D-1A07-96FF-2DE7CAFEE9C3}" dt="2025-06-07T16:00:33.226" v="5"/>
          <ac:graphicFrameMkLst>
            <pc:docMk/>
            <pc:sldMk cId="2127274132" sldId="269"/>
            <ac:graphicFrameMk id="5" creationId="{CD84454E-094F-73A7-963F-B06A8E3B7CCF}"/>
          </ac:graphicFrameMkLst>
        </pc:graphicFrameChg>
        <pc:graphicFrameChg chg="add del">
          <ac:chgData name="Lucas Amato" userId="S::lucas.amato@tupad.utn.edu.ar::86f89442-bbd8-4aa1-8e32-b61ff01bb8ad" providerId="AD" clId="Web-{024513F9-445D-1A07-96FF-2DE7CAFEE9C3}" dt="2025-06-07T16:00:47.664" v="7"/>
          <ac:graphicFrameMkLst>
            <pc:docMk/>
            <pc:sldMk cId="2127274132" sldId="269"/>
            <ac:graphicFrameMk id="15" creationId="{67490DF9-B06C-6619-C6EE-C762218CCE2D}"/>
          </ac:graphicFrameMkLst>
        </pc:graphicFrameChg>
        <pc:graphicFrameChg chg="add del">
          <ac:chgData name="Lucas Amato" userId="S::lucas.amato@tupad.utn.edu.ar::86f89442-bbd8-4aa1-8e32-b61ff01bb8ad" providerId="AD" clId="Web-{024513F9-445D-1A07-96FF-2DE7CAFEE9C3}" dt="2025-06-07T16:01:15.228" v="9"/>
          <ac:graphicFrameMkLst>
            <pc:docMk/>
            <pc:sldMk cId="2127274132" sldId="269"/>
            <ac:graphicFrameMk id="17" creationId="{583C7260-2353-EB85-1768-79D1E0BAA1D2}"/>
          </ac:graphicFrameMkLst>
        </pc:graphicFrameChg>
        <pc:graphicFrameChg chg="add del">
          <ac:chgData name="Lucas Amato" userId="S::lucas.amato@tupad.utn.edu.ar::86f89442-bbd8-4aa1-8e32-b61ff01bb8ad" providerId="AD" clId="Web-{024513F9-445D-1A07-96FF-2DE7CAFEE9C3}" dt="2025-06-07T16:01:18.837" v="11"/>
          <ac:graphicFrameMkLst>
            <pc:docMk/>
            <pc:sldMk cId="2127274132" sldId="269"/>
            <ac:graphicFrameMk id="19" creationId="{B89FDD86-4C08-CBBF-00AB-DD5771039F59}"/>
          </ac:graphicFrameMkLst>
        </pc:graphicFrameChg>
        <pc:graphicFrameChg chg="add">
          <ac:chgData name="Lucas Amato" userId="S::lucas.amato@tupad.utn.edu.ar::86f89442-bbd8-4aa1-8e32-b61ff01bb8ad" providerId="AD" clId="Web-{024513F9-445D-1A07-96FF-2DE7CAFEE9C3}" dt="2025-06-07T16:01:18.868" v="12"/>
          <ac:graphicFrameMkLst>
            <pc:docMk/>
            <pc:sldMk cId="2127274132" sldId="269"/>
            <ac:graphicFrameMk id="24" creationId="{E57FD9C2-34F6-9AC2-CCA5-90C740998F3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D5A50-560A-4AA4-8AF7-DAC07DEA6F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1C58B2-54C2-4BE9-B5B2-CED251AFE010}">
      <dgm:prSet/>
      <dgm:spPr/>
      <dgm:t>
        <a:bodyPr/>
        <a:lstStyle/>
        <a:p>
          <a:r>
            <a:rPr lang="es-ES"/>
            <a:t>Las listas no son suficientes para organizar grandes volúmenes de datos.</a:t>
          </a:r>
          <a:endParaRPr lang="en-US"/>
        </a:p>
      </dgm:t>
    </dgm:pt>
    <dgm:pt modelId="{B1563204-5A99-4763-8EB9-027EE3733976}" type="parTrans" cxnId="{B925FB8D-03DA-4BCE-8658-193B99ADCF99}">
      <dgm:prSet/>
      <dgm:spPr/>
      <dgm:t>
        <a:bodyPr/>
        <a:lstStyle/>
        <a:p>
          <a:endParaRPr lang="en-US"/>
        </a:p>
      </dgm:t>
    </dgm:pt>
    <dgm:pt modelId="{13CBA67E-C876-452F-9B19-8E88DE1CFBC5}" type="sibTrans" cxnId="{B925FB8D-03DA-4BCE-8658-193B99ADCF99}">
      <dgm:prSet/>
      <dgm:spPr/>
      <dgm:t>
        <a:bodyPr/>
        <a:lstStyle/>
        <a:p>
          <a:endParaRPr lang="en-US"/>
        </a:p>
      </dgm:t>
    </dgm:pt>
    <dgm:pt modelId="{A2EDC0B4-F002-4EC6-A45A-6C3DC6E8D6D2}">
      <dgm:prSet/>
      <dgm:spPr/>
      <dgm:t>
        <a:bodyPr/>
        <a:lstStyle/>
        <a:p>
          <a:r>
            <a:rPr lang="es-ES"/>
            <a:t>Los árboles binarios permiten una mejor estructuración y búsqueda.</a:t>
          </a:r>
          <a:endParaRPr lang="en-US"/>
        </a:p>
      </dgm:t>
    </dgm:pt>
    <dgm:pt modelId="{57350E4A-4AB8-4A1A-AE0D-6EFFCA23B48D}" type="parTrans" cxnId="{8E9FCE84-58CD-40E4-8920-2B1AF91169D4}">
      <dgm:prSet/>
      <dgm:spPr/>
      <dgm:t>
        <a:bodyPr/>
        <a:lstStyle/>
        <a:p>
          <a:endParaRPr lang="en-US"/>
        </a:p>
      </dgm:t>
    </dgm:pt>
    <dgm:pt modelId="{011DFB8F-0781-4D52-A16C-1909E35D7B9E}" type="sibTrans" cxnId="{8E9FCE84-58CD-40E4-8920-2B1AF91169D4}">
      <dgm:prSet/>
      <dgm:spPr/>
      <dgm:t>
        <a:bodyPr/>
        <a:lstStyle/>
        <a:p>
          <a:endParaRPr lang="en-US"/>
        </a:p>
      </dgm:t>
    </dgm:pt>
    <dgm:pt modelId="{CC57C2DD-B229-44E1-A618-1BD63E603E28}">
      <dgm:prSet/>
      <dgm:spPr/>
      <dgm:t>
        <a:bodyPr/>
        <a:lstStyle/>
        <a:p>
          <a:r>
            <a:rPr lang="es-ES"/>
            <a:t>Se explorará una implementación utilizando clases, como paso inicial hacia estructuras más robustas.</a:t>
          </a:r>
          <a:endParaRPr lang="en-US"/>
        </a:p>
      </dgm:t>
    </dgm:pt>
    <dgm:pt modelId="{5803EFB7-0A9B-4238-8B95-1B3D90FEE04D}" type="parTrans" cxnId="{5E00A28C-204C-4DE0-ABE9-3E44A5E9E1E9}">
      <dgm:prSet/>
      <dgm:spPr/>
      <dgm:t>
        <a:bodyPr/>
        <a:lstStyle/>
        <a:p>
          <a:endParaRPr lang="en-US"/>
        </a:p>
      </dgm:t>
    </dgm:pt>
    <dgm:pt modelId="{E3176740-CF8E-483C-ACFA-B95DA93D68C1}" type="sibTrans" cxnId="{5E00A28C-204C-4DE0-ABE9-3E44A5E9E1E9}">
      <dgm:prSet/>
      <dgm:spPr/>
      <dgm:t>
        <a:bodyPr/>
        <a:lstStyle/>
        <a:p>
          <a:endParaRPr lang="en-US"/>
        </a:p>
      </dgm:t>
    </dgm:pt>
    <dgm:pt modelId="{4086BC30-5E4F-46C6-A53F-2A98B799BA00}" type="pres">
      <dgm:prSet presAssocID="{9C1D5A50-560A-4AA4-8AF7-DAC07DEA6F38}" presName="root" presStyleCnt="0">
        <dgm:presLayoutVars>
          <dgm:dir/>
          <dgm:resizeHandles val="exact"/>
        </dgm:presLayoutVars>
      </dgm:prSet>
      <dgm:spPr/>
    </dgm:pt>
    <dgm:pt modelId="{9CE92112-9A40-4768-AE3B-360F8F3C1948}" type="pres">
      <dgm:prSet presAssocID="{BA1C58B2-54C2-4BE9-B5B2-CED251AFE010}" presName="compNode" presStyleCnt="0"/>
      <dgm:spPr/>
    </dgm:pt>
    <dgm:pt modelId="{6F9329C0-8FDF-4A61-96D6-7F7998099A03}" type="pres">
      <dgm:prSet presAssocID="{BA1C58B2-54C2-4BE9-B5B2-CED251AFE0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92C7D2C0-DBED-47B3-8736-A38D0704DAC4}" type="pres">
      <dgm:prSet presAssocID="{BA1C58B2-54C2-4BE9-B5B2-CED251AFE010}" presName="spaceRect" presStyleCnt="0"/>
      <dgm:spPr/>
    </dgm:pt>
    <dgm:pt modelId="{BF007169-AFC3-4768-B249-E9E4ED7A64D0}" type="pres">
      <dgm:prSet presAssocID="{BA1C58B2-54C2-4BE9-B5B2-CED251AFE010}" presName="textRect" presStyleLbl="revTx" presStyleIdx="0" presStyleCnt="3">
        <dgm:presLayoutVars>
          <dgm:chMax val="1"/>
          <dgm:chPref val="1"/>
        </dgm:presLayoutVars>
      </dgm:prSet>
      <dgm:spPr/>
    </dgm:pt>
    <dgm:pt modelId="{8FF27D4A-88BD-4BF1-9913-8C31BB199958}" type="pres">
      <dgm:prSet presAssocID="{13CBA67E-C876-452F-9B19-8E88DE1CFBC5}" presName="sibTrans" presStyleCnt="0"/>
      <dgm:spPr/>
    </dgm:pt>
    <dgm:pt modelId="{699903A8-4C8A-472A-A8A2-31F8A14A1B7C}" type="pres">
      <dgm:prSet presAssocID="{A2EDC0B4-F002-4EC6-A45A-6C3DC6E8D6D2}" presName="compNode" presStyleCnt="0"/>
      <dgm:spPr/>
    </dgm:pt>
    <dgm:pt modelId="{C5359A0C-23A5-4CA8-A12A-8FA484E13E2C}" type="pres">
      <dgm:prSet presAssocID="{A2EDC0B4-F002-4EC6-A45A-6C3DC6E8D6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DEC5A61-937B-4196-B8C6-C63EBBC28508}" type="pres">
      <dgm:prSet presAssocID="{A2EDC0B4-F002-4EC6-A45A-6C3DC6E8D6D2}" presName="spaceRect" presStyleCnt="0"/>
      <dgm:spPr/>
    </dgm:pt>
    <dgm:pt modelId="{E4EA5E93-D2C8-45C5-AC65-9B133D0C0414}" type="pres">
      <dgm:prSet presAssocID="{A2EDC0B4-F002-4EC6-A45A-6C3DC6E8D6D2}" presName="textRect" presStyleLbl="revTx" presStyleIdx="1" presStyleCnt="3">
        <dgm:presLayoutVars>
          <dgm:chMax val="1"/>
          <dgm:chPref val="1"/>
        </dgm:presLayoutVars>
      </dgm:prSet>
      <dgm:spPr/>
    </dgm:pt>
    <dgm:pt modelId="{DF58E190-9A92-4969-950B-FF44A6C951DF}" type="pres">
      <dgm:prSet presAssocID="{011DFB8F-0781-4D52-A16C-1909E35D7B9E}" presName="sibTrans" presStyleCnt="0"/>
      <dgm:spPr/>
    </dgm:pt>
    <dgm:pt modelId="{6C26252C-5A36-4A80-8ADF-2394F390E08D}" type="pres">
      <dgm:prSet presAssocID="{CC57C2DD-B229-44E1-A618-1BD63E603E28}" presName="compNode" presStyleCnt="0"/>
      <dgm:spPr/>
    </dgm:pt>
    <dgm:pt modelId="{8C7F52E6-87B3-45F8-A169-B3344A392D2F}" type="pres">
      <dgm:prSet presAssocID="{CC57C2DD-B229-44E1-A618-1BD63E603E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D1DE65F-02D9-4E99-A2F6-C38C4D789077}" type="pres">
      <dgm:prSet presAssocID="{CC57C2DD-B229-44E1-A618-1BD63E603E28}" presName="spaceRect" presStyleCnt="0"/>
      <dgm:spPr/>
    </dgm:pt>
    <dgm:pt modelId="{D24D57B4-6C74-47EF-A849-B1E2B76D73E5}" type="pres">
      <dgm:prSet presAssocID="{CC57C2DD-B229-44E1-A618-1BD63E603E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A1BE4E-189B-4B25-93D0-DD74AF170A51}" type="presOf" srcId="{BA1C58B2-54C2-4BE9-B5B2-CED251AFE010}" destId="{BF007169-AFC3-4768-B249-E9E4ED7A64D0}" srcOrd="0" destOrd="0" presId="urn:microsoft.com/office/officeart/2018/2/layout/IconLabelList"/>
    <dgm:cxn modelId="{8E9FCE84-58CD-40E4-8920-2B1AF91169D4}" srcId="{9C1D5A50-560A-4AA4-8AF7-DAC07DEA6F38}" destId="{A2EDC0B4-F002-4EC6-A45A-6C3DC6E8D6D2}" srcOrd="1" destOrd="0" parTransId="{57350E4A-4AB8-4A1A-AE0D-6EFFCA23B48D}" sibTransId="{011DFB8F-0781-4D52-A16C-1909E35D7B9E}"/>
    <dgm:cxn modelId="{9F3A0285-10AF-48F7-B984-7CD8EDF359CF}" type="presOf" srcId="{A2EDC0B4-F002-4EC6-A45A-6C3DC6E8D6D2}" destId="{E4EA5E93-D2C8-45C5-AC65-9B133D0C0414}" srcOrd="0" destOrd="0" presId="urn:microsoft.com/office/officeart/2018/2/layout/IconLabelList"/>
    <dgm:cxn modelId="{5E00A28C-204C-4DE0-ABE9-3E44A5E9E1E9}" srcId="{9C1D5A50-560A-4AA4-8AF7-DAC07DEA6F38}" destId="{CC57C2DD-B229-44E1-A618-1BD63E603E28}" srcOrd="2" destOrd="0" parTransId="{5803EFB7-0A9B-4238-8B95-1B3D90FEE04D}" sibTransId="{E3176740-CF8E-483C-ACFA-B95DA93D68C1}"/>
    <dgm:cxn modelId="{B925FB8D-03DA-4BCE-8658-193B99ADCF99}" srcId="{9C1D5A50-560A-4AA4-8AF7-DAC07DEA6F38}" destId="{BA1C58B2-54C2-4BE9-B5B2-CED251AFE010}" srcOrd="0" destOrd="0" parTransId="{B1563204-5A99-4763-8EB9-027EE3733976}" sibTransId="{13CBA67E-C876-452F-9B19-8E88DE1CFBC5}"/>
    <dgm:cxn modelId="{53557BC6-A621-476B-8E0A-56F0FB461E91}" type="presOf" srcId="{CC57C2DD-B229-44E1-A618-1BD63E603E28}" destId="{D24D57B4-6C74-47EF-A849-B1E2B76D73E5}" srcOrd="0" destOrd="0" presId="urn:microsoft.com/office/officeart/2018/2/layout/IconLabelList"/>
    <dgm:cxn modelId="{495B9CE3-C7DA-481F-BE41-D9A274C7C8C3}" type="presOf" srcId="{9C1D5A50-560A-4AA4-8AF7-DAC07DEA6F38}" destId="{4086BC30-5E4F-46C6-A53F-2A98B799BA00}" srcOrd="0" destOrd="0" presId="urn:microsoft.com/office/officeart/2018/2/layout/IconLabelList"/>
    <dgm:cxn modelId="{8559E7CD-C612-48B6-9CAA-595BCB4F4639}" type="presParOf" srcId="{4086BC30-5E4F-46C6-A53F-2A98B799BA00}" destId="{9CE92112-9A40-4768-AE3B-360F8F3C1948}" srcOrd="0" destOrd="0" presId="urn:microsoft.com/office/officeart/2018/2/layout/IconLabelList"/>
    <dgm:cxn modelId="{CA21D9B3-DD5B-4FC2-AD3C-B38A7D410F18}" type="presParOf" srcId="{9CE92112-9A40-4768-AE3B-360F8F3C1948}" destId="{6F9329C0-8FDF-4A61-96D6-7F7998099A03}" srcOrd="0" destOrd="0" presId="urn:microsoft.com/office/officeart/2018/2/layout/IconLabelList"/>
    <dgm:cxn modelId="{2AB1DC58-5287-4E9A-9217-007209BC468E}" type="presParOf" srcId="{9CE92112-9A40-4768-AE3B-360F8F3C1948}" destId="{92C7D2C0-DBED-47B3-8736-A38D0704DAC4}" srcOrd="1" destOrd="0" presId="urn:microsoft.com/office/officeart/2018/2/layout/IconLabelList"/>
    <dgm:cxn modelId="{52E80E22-5D9D-4C2B-BFC7-5E742BE02616}" type="presParOf" srcId="{9CE92112-9A40-4768-AE3B-360F8F3C1948}" destId="{BF007169-AFC3-4768-B249-E9E4ED7A64D0}" srcOrd="2" destOrd="0" presId="urn:microsoft.com/office/officeart/2018/2/layout/IconLabelList"/>
    <dgm:cxn modelId="{49B09ACF-6371-40CC-8DA4-6E544F4C56BD}" type="presParOf" srcId="{4086BC30-5E4F-46C6-A53F-2A98B799BA00}" destId="{8FF27D4A-88BD-4BF1-9913-8C31BB199958}" srcOrd="1" destOrd="0" presId="urn:microsoft.com/office/officeart/2018/2/layout/IconLabelList"/>
    <dgm:cxn modelId="{C8CC637A-BA72-4861-8626-EB7DE2C27BA4}" type="presParOf" srcId="{4086BC30-5E4F-46C6-A53F-2A98B799BA00}" destId="{699903A8-4C8A-472A-A8A2-31F8A14A1B7C}" srcOrd="2" destOrd="0" presId="urn:microsoft.com/office/officeart/2018/2/layout/IconLabelList"/>
    <dgm:cxn modelId="{89A2E17E-BF4C-4086-8DC0-87ED9F278E19}" type="presParOf" srcId="{699903A8-4C8A-472A-A8A2-31F8A14A1B7C}" destId="{C5359A0C-23A5-4CA8-A12A-8FA484E13E2C}" srcOrd="0" destOrd="0" presId="urn:microsoft.com/office/officeart/2018/2/layout/IconLabelList"/>
    <dgm:cxn modelId="{71D5C93D-97DB-4561-A315-8DB4C39A6F89}" type="presParOf" srcId="{699903A8-4C8A-472A-A8A2-31F8A14A1B7C}" destId="{CDEC5A61-937B-4196-B8C6-C63EBBC28508}" srcOrd="1" destOrd="0" presId="urn:microsoft.com/office/officeart/2018/2/layout/IconLabelList"/>
    <dgm:cxn modelId="{AC588DF7-2366-41BF-9A2B-34B0C68F0617}" type="presParOf" srcId="{699903A8-4C8A-472A-A8A2-31F8A14A1B7C}" destId="{E4EA5E93-D2C8-45C5-AC65-9B133D0C0414}" srcOrd="2" destOrd="0" presId="urn:microsoft.com/office/officeart/2018/2/layout/IconLabelList"/>
    <dgm:cxn modelId="{2A32FDA6-6F50-4E93-B04D-0183F6758C74}" type="presParOf" srcId="{4086BC30-5E4F-46C6-A53F-2A98B799BA00}" destId="{DF58E190-9A92-4969-950B-FF44A6C951DF}" srcOrd="3" destOrd="0" presId="urn:microsoft.com/office/officeart/2018/2/layout/IconLabelList"/>
    <dgm:cxn modelId="{7F58E0DB-D710-4587-9BEC-7303DDAA4E6C}" type="presParOf" srcId="{4086BC30-5E4F-46C6-A53F-2A98B799BA00}" destId="{6C26252C-5A36-4A80-8ADF-2394F390E08D}" srcOrd="4" destOrd="0" presId="urn:microsoft.com/office/officeart/2018/2/layout/IconLabelList"/>
    <dgm:cxn modelId="{4C26954E-4352-47AC-BB93-5AB584746B71}" type="presParOf" srcId="{6C26252C-5A36-4A80-8ADF-2394F390E08D}" destId="{8C7F52E6-87B3-45F8-A169-B3344A392D2F}" srcOrd="0" destOrd="0" presId="urn:microsoft.com/office/officeart/2018/2/layout/IconLabelList"/>
    <dgm:cxn modelId="{9325BCCD-5EA1-4567-AB9A-64636F7FA9D5}" type="presParOf" srcId="{6C26252C-5A36-4A80-8ADF-2394F390E08D}" destId="{3D1DE65F-02D9-4E99-A2F6-C38C4D789077}" srcOrd="1" destOrd="0" presId="urn:microsoft.com/office/officeart/2018/2/layout/IconLabelList"/>
    <dgm:cxn modelId="{EE48A6A4-A6C0-479A-8A53-9F87270B10CF}" type="presParOf" srcId="{6C26252C-5A36-4A80-8ADF-2394F390E08D}" destId="{D24D57B4-6C74-47EF-A849-B1E2B76D73E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4347FA-9808-49C0-8C00-866816A86B0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D8765E-C586-4AA0-A613-56914C9DFDE7}">
      <dgm:prSet/>
      <dgm:spPr/>
      <dgm:t>
        <a:bodyPr/>
        <a:lstStyle/>
        <a:p>
          <a:r>
            <a:rPr lang="es-ES"/>
            <a:t>Investigar qué son los árboles binarios.</a:t>
          </a:r>
          <a:endParaRPr lang="en-US"/>
        </a:p>
      </dgm:t>
    </dgm:pt>
    <dgm:pt modelId="{591AB9FE-66B5-4A2F-B4F2-A5C9A983F258}" type="parTrans" cxnId="{0DC3A15C-BBB1-4C8C-AC0E-7021F349DBB3}">
      <dgm:prSet/>
      <dgm:spPr/>
      <dgm:t>
        <a:bodyPr/>
        <a:lstStyle/>
        <a:p>
          <a:endParaRPr lang="en-US"/>
        </a:p>
      </dgm:t>
    </dgm:pt>
    <dgm:pt modelId="{2B5942CF-CA83-4087-BD45-EB4B68BFC3E9}" type="sibTrans" cxnId="{0DC3A15C-BBB1-4C8C-AC0E-7021F349DBB3}">
      <dgm:prSet/>
      <dgm:spPr/>
      <dgm:t>
        <a:bodyPr/>
        <a:lstStyle/>
        <a:p>
          <a:endParaRPr lang="en-US"/>
        </a:p>
      </dgm:t>
    </dgm:pt>
    <dgm:pt modelId="{295B4082-C253-4251-961E-00621F071E3F}">
      <dgm:prSet/>
      <dgm:spPr/>
      <dgm:t>
        <a:bodyPr/>
        <a:lstStyle/>
        <a:p>
          <a:r>
            <a:rPr lang="es-ES"/>
            <a:t>Comprender cómo se implementan con clases en Python.</a:t>
          </a:r>
          <a:endParaRPr lang="en-US"/>
        </a:p>
      </dgm:t>
    </dgm:pt>
    <dgm:pt modelId="{26354F0C-61FF-4EEB-8B62-B17380877F13}" type="parTrans" cxnId="{BA2927C9-1784-4BE6-BE52-31F5EDC4BADA}">
      <dgm:prSet/>
      <dgm:spPr/>
      <dgm:t>
        <a:bodyPr/>
        <a:lstStyle/>
        <a:p>
          <a:endParaRPr lang="en-US"/>
        </a:p>
      </dgm:t>
    </dgm:pt>
    <dgm:pt modelId="{7374BDF6-A222-497B-AD16-1536D0C340D5}" type="sibTrans" cxnId="{BA2927C9-1784-4BE6-BE52-31F5EDC4BADA}">
      <dgm:prSet/>
      <dgm:spPr/>
      <dgm:t>
        <a:bodyPr/>
        <a:lstStyle/>
        <a:p>
          <a:endParaRPr lang="en-US"/>
        </a:p>
      </dgm:t>
    </dgm:pt>
    <dgm:pt modelId="{93F31D9F-A8CF-48E9-BFF1-73579FFA75B1}">
      <dgm:prSet/>
      <dgm:spPr/>
      <dgm:t>
        <a:bodyPr/>
        <a:lstStyle/>
        <a:p>
          <a:r>
            <a:rPr lang="es-ES"/>
            <a:t>Aplicar recorridos: In-Order, Pre-Order y Post-Order.</a:t>
          </a:r>
          <a:endParaRPr lang="en-US"/>
        </a:p>
      </dgm:t>
    </dgm:pt>
    <dgm:pt modelId="{051B35A8-DF9A-4048-BCB3-982748261D25}" type="parTrans" cxnId="{F486772E-6856-4677-89B1-DFBA5D87F883}">
      <dgm:prSet/>
      <dgm:spPr/>
      <dgm:t>
        <a:bodyPr/>
        <a:lstStyle/>
        <a:p>
          <a:endParaRPr lang="en-US"/>
        </a:p>
      </dgm:t>
    </dgm:pt>
    <dgm:pt modelId="{B004C8E3-0493-4FB0-8B2C-58E5A4868780}" type="sibTrans" cxnId="{F486772E-6856-4677-89B1-DFBA5D87F883}">
      <dgm:prSet/>
      <dgm:spPr/>
      <dgm:t>
        <a:bodyPr/>
        <a:lstStyle/>
        <a:p>
          <a:endParaRPr lang="en-US"/>
        </a:p>
      </dgm:t>
    </dgm:pt>
    <dgm:pt modelId="{C8E4814A-1E75-420F-AC3D-389CFC398027}">
      <dgm:prSet/>
      <dgm:spPr/>
      <dgm:t>
        <a:bodyPr/>
        <a:lstStyle/>
        <a:p>
          <a:r>
            <a:rPr lang="es-ES"/>
            <a:t>Comparar eficiencia frente a listas simples.</a:t>
          </a:r>
          <a:endParaRPr lang="en-US"/>
        </a:p>
      </dgm:t>
    </dgm:pt>
    <dgm:pt modelId="{17A3B44C-9477-4883-B72C-C06B834082A5}" type="parTrans" cxnId="{7B7A5AD3-EFB3-4253-9749-E958F806FC80}">
      <dgm:prSet/>
      <dgm:spPr/>
      <dgm:t>
        <a:bodyPr/>
        <a:lstStyle/>
        <a:p>
          <a:endParaRPr lang="en-US"/>
        </a:p>
      </dgm:t>
    </dgm:pt>
    <dgm:pt modelId="{EE3AC721-5077-4040-9B69-518422F7C933}" type="sibTrans" cxnId="{7B7A5AD3-EFB3-4253-9749-E958F806FC80}">
      <dgm:prSet/>
      <dgm:spPr/>
      <dgm:t>
        <a:bodyPr/>
        <a:lstStyle/>
        <a:p>
          <a:endParaRPr lang="en-US"/>
        </a:p>
      </dgm:t>
    </dgm:pt>
    <dgm:pt modelId="{3F072957-097E-44DA-8CDF-91F3C55631FC}">
      <dgm:prSet/>
      <dgm:spPr/>
      <dgm:t>
        <a:bodyPr/>
        <a:lstStyle/>
        <a:p>
          <a:r>
            <a:rPr lang="es-ES"/>
            <a:t>Mostrar un caso práctico de implementación.</a:t>
          </a:r>
          <a:endParaRPr lang="en-US"/>
        </a:p>
      </dgm:t>
    </dgm:pt>
    <dgm:pt modelId="{FEE8862E-24DB-4877-B8DE-2517F8783C0D}" type="parTrans" cxnId="{F3607604-6C84-446E-A76F-C7E39E49B682}">
      <dgm:prSet/>
      <dgm:spPr/>
      <dgm:t>
        <a:bodyPr/>
        <a:lstStyle/>
        <a:p>
          <a:endParaRPr lang="en-US"/>
        </a:p>
      </dgm:t>
    </dgm:pt>
    <dgm:pt modelId="{7A9F4739-DBE2-4664-8BB1-D525BC208BC8}" type="sibTrans" cxnId="{F3607604-6C84-446E-A76F-C7E39E49B682}">
      <dgm:prSet/>
      <dgm:spPr/>
      <dgm:t>
        <a:bodyPr/>
        <a:lstStyle/>
        <a:p>
          <a:endParaRPr lang="en-US"/>
        </a:p>
      </dgm:t>
    </dgm:pt>
    <dgm:pt modelId="{DD0A4160-54F6-410A-9B5A-485923AF623C}" type="pres">
      <dgm:prSet presAssocID="{C24347FA-9808-49C0-8C00-866816A86B0D}" presName="vert0" presStyleCnt="0">
        <dgm:presLayoutVars>
          <dgm:dir/>
          <dgm:animOne val="branch"/>
          <dgm:animLvl val="lvl"/>
        </dgm:presLayoutVars>
      </dgm:prSet>
      <dgm:spPr/>
    </dgm:pt>
    <dgm:pt modelId="{CA647902-5540-4787-86AA-C18EFEF29C54}" type="pres">
      <dgm:prSet presAssocID="{F2D8765E-C586-4AA0-A613-56914C9DFDE7}" presName="thickLine" presStyleLbl="alignNode1" presStyleIdx="0" presStyleCnt="5"/>
      <dgm:spPr/>
    </dgm:pt>
    <dgm:pt modelId="{1E483F6D-548E-47E9-8291-B307422D5875}" type="pres">
      <dgm:prSet presAssocID="{F2D8765E-C586-4AA0-A613-56914C9DFDE7}" presName="horz1" presStyleCnt="0"/>
      <dgm:spPr/>
    </dgm:pt>
    <dgm:pt modelId="{6C448457-F1E6-4B89-9822-6EC1E9EFE7FF}" type="pres">
      <dgm:prSet presAssocID="{F2D8765E-C586-4AA0-A613-56914C9DFDE7}" presName="tx1" presStyleLbl="revTx" presStyleIdx="0" presStyleCnt="5"/>
      <dgm:spPr/>
    </dgm:pt>
    <dgm:pt modelId="{D651833E-56B1-4B80-AA2A-D126E02D5B8E}" type="pres">
      <dgm:prSet presAssocID="{F2D8765E-C586-4AA0-A613-56914C9DFDE7}" presName="vert1" presStyleCnt="0"/>
      <dgm:spPr/>
    </dgm:pt>
    <dgm:pt modelId="{A458ECA3-7C4A-4CC7-AC4C-AB06D82A4D34}" type="pres">
      <dgm:prSet presAssocID="{295B4082-C253-4251-961E-00621F071E3F}" presName="thickLine" presStyleLbl="alignNode1" presStyleIdx="1" presStyleCnt="5"/>
      <dgm:spPr/>
    </dgm:pt>
    <dgm:pt modelId="{3C92124A-9AF5-4F63-AB77-DC2786A4A15C}" type="pres">
      <dgm:prSet presAssocID="{295B4082-C253-4251-961E-00621F071E3F}" presName="horz1" presStyleCnt="0"/>
      <dgm:spPr/>
    </dgm:pt>
    <dgm:pt modelId="{1E7288C4-1505-4747-8E31-DCBAE0807A12}" type="pres">
      <dgm:prSet presAssocID="{295B4082-C253-4251-961E-00621F071E3F}" presName="tx1" presStyleLbl="revTx" presStyleIdx="1" presStyleCnt="5"/>
      <dgm:spPr/>
    </dgm:pt>
    <dgm:pt modelId="{EB2B92E8-814D-44F2-8529-3ACC0C818193}" type="pres">
      <dgm:prSet presAssocID="{295B4082-C253-4251-961E-00621F071E3F}" presName="vert1" presStyleCnt="0"/>
      <dgm:spPr/>
    </dgm:pt>
    <dgm:pt modelId="{94030640-9E1D-408C-8C8B-05BCBB9E0B4D}" type="pres">
      <dgm:prSet presAssocID="{93F31D9F-A8CF-48E9-BFF1-73579FFA75B1}" presName="thickLine" presStyleLbl="alignNode1" presStyleIdx="2" presStyleCnt="5"/>
      <dgm:spPr/>
    </dgm:pt>
    <dgm:pt modelId="{7A788B22-6A5F-4CA1-AA4F-96B440ED1077}" type="pres">
      <dgm:prSet presAssocID="{93F31D9F-A8CF-48E9-BFF1-73579FFA75B1}" presName="horz1" presStyleCnt="0"/>
      <dgm:spPr/>
    </dgm:pt>
    <dgm:pt modelId="{DE358E08-D391-4555-8D4F-B2B12142E399}" type="pres">
      <dgm:prSet presAssocID="{93F31D9F-A8CF-48E9-BFF1-73579FFA75B1}" presName="tx1" presStyleLbl="revTx" presStyleIdx="2" presStyleCnt="5"/>
      <dgm:spPr/>
    </dgm:pt>
    <dgm:pt modelId="{1850EE09-B078-4D4B-90B3-786BD77E274C}" type="pres">
      <dgm:prSet presAssocID="{93F31D9F-A8CF-48E9-BFF1-73579FFA75B1}" presName="vert1" presStyleCnt="0"/>
      <dgm:spPr/>
    </dgm:pt>
    <dgm:pt modelId="{0E6238A1-D059-4712-9B16-18475F8AD3D7}" type="pres">
      <dgm:prSet presAssocID="{C8E4814A-1E75-420F-AC3D-389CFC398027}" presName="thickLine" presStyleLbl="alignNode1" presStyleIdx="3" presStyleCnt="5"/>
      <dgm:spPr/>
    </dgm:pt>
    <dgm:pt modelId="{457183F8-3F11-4790-A48C-70771ED4875D}" type="pres">
      <dgm:prSet presAssocID="{C8E4814A-1E75-420F-AC3D-389CFC398027}" presName="horz1" presStyleCnt="0"/>
      <dgm:spPr/>
    </dgm:pt>
    <dgm:pt modelId="{D51E5E7B-6F3D-4CE3-8D44-76D1B5BE408B}" type="pres">
      <dgm:prSet presAssocID="{C8E4814A-1E75-420F-AC3D-389CFC398027}" presName="tx1" presStyleLbl="revTx" presStyleIdx="3" presStyleCnt="5"/>
      <dgm:spPr/>
    </dgm:pt>
    <dgm:pt modelId="{DFA6559F-026C-4DD2-A766-9F0A57C9EBC3}" type="pres">
      <dgm:prSet presAssocID="{C8E4814A-1E75-420F-AC3D-389CFC398027}" presName="vert1" presStyleCnt="0"/>
      <dgm:spPr/>
    </dgm:pt>
    <dgm:pt modelId="{FDE08C74-8670-4698-A2CA-7D51D7485A77}" type="pres">
      <dgm:prSet presAssocID="{3F072957-097E-44DA-8CDF-91F3C55631FC}" presName="thickLine" presStyleLbl="alignNode1" presStyleIdx="4" presStyleCnt="5"/>
      <dgm:spPr/>
    </dgm:pt>
    <dgm:pt modelId="{81303C91-F204-4B5D-99E1-AB68F330F56A}" type="pres">
      <dgm:prSet presAssocID="{3F072957-097E-44DA-8CDF-91F3C55631FC}" presName="horz1" presStyleCnt="0"/>
      <dgm:spPr/>
    </dgm:pt>
    <dgm:pt modelId="{1D337D83-2A11-4A65-80A9-368487EF9751}" type="pres">
      <dgm:prSet presAssocID="{3F072957-097E-44DA-8CDF-91F3C55631FC}" presName="tx1" presStyleLbl="revTx" presStyleIdx="4" presStyleCnt="5"/>
      <dgm:spPr/>
    </dgm:pt>
    <dgm:pt modelId="{A201FA24-7FDF-4FF1-995B-0DE1E75DE1C8}" type="pres">
      <dgm:prSet presAssocID="{3F072957-097E-44DA-8CDF-91F3C55631FC}" presName="vert1" presStyleCnt="0"/>
      <dgm:spPr/>
    </dgm:pt>
  </dgm:ptLst>
  <dgm:cxnLst>
    <dgm:cxn modelId="{F3607604-6C84-446E-A76F-C7E39E49B682}" srcId="{C24347FA-9808-49C0-8C00-866816A86B0D}" destId="{3F072957-097E-44DA-8CDF-91F3C55631FC}" srcOrd="4" destOrd="0" parTransId="{FEE8862E-24DB-4877-B8DE-2517F8783C0D}" sibTransId="{7A9F4739-DBE2-4664-8BB1-D525BC208BC8}"/>
    <dgm:cxn modelId="{F486772E-6856-4677-89B1-DFBA5D87F883}" srcId="{C24347FA-9808-49C0-8C00-866816A86B0D}" destId="{93F31D9F-A8CF-48E9-BFF1-73579FFA75B1}" srcOrd="2" destOrd="0" parTransId="{051B35A8-DF9A-4048-BCB3-982748261D25}" sibTransId="{B004C8E3-0493-4FB0-8B2C-58E5A4868780}"/>
    <dgm:cxn modelId="{0DC3A15C-BBB1-4C8C-AC0E-7021F349DBB3}" srcId="{C24347FA-9808-49C0-8C00-866816A86B0D}" destId="{F2D8765E-C586-4AA0-A613-56914C9DFDE7}" srcOrd="0" destOrd="0" parTransId="{591AB9FE-66B5-4A2F-B4F2-A5C9A983F258}" sibTransId="{2B5942CF-CA83-4087-BD45-EB4B68BFC3E9}"/>
    <dgm:cxn modelId="{15815AAB-7DE1-4B8F-A486-CBDFB5E44F13}" type="presOf" srcId="{93F31D9F-A8CF-48E9-BFF1-73579FFA75B1}" destId="{DE358E08-D391-4555-8D4F-B2B12142E399}" srcOrd="0" destOrd="0" presId="urn:microsoft.com/office/officeart/2008/layout/LinedList"/>
    <dgm:cxn modelId="{DC0CBDBD-1278-42C9-A7BC-3686C8D0C2C9}" type="presOf" srcId="{295B4082-C253-4251-961E-00621F071E3F}" destId="{1E7288C4-1505-4747-8E31-DCBAE0807A12}" srcOrd="0" destOrd="0" presId="urn:microsoft.com/office/officeart/2008/layout/LinedList"/>
    <dgm:cxn modelId="{BA2927C9-1784-4BE6-BE52-31F5EDC4BADA}" srcId="{C24347FA-9808-49C0-8C00-866816A86B0D}" destId="{295B4082-C253-4251-961E-00621F071E3F}" srcOrd="1" destOrd="0" parTransId="{26354F0C-61FF-4EEB-8B62-B17380877F13}" sibTransId="{7374BDF6-A222-497B-AD16-1536D0C340D5}"/>
    <dgm:cxn modelId="{7B7A5AD3-EFB3-4253-9749-E958F806FC80}" srcId="{C24347FA-9808-49C0-8C00-866816A86B0D}" destId="{C8E4814A-1E75-420F-AC3D-389CFC398027}" srcOrd="3" destOrd="0" parTransId="{17A3B44C-9477-4883-B72C-C06B834082A5}" sibTransId="{EE3AC721-5077-4040-9B69-518422F7C933}"/>
    <dgm:cxn modelId="{BC335AD9-1413-4206-9F24-5E5FA6C17F41}" type="presOf" srcId="{C24347FA-9808-49C0-8C00-866816A86B0D}" destId="{DD0A4160-54F6-410A-9B5A-485923AF623C}" srcOrd="0" destOrd="0" presId="urn:microsoft.com/office/officeart/2008/layout/LinedList"/>
    <dgm:cxn modelId="{2418ACE5-B265-4AF0-8124-88DF4AE1A864}" type="presOf" srcId="{F2D8765E-C586-4AA0-A613-56914C9DFDE7}" destId="{6C448457-F1E6-4B89-9822-6EC1E9EFE7FF}" srcOrd="0" destOrd="0" presId="urn:microsoft.com/office/officeart/2008/layout/LinedList"/>
    <dgm:cxn modelId="{851322F3-C522-4D8F-9AD1-7817BE385265}" type="presOf" srcId="{3F072957-097E-44DA-8CDF-91F3C55631FC}" destId="{1D337D83-2A11-4A65-80A9-368487EF9751}" srcOrd="0" destOrd="0" presId="urn:microsoft.com/office/officeart/2008/layout/LinedList"/>
    <dgm:cxn modelId="{EDE9FAF7-2044-496E-A582-C4AFDCB2A97F}" type="presOf" srcId="{C8E4814A-1E75-420F-AC3D-389CFC398027}" destId="{D51E5E7B-6F3D-4CE3-8D44-76D1B5BE408B}" srcOrd="0" destOrd="0" presId="urn:microsoft.com/office/officeart/2008/layout/LinedList"/>
    <dgm:cxn modelId="{0EDEAC7D-FE37-4EE8-8FFD-B5AAE61FAB9C}" type="presParOf" srcId="{DD0A4160-54F6-410A-9B5A-485923AF623C}" destId="{CA647902-5540-4787-86AA-C18EFEF29C54}" srcOrd="0" destOrd="0" presId="urn:microsoft.com/office/officeart/2008/layout/LinedList"/>
    <dgm:cxn modelId="{88B8EFF5-2489-48EC-AFBD-F17D860B56B4}" type="presParOf" srcId="{DD0A4160-54F6-410A-9B5A-485923AF623C}" destId="{1E483F6D-548E-47E9-8291-B307422D5875}" srcOrd="1" destOrd="0" presId="urn:microsoft.com/office/officeart/2008/layout/LinedList"/>
    <dgm:cxn modelId="{3EF3626B-1077-41E3-A942-1D32D73F83E1}" type="presParOf" srcId="{1E483F6D-548E-47E9-8291-B307422D5875}" destId="{6C448457-F1E6-4B89-9822-6EC1E9EFE7FF}" srcOrd="0" destOrd="0" presId="urn:microsoft.com/office/officeart/2008/layout/LinedList"/>
    <dgm:cxn modelId="{41F3D793-2E77-494B-A338-ADABCAC46662}" type="presParOf" srcId="{1E483F6D-548E-47E9-8291-B307422D5875}" destId="{D651833E-56B1-4B80-AA2A-D126E02D5B8E}" srcOrd="1" destOrd="0" presId="urn:microsoft.com/office/officeart/2008/layout/LinedList"/>
    <dgm:cxn modelId="{C09918A6-EF45-43BE-BF5A-F18A339CFCE0}" type="presParOf" srcId="{DD0A4160-54F6-410A-9B5A-485923AF623C}" destId="{A458ECA3-7C4A-4CC7-AC4C-AB06D82A4D34}" srcOrd="2" destOrd="0" presId="urn:microsoft.com/office/officeart/2008/layout/LinedList"/>
    <dgm:cxn modelId="{D3809052-0D68-4E04-9BA3-BF512862BC92}" type="presParOf" srcId="{DD0A4160-54F6-410A-9B5A-485923AF623C}" destId="{3C92124A-9AF5-4F63-AB77-DC2786A4A15C}" srcOrd="3" destOrd="0" presId="urn:microsoft.com/office/officeart/2008/layout/LinedList"/>
    <dgm:cxn modelId="{FFC0E02C-DF32-4B43-AE3F-11E7B1548191}" type="presParOf" srcId="{3C92124A-9AF5-4F63-AB77-DC2786A4A15C}" destId="{1E7288C4-1505-4747-8E31-DCBAE0807A12}" srcOrd="0" destOrd="0" presId="urn:microsoft.com/office/officeart/2008/layout/LinedList"/>
    <dgm:cxn modelId="{34AE0A08-0D92-416B-A4C2-CC074DCD3A90}" type="presParOf" srcId="{3C92124A-9AF5-4F63-AB77-DC2786A4A15C}" destId="{EB2B92E8-814D-44F2-8529-3ACC0C818193}" srcOrd="1" destOrd="0" presId="urn:microsoft.com/office/officeart/2008/layout/LinedList"/>
    <dgm:cxn modelId="{5433F689-777A-4B8A-AD91-9E9AFC797988}" type="presParOf" srcId="{DD0A4160-54F6-410A-9B5A-485923AF623C}" destId="{94030640-9E1D-408C-8C8B-05BCBB9E0B4D}" srcOrd="4" destOrd="0" presId="urn:microsoft.com/office/officeart/2008/layout/LinedList"/>
    <dgm:cxn modelId="{471C4422-54D5-4D95-ADEA-729B431B3DF9}" type="presParOf" srcId="{DD0A4160-54F6-410A-9B5A-485923AF623C}" destId="{7A788B22-6A5F-4CA1-AA4F-96B440ED1077}" srcOrd="5" destOrd="0" presId="urn:microsoft.com/office/officeart/2008/layout/LinedList"/>
    <dgm:cxn modelId="{364D1F49-70FA-4418-8636-87719DFD43E1}" type="presParOf" srcId="{7A788B22-6A5F-4CA1-AA4F-96B440ED1077}" destId="{DE358E08-D391-4555-8D4F-B2B12142E399}" srcOrd="0" destOrd="0" presId="urn:microsoft.com/office/officeart/2008/layout/LinedList"/>
    <dgm:cxn modelId="{45F94B07-2729-41DB-9A6C-106793C4D01B}" type="presParOf" srcId="{7A788B22-6A5F-4CA1-AA4F-96B440ED1077}" destId="{1850EE09-B078-4D4B-90B3-786BD77E274C}" srcOrd="1" destOrd="0" presId="urn:microsoft.com/office/officeart/2008/layout/LinedList"/>
    <dgm:cxn modelId="{2BD158E9-1D58-4C1D-AEB9-F29CE6766121}" type="presParOf" srcId="{DD0A4160-54F6-410A-9B5A-485923AF623C}" destId="{0E6238A1-D059-4712-9B16-18475F8AD3D7}" srcOrd="6" destOrd="0" presId="urn:microsoft.com/office/officeart/2008/layout/LinedList"/>
    <dgm:cxn modelId="{90860695-345D-4AA9-8FA9-4AD6F3625BB5}" type="presParOf" srcId="{DD0A4160-54F6-410A-9B5A-485923AF623C}" destId="{457183F8-3F11-4790-A48C-70771ED4875D}" srcOrd="7" destOrd="0" presId="urn:microsoft.com/office/officeart/2008/layout/LinedList"/>
    <dgm:cxn modelId="{C6FD8975-E35D-49C3-9231-E764B0CC4989}" type="presParOf" srcId="{457183F8-3F11-4790-A48C-70771ED4875D}" destId="{D51E5E7B-6F3D-4CE3-8D44-76D1B5BE408B}" srcOrd="0" destOrd="0" presId="urn:microsoft.com/office/officeart/2008/layout/LinedList"/>
    <dgm:cxn modelId="{AEE4F260-03E5-4699-8B98-130C9E7DEE3B}" type="presParOf" srcId="{457183F8-3F11-4790-A48C-70771ED4875D}" destId="{DFA6559F-026C-4DD2-A766-9F0A57C9EBC3}" srcOrd="1" destOrd="0" presId="urn:microsoft.com/office/officeart/2008/layout/LinedList"/>
    <dgm:cxn modelId="{7086A1DF-3381-4F54-8048-EB3631BE0CA2}" type="presParOf" srcId="{DD0A4160-54F6-410A-9B5A-485923AF623C}" destId="{FDE08C74-8670-4698-A2CA-7D51D7485A77}" srcOrd="8" destOrd="0" presId="urn:microsoft.com/office/officeart/2008/layout/LinedList"/>
    <dgm:cxn modelId="{96AE3BDA-E29A-4D44-94DE-CDF43FE966FE}" type="presParOf" srcId="{DD0A4160-54F6-410A-9B5A-485923AF623C}" destId="{81303C91-F204-4B5D-99E1-AB68F330F56A}" srcOrd="9" destOrd="0" presId="urn:microsoft.com/office/officeart/2008/layout/LinedList"/>
    <dgm:cxn modelId="{DD6611AD-32A6-4132-956F-D20000145D8D}" type="presParOf" srcId="{81303C91-F204-4B5D-99E1-AB68F330F56A}" destId="{1D337D83-2A11-4A65-80A9-368487EF9751}" srcOrd="0" destOrd="0" presId="urn:microsoft.com/office/officeart/2008/layout/LinedList"/>
    <dgm:cxn modelId="{9FDD471C-6967-481A-A290-4CAB53704B8A}" type="presParOf" srcId="{81303C91-F204-4B5D-99E1-AB68F330F56A}" destId="{A201FA24-7FDF-4FF1-995B-0DE1E75DE1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14765D-40DD-4319-93A4-D7B6346618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0831BCFB-DAFD-4484-BBFE-46DA4805C4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Estructura de datos jerárquica.</a:t>
          </a:r>
          <a:endParaRPr lang="en-US"/>
        </a:p>
      </dgm:t>
    </dgm:pt>
    <dgm:pt modelId="{81852E70-5E0D-454E-800B-DE4A1CFE539F}" type="parTrans" cxnId="{61B0AC79-451E-4BA3-90C5-F81A0EB66C57}">
      <dgm:prSet/>
      <dgm:spPr/>
      <dgm:t>
        <a:bodyPr/>
        <a:lstStyle/>
        <a:p>
          <a:endParaRPr lang="en-US"/>
        </a:p>
      </dgm:t>
    </dgm:pt>
    <dgm:pt modelId="{C5EDD789-900A-4FF0-B42E-16ABA6FD86EA}" type="sibTrans" cxnId="{61B0AC79-451E-4BA3-90C5-F81A0EB66C57}">
      <dgm:prSet/>
      <dgm:spPr/>
      <dgm:t>
        <a:bodyPr/>
        <a:lstStyle/>
        <a:p>
          <a:endParaRPr lang="en-US"/>
        </a:p>
      </dgm:t>
    </dgm:pt>
    <dgm:pt modelId="{B9197BC3-6960-4158-8EED-733F72DC02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Cada nodo tiene un padre (excepto la raíz) y cero o </a:t>
          </a:r>
          <a:r>
            <a:rPr lang="es-ES">
              <a:latin typeface="Bierstadt"/>
            </a:rPr>
            <a:t>hasta dos hijos</a:t>
          </a:r>
          <a:endParaRPr lang="en-US"/>
        </a:p>
      </dgm:t>
    </dgm:pt>
    <dgm:pt modelId="{D2EF5BE1-D79F-4E5C-A960-9AB9B415CF86}" type="parTrans" cxnId="{37C0C134-F934-4F15-9C93-D1E451BDE042}">
      <dgm:prSet/>
      <dgm:spPr/>
      <dgm:t>
        <a:bodyPr/>
        <a:lstStyle/>
        <a:p>
          <a:endParaRPr lang="en-US"/>
        </a:p>
      </dgm:t>
    </dgm:pt>
    <dgm:pt modelId="{C04189DC-2B96-488D-B2EF-B90066B091DA}" type="sibTrans" cxnId="{37C0C134-F934-4F15-9C93-D1E451BDE042}">
      <dgm:prSet/>
      <dgm:spPr/>
      <dgm:t>
        <a:bodyPr/>
        <a:lstStyle/>
        <a:p>
          <a:endParaRPr lang="en-US"/>
        </a:p>
      </dgm:t>
    </dgm:pt>
    <dgm:pt modelId="{41640E6B-9438-4F03-9692-6C45730ECB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Términos clave: Raíz, Nodos hoja, Altura, Subárboles.</a:t>
          </a:r>
          <a:endParaRPr lang="en-US"/>
        </a:p>
      </dgm:t>
    </dgm:pt>
    <dgm:pt modelId="{94C99FB9-E937-441E-83D0-8BB3D02A3A70}" type="parTrans" cxnId="{A1E68FFD-44E9-4FD2-894B-8C3C0EACD16C}">
      <dgm:prSet/>
      <dgm:spPr/>
      <dgm:t>
        <a:bodyPr/>
        <a:lstStyle/>
        <a:p>
          <a:endParaRPr lang="en-US"/>
        </a:p>
      </dgm:t>
    </dgm:pt>
    <dgm:pt modelId="{585E52B8-875F-442E-B867-0FA099C9893A}" type="sibTrans" cxnId="{A1E68FFD-44E9-4FD2-894B-8C3C0EACD16C}">
      <dgm:prSet/>
      <dgm:spPr/>
      <dgm:t>
        <a:bodyPr/>
        <a:lstStyle/>
        <a:p>
          <a:endParaRPr lang="en-US"/>
        </a:p>
      </dgm:t>
    </dgm:pt>
    <dgm:pt modelId="{8E84774A-6938-491E-ABA8-73915BCFBCAB}" type="pres">
      <dgm:prSet presAssocID="{7514765D-40DD-4319-93A4-D7B634661814}" presName="root" presStyleCnt="0">
        <dgm:presLayoutVars>
          <dgm:dir/>
          <dgm:resizeHandles val="exact"/>
        </dgm:presLayoutVars>
      </dgm:prSet>
      <dgm:spPr/>
    </dgm:pt>
    <dgm:pt modelId="{9042E982-EFB7-4400-AE1F-5A73046427AB}" type="pres">
      <dgm:prSet presAssocID="{0831BCFB-DAFD-4484-BBFE-46DA4805C453}" presName="compNode" presStyleCnt="0"/>
      <dgm:spPr/>
    </dgm:pt>
    <dgm:pt modelId="{7AA71E3D-9E7B-46E7-86FD-45150C6C39E7}" type="pres">
      <dgm:prSet presAssocID="{0831BCFB-DAFD-4484-BBFE-46DA4805C453}" presName="iconBgRect" presStyleLbl="bgShp" presStyleIdx="0" presStyleCnt="3"/>
      <dgm:spPr/>
    </dgm:pt>
    <dgm:pt modelId="{3B475F5E-13FC-4A68-8D80-0AABEE995775}" type="pres">
      <dgm:prSet presAssocID="{0831BCFB-DAFD-4484-BBFE-46DA4805C4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9534EFB-AC14-4C63-8153-295BB4D6F862}" type="pres">
      <dgm:prSet presAssocID="{0831BCFB-DAFD-4484-BBFE-46DA4805C453}" presName="spaceRect" presStyleCnt="0"/>
      <dgm:spPr/>
    </dgm:pt>
    <dgm:pt modelId="{54F4D5EF-777A-4EDF-9FF4-FD1AFA02B159}" type="pres">
      <dgm:prSet presAssocID="{0831BCFB-DAFD-4484-BBFE-46DA4805C453}" presName="textRect" presStyleLbl="revTx" presStyleIdx="0" presStyleCnt="3">
        <dgm:presLayoutVars>
          <dgm:chMax val="1"/>
          <dgm:chPref val="1"/>
        </dgm:presLayoutVars>
      </dgm:prSet>
      <dgm:spPr/>
    </dgm:pt>
    <dgm:pt modelId="{575BB033-53F4-4685-A564-E7A14AA6C89C}" type="pres">
      <dgm:prSet presAssocID="{C5EDD789-900A-4FF0-B42E-16ABA6FD86EA}" presName="sibTrans" presStyleCnt="0"/>
      <dgm:spPr/>
    </dgm:pt>
    <dgm:pt modelId="{AE16F05A-1C32-40AF-B91C-258C61B62DA2}" type="pres">
      <dgm:prSet presAssocID="{B9197BC3-6960-4158-8EED-733F72DC02D0}" presName="compNode" presStyleCnt="0"/>
      <dgm:spPr/>
    </dgm:pt>
    <dgm:pt modelId="{CA44806E-901F-4C30-B1AA-80353D83B872}" type="pres">
      <dgm:prSet presAssocID="{B9197BC3-6960-4158-8EED-733F72DC02D0}" presName="iconBgRect" presStyleLbl="bgShp" presStyleIdx="1" presStyleCnt="3"/>
      <dgm:spPr/>
    </dgm:pt>
    <dgm:pt modelId="{69B6D09B-BDBA-415C-A4AB-EEBA8719388E}" type="pres">
      <dgm:prSet presAssocID="{B9197BC3-6960-4158-8EED-733F72DC0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083B890-7380-419F-822B-87F0CF0235A0}" type="pres">
      <dgm:prSet presAssocID="{B9197BC3-6960-4158-8EED-733F72DC02D0}" presName="spaceRect" presStyleCnt="0"/>
      <dgm:spPr/>
    </dgm:pt>
    <dgm:pt modelId="{EC7E699D-A08B-4426-9D7F-A12823579421}" type="pres">
      <dgm:prSet presAssocID="{B9197BC3-6960-4158-8EED-733F72DC02D0}" presName="textRect" presStyleLbl="revTx" presStyleIdx="1" presStyleCnt="3">
        <dgm:presLayoutVars>
          <dgm:chMax val="1"/>
          <dgm:chPref val="1"/>
        </dgm:presLayoutVars>
      </dgm:prSet>
      <dgm:spPr/>
    </dgm:pt>
    <dgm:pt modelId="{4809FDA3-CAEF-4B0B-ABFA-0EBD8BB632B3}" type="pres">
      <dgm:prSet presAssocID="{C04189DC-2B96-488D-B2EF-B90066B091DA}" presName="sibTrans" presStyleCnt="0"/>
      <dgm:spPr/>
    </dgm:pt>
    <dgm:pt modelId="{86FC7BB3-FDA1-4A3E-B73B-D068603D096C}" type="pres">
      <dgm:prSet presAssocID="{41640E6B-9438-4F03-9692-6C45730ECB86}" presName="compNode" presStyleCnt="0"/>
      <dgm:spPr/>
    </dgm:pt>
    <dgm:pt modelId="{24B9A2C8-A642-49C2-92F1-AD0C878FB23D}" type="pres">
      <dgm:prSet presAssocID="{41640E6B-9438-4F03-9692-6C45730ECB86}" presName="iconBgRect" presStyleLbl="bgShp" presStyleIdx="2" presStyleCnt="3"/>
      <dgm:spPr/>
    </dgm:pt>
    <dgm:pt modelId="{429AAEC2-D7BE-4DFE-9767-5C7A85C66DCF}" type="pres">
      <dgm:prSet presAssocID="{41640E6B-9438-4F03-9692-6C45730ECB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19C4126-3BAB-4242-B218-B2AD2EB3AA04}" type="pres">
      <dgm:prSet presAssocID="{41640E6B-9438-4F03-9692-6C45730ECB86}" presName="spaceRect" presStyleCnt="0"/>
      <dgm:spPr/>
    </dgm:pt>
    <dgm:pt modelId="{BAD9D177-0A15-4AA2-9C16-B185E2CC2ACB}" type="pres">
      <dgm:prSet presAssocID="{41640E6B-9438-4F03-9692-6C45730ECB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D7BC25-4369-48C3-80AA-991154E64C9E}" type="presOf" srcId="{41640E6B-9438-4F03-9692-6C45730ECB86}" destId="{BAD9D177-0A15-4AA2-9C16-B185E2CC2ACB}" srcOrd="0" destOrd="0" presId="urn:microsoft.com/office/officeart/2018/5/layout/IconCircleLabelList"/>
    <dgm:cxn modelId="{37C0C134-F934-4F15-9C93-D1E451BDE042}" srcId="{7514765D-40DD-4319-93A4-D7B634661814}" destId="{B9197BC3-6960-4158-8EED-733F72DC02D0}" srcOrd="1" destOrd="0" parTransId="{D2EF5BE1-D79F-4E5C-A960-9AB9B415CF86}" sibTransId="{C04189DC-2B96-488D-B2EF-B90066B091DA}"/>
    <dgm:cxn modelId="{AFF5C945-8C12-44C6-B64F-F94A590CB4A7}" type="presOf" srcId="{B9197BC3-6960-4158-8EED-733F72DC02D0}" destId="{EC7E699D-A08B-4426-9D7F-A12823579421}" srcOrd="0" destOrd="0" presId="urn:microsoft.com/office/officeart/2018/5/layout/IconCircleLabelList"/>
    <dgm:cxn modelId="{BF9FB14D-138F-47E7-AB6D-E61422A17658}" type="presOf" srcId="{0831BCFB-DAFD-4484-BBFE-46DA4805C453}" destId="{54F4D5EF-777A-4EDF-9FF4-FD1AFA02B159}" srcOrd="0" destOrd="0" presId="urn:microsoft.com/office/officeart/2018/5/layout/IconCircleLabelList"/>
    <dgm:cxn modelId="{61B0AC79-451E-4BA3-90C5-F81A0EB66C57}" srcId="{7514765D-40DD-4319-93A4-D7B634661814}" destId="{0831BCFB-DAFD-4484-BBFE-46DA4805C453}" srcOrd="0" destOrd="0" parTransId="{81852E70-5E0D-454E-800B-DE4A1CFE539F}" sibTransId="{C5EDD789-900A-4FF0-B42E-16ABA6FD86EA}"/>
    <dgm:cxn modelId="{748A84EC-B93F-4954-806B-449397654D5C}" type="presOf" srcId="{7514765D-40DD-4319-93A4-D7B634661814}" destId="{8E84774A-6938-491E-ABA8-73915BCFBCAB}" srcOrd="0" destOrd="0" presId="urn:microsoft.com/office/officeart/2018/5/layout/IconCircleLabelList"/>
    <dgm:cxn modelId="{A1E68FFD-44E9-4FD2-894B-8C3C0EACD16C}" srcId="{7514765D-40DD-4319-93A4-D7B634661814}" destId="{41640E6B-9438-4F03-9692-6C45730ECB86}" srcOrd="2" destOrd="0" parTransId="{94C99FB9-E937-441E-83D0-8BB3D02A3A70}" sibTransId="{585E52B8-875F-442E-B867-0FA099C9893A}"/>
    <dgm:cxn modelId="{ADB5FC09-33F9-4F44-BC3C-E2C0B631AA8F}" type="presParOf" srcId="{8E84774A-6938-491E-ABA8-73915BCFBCAB}" destId="{9042E982-EFB7-4400-AE1F-5A73046427AB}" srcOrd="0" destOrd="0" presId="urn:microsoft.com/office/officeart/2018/5/layout/IconCircleLabelList"/>
    <dgm:cxn modelId="{DA222530-5B63-48D4-BD0A-E725D815E6AC}" type="presParOf" srcId="{9042E982-EFB7-4400-AE1F-5A73046427AB}" destId="{7AA71E3D-9E7B-46E7-86FD-45150C6C39E7}" srcOrd="0" destOrd="0" presId="urn:microsoft.com/office/officeart/2018/5/layout/IconCircleLabelList"/>
    <dgm:cxn modelId="{35169958-FCBF-487A-AE45-97122CE746F0}" type="presParOf" srcId="{9042E982-EFB7-4400-AE1F-5A73046427AB}" destId="{3B475F5E-13FC-4A68-8D80-0AABEE995775}" srcOrd="1" destOrd="0" presId="urn:microsoft.com/office/officeart/2018/5/layout/IconCircleLabelList"/>
    <dgm:cxn modelId="{A0490685-379A-44E3-8958-24CE712561E7}" type="presParOf" srcId="{9042E982-EFB7-4400-AE1F-5A73046427AB}" destId="{89534EFB-AC14-4C63-8153-295BB4D6F862}" srcOrd="2" destOrd="0" presId="urn:microsoft.com/office/officeart/2018/5/layout/IconCircleLabelList"/>
    <dgm:cxn modelId="{0F854C25-C05D-456C-BDDB-5CC51EE4A409}" type="presParOf" srcId="{9042E982-EFB7-4400-AE1F-5A73046427AB}" destId="{54F4D5EF-777A-4EDF-9FF4-FD1AFA02B159}" srcOrd="3" destOrd="0" presId="urn:microsoft.com/office/officeart/2018/5/layout/IconCircleLabelList"/>
    <dgm:cxn modelId="{86264C9D-46F5-418A-8ED2-C001D2632A4B}" type="presParOf" srcId="{8E84774A-6938-491E-ABA8-73915BCFBCAB}" destId="{575BB033-53F4-4685-A564-E7A14AA6C89C}" srcOrd="1" destOrd="0" presId="urn:microsoft.com/office/officeart/2018/5/layout/IconCircleLabelList"/>
    <dgm:cxn modelId="{EDF6D69F-BE06-4659-B9BC-DCECAE558785}" type="presParOf" srcId="{8E84774A-6938-491E-ABA8-73915BCFBCAB}" destId="{AE16F05A-1C32-40AF-B91C-258C61B62DA2}" srcOrd="2" destOrd="0" presId="urn:microsoft.com/office/officeart/2018/5/layout/IconCircleLabelList"/>
    <dgm:cxn modelId="{0AA324C6-7DD0-4D2D-9E34-895CF9A3289A}" type="presParOf" srcId="{AE16F05A-1C32-40AF-B91C-258C61B62DA2}" destId="{CA44806E-901F-4C30-B1AA-80353D83B872}" srcOrd="0" destOrd="0" presId="urn:microsoft.com/office/officeart/2018/5/layout/IconCircleLabelList"/>
    <dgm:cxn modelId="{C9D6AF5C-7CEB-41B0-8451-26CF191143E3}" type="presParOf" srcId="{AE16F05A-1C32-40AF-B91C-258C61B62DA2}" destId="{69B6D09B-BDBA-415C-A4AB-EEBA8719388E}" srcOrd="1" destOrd="0" presId="urn:microsoft.com/office/officeart/2018/5/layout/IconCircleLabelList"/>
    <dgm:cxn modelId="{0AA5BF36-D8D3-4237-B2F7-5AFECA3A16F1}" type="presParOf" srcId="{AE16F05A-1C32-40AF-B91C-258C61B62DA2}" destId="{E083B890-7380-419F-822B-87F0CF0235A0}" srcOrd="2" destOrd="0" presId="urn:microsoft.com/office/officeart/2018/5/layout/IconCircleLabelList"/>
    <dgm:cxn modelId="{17EDE2B7-E559-4B96-9D75-17A5FAFDC6F9}" type="presParOf" srcId="{AE16F05A-1C32-40AF-B91C-258C61B62DA2}" destId="{EC7E699D-A08B-4426-9D7F-A12823579421}" srcOrd="3" destOrd="0" presId="urn:microsoft.com/office/officeart/2018/5/layout/IconCircleLabelList"/>
    <dgm:cxn modelId="{9E26385B-2FEB-421F-8C0F-6D89A44669FE}" type="presParOf" srcId="{8E84774A-6938-491E-ABA8-73915BCFBCAB}" destId="{4809FDA3-CAEF-4B0B-ABFA-0EBD8BB632B3}" srcOrd="3" destOrd="0" presId="urn:microsoft.com/office/officeart/2018/5/layout/IconCircleLabelList"/>
    <dgm:cxn modelId="{92887AC7-EDA1-46CD-A8D4-FB46386F15D2}" type="presParOf" srcId="{8E84774A-6938-491E-ABA8-73915BCFBCAB}" destId="{86FC7BB3-FDA1-4A3E-B73B-D068603D096C}" srcOrd="4" destOrd="0" presId="urn:microsoft.com/office/officeart/2018/5/layout/IconCircleLabelList"/>
    <dgm:cxn modelId="{F9B1B320-63E2-4B11-AFA9-67B014B74045}" type="presParOf" srcId="{86FC7BB3-FDA1-4A3E-B73B-D068603D096C}" destId="{24B9A2C8-A642-49C2-92F1-AD0C878FB23D}" srcOrd="0" destOrd="0" presId="urn:microsoft.com/office/officeart/2018/5/layout/IconCircleLabelList"/>
    <dgm:cxn modelId="{13000E38-1B45-4FF4-B5E9-7125B584057E}" type="presParOf" srcId="{86FC7BB3-FDA1-4A3E-B73B-D068603D096C}" destId="{429AAEC2-D7BE-4DFE-9767-5C7A85C66DCF}" srcOrd="1" destOrd="0" presId="urn:microsoft.com/office/officeart/2018/5/layout/IconCircleLabelList"/>
    <dgm:cxn modelId="{B472369C-1B76-4DEE-85F8-8242BB7D22F4}" type="presParOf" srcId="{86FC7BB3-FDA1-4A3E-B73B-D068603D096C}" destId="{619C4126-3BAB-4242-B218-B2AD2EB3AA04}" srcOrd="2" destOrd="0" presId="urn:microsoft.com/office/officeart/2018/5/layout/IconCircleLabelList"/>
    <dgm:cxn modelId="{82D9B6E4-7980-4AA9-8615-E5512108CF79}" type="presParOf" srcId="{86FC7BB3-FDA1-4A3E-B73B-D068603D096C}" destId="{BAD9D177-0A15-4AA2-9C16-B185E2CC2A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2DCDE-2A3C-433E-B858-1D526116401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52BCA34-AB6B-4B57-99C5-79776728DF61}">
      <dgm:prSet/>
      <dgm:spPr/>
      <dgm:t>
        <a:bodyPr/>
        <a:lstStyle/>
        <a:p>
          <a:r>
            <a:rPr lang="es-ES"/>
            <a:t>Cada nodo tiene a lo sumo 2 hijos.</a:t>
          </a:r>
          <a:endParaRPr lang="en-US"/>
        </a:p>
      </dgm:t>
    </dgm:pt>
    <dgm:pt modelId="{CE32A3F4-786B-4213-BFDE-9DCF4D4AB77E}" type="parTrans" cxnId="{47DF00EF-7B10-4755-995C-B6F54C38247A}">
      <dgm:prSet/>
      <dgm:spPr/>
      <dgm:t>
        <a:bodyPr/>
        <a:lstStyle/>
        <a:p>
          <a:endParaRPr lang="en-US"/>
        </a:p>
      </dgm:t>
    </dgm:pt>
    <dgm:pt modelId="{5F8FF305-95C8-4CC1-A60F-875AB4C98EFC}" type="sibTrans" cxnId="{47DF00EF-7B10-4755-995C-B6F54C38247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83B01D1-CBDA-48E2-8876-ECCEFC783E99}">
      <dgm:prSet/>
      <dgm:spPr/>
      <dgm:t>
        <a:bodyPr/>
        <a:lstStyle/>
        <a:p>
          <a:r>
            <a:rPr lang="es-ES"/>
            <a:t>Hijo izquierdo e hijo derecho.</a:t>
          </a:r>
          <a:endParaRPr lang="en-US"/>
        </a:p>
      </dgm:t>
    </dgm:pt>
    <dgm:pt modelId="{CEF120D3-A38D-4290-BE22-7AF15ECB5894}" type="parTrans" cxnId="{A5DB7321-7897-418D-B082-B3FA5D41F683}">
      <dgm:prSet/>
      <dgm:spPr/>
      <dgm:t>
        <a:bodyPr/>
        <a:lstStyle/>
        <a:p>
          <a:endParaRPr lang="en-US"/>
        </a:p>
      </dgm:t>
    </dgm:pt>
    <dgm:pt modelId="{ECDB6B83-6CB3-4410-8B1E-502E1D2D7EDA}" type="sibTrans" cxnId="{A5DB7321-7897-418D-B082-B3FA5D41F68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A506EB5-9786-45E4-B8E7-A53A7D46DE5B}">
      <dgm:prSet/>
      <dgm:spPr/>
      <dgm:t>
        <a:bodyPr/>
        <a:lstStyle/>
        <a:p>
          <a:r>
            <a:rPr lang="es-ES"/>
            <a:t>Muy útil en búsqueda binaria, compiladores, sistemas de archivos.</a:t>
          </a:r>
          <a:endParaRPr lang="en-US"/>
        </a:p>
      </dgm:t>
    </dgm:pt>
    <dgm:pt modelId="{95D07274-608E-4625-AB38-7C826AAAC9F8}" type="parTrans" cxnId="{1E6BB141-E666-412F-A7E0-29DDF61B8A95}">
      <dgm:prSet/>
      <dgm:spPr/>
      <dgm:t>
        <a:bodyPr/>
        <a:lstStyle/>
        <a:p>
          <a:endParaRPr lang="en-US"/>
        </a:p>
      </dgm:t>
    </dgm:pt>
    <dgm:pt modelId="{C108F411-9E75-4E4E-8893-704098FEDC65}" type="sibTrans" cxnId="{1E6BB141-E666-412F-A7E0-29DDF61B8A9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5A729D5-DB6B-4D72-95B7-F0877AB6C084}" type="pres">
      <dgm:prSet presAssocID="{BEA2DCDE-2A3C-433E-B858-1D5261164019}" presName="Name0" presStyleCnt="0">
        <dgm:presLayoutVars>
          <dgm:animLvl val="lvl"/>
          <dgm:resizeHandles val="exact"/>
        </dgm:presLayoutVars>
      </dgm:prSet>
      <dgm:spPr/>
    </dgm:pt>
    <dgm:pt modelId="{4A86C4F0-A65B-4259-90D8-E3CA7F84AD7B}" type="pres">
      <dgm:prSet presAssocID="{652BCA34-AB6B-4B57-99C5-79776728DF61}" presName="compositeNode" presStyleCnt="0">
        <dgm:presLayoutVars>
          <dgm:bulletEnabled val="1"/>
        </dgm:presLayoutVars>
      </dgm:prSet>
      <dgm:spPr/>
    </dgm:pt>
    <dgm:pt modelId="{CB1DD227-11B0-4687-8988-BB7C49F04700}" type="pres">
      <dgm:prSet presAssocID="{652BCA34-AB6B-4B57-99C5-79776728DF61}" presName="bgRect" presStyleLbl="alignNode1" presStyleIdx="0" presStyleCnt="3"/>
      <dgm:spPr/>
    </dgm:pt>
    <dgm:pt modelId="{6C0A15A7-EA3A-4824-9FFB-C5F5827A23A4}" type="pres">
      <dgm:prSet presAssocID="{5F8FF305-95C8-4CC1-A60F-875AB4C98EF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8E13163-F31C-4E9C-AFB3-BED6C53CF971}" type="pres">
      <dgm:prSet presAssocID="{652BCA34-AB6B-4B57-99C5-79776728DF61}" presName="nodeRect" presStyleLbl="alignNode1" presStyleIdx="0" presStyleCnt="3">
        <dgm:presLayoutVars>
          <dgm:bulletEnabled val="1"/>
        </dgm:presLayoutVars>
      </dgm:prSet>
      <dgm:spPr/>
    </dgm:pt>
    <dgm:pt modelId="{926F0CC1-82D8-46F1-BF2F-B0E268830278}" type="pres">
      <dgm:prSet presAssocID="{5F8FF305-95C8-4CC1-A60F-875AB4C98EFC}" presName="sibTrans" presStyleCnt="0"/>
      <dgm:spPr/>
    </dgm:pt>
    <dgm:pt modelId="{2534C3BE-B89C-4FE1-8F30-F86F7981003E}" type="pres">
      <dgm:prSet presAssocID="{C83B01D1-CBDA-48E2-8876-ECCEFC783E99}" presName="compositeNode" presStyleCnt="0">
        <dgm:presLayoutVars>
          <dgm:bulletEnabled val="1"/>
        </dgm:presLayoutVars>
      </dgm:prSet>
      <dgm:spPr/>
    </dgm:pt>
    <dgm:pt modelId="{6CE42415-F30C-4720-A210-4DA710D394BD}" type="pres">
      <dgm:prSet presAssocID="{C83B01D1-CBDA-48E2-8876-ECCEFC783E99}" presName="bgRect" presStyleLbl="alignNode1" presStyleIdx="1" presStyleCnt="3"/>
      <dgm:spPr/>
    </dgm:pt>
    <dgm:pt modelId="{FBD95830-0C65-49C8-8798-EEBF34D28836}" type="pres">
      <dgm:prSet presAssocID="{ECDB6B83-6CB3-4410-8B1E-502E1D2D7ED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ED1282D-68F7-4E2D-9F77-61506CAE8D32}" type="pres">
      <dgm:prSet presAssocID="{C83B01D1-CBDA-48E2-8876-ECCEFC783E99}" presName="nodeRect" presStyleLbl="alignNode1" presStyleIdx="1" presStyleCnt="3">
        <dgm:presLayoutVars>
          <dgm:bulletEnabled val="1"/>
        </dgm:presLayoutVars>
      </dgm:prSet>
      <dgm:spPr/>
    </dgm:pt>
    <dgm:pt modelId="{2971B2B0-4795-4A35-8A56-50BBA5F718B0}" type="pres">
      <dgm:prSet presAssocID="{ECDB6B83-6CB3-4410-8B1E-502E1D2D7EDA}" presName="sibTrans" presStyleCnt="0"/>
      <dgm:spPr/>
    </dgm:pt>
    <dgm:pt modelId="{14B35EAA-7FCD-46E7-A1AB-3AE8833AF3E1}" type="pres">
      <dgm:prSet presAssocID="{1A506EB5-9786-45E4-B8E7-A53A7D46DE5B}" presName="compositeNode" presStyleCnt="0">
        <dgm:presLayoutVars>
          <dgm:bulletEnabled val="1"/>
        </dgm:presLayoutVars>
      </dgm:prSet>
      <dgm:spPr/>
    </dgm:pt>
    <dgm:pt modelId="{0A44C766-07D5-448C-80B9-54679841909B}" type="pres">
      <dgm:prSet presAssocID="{1A506EB5-9786-45E4-B8E7-A53A7D46DE5B}" presName="bgRect" presStyleLbl="alignNode1" presStyleIdx="2" presStyleCnt="3"/>
      <dgm:spPr/>
    </dgm:pt>
    <dgm:pt modelId="{988F70E8-C6BC-486B-A3D1-481BF76236F2}" type="pres">
      <dgm:prSet presAssocID="{C108F411-9E75-4E4E-8893-704098FEDC6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0D0BE5E-C0B4-4E5C-BB19-BBCD79B3FAFA}" type="pres">
      <dgm:prSet presAssocID="{1A506EB5-9786-45E4-B8E7-A53A7D46DE5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B68AC0C-4E75-4248-8006-903A85522736}" type="presOf" srcId="{BEA2DCDE-2A3C-433E-B858-1D5261164019}" destId="{45A729D5-DB6B-4D72-95B7-F0877AB6C084}" srcOrd="0" destOrd="0" presId="urn:microsoft.com/office/officeart/2016/7/layout/LinearBlockProcessNumbered"/>
    <dgm:cxn modelId="{A5DB7321-7897-418D-B082-B3FA5D41F683}" srcId="{BEA2DCDE-2A3C-433E-B858-1D5261164019}" destId="{C83B01D1-CBDA-48E2-8876-ECCEFC783E99}" srcOrd="1" destOrd="0" parTransId="{CEF120D3-A38D-4290-BE22-7AF15ECB5894}" sibTransId="{ECDB6B83-6CB3-4410-8B1E-502E1D2D7EDA}"/>
    <dgm:cxn modelId="{B477402C-D6B2-4B36-9A44-554B6EB5D6A0}" type="presOf" srcId="{C83B01D1-CBDA-48E2-8876-ECCEFC783E99}" destId="{5ED1282D-68F7-4E2D-9F77-61506CAE8D32}" srcOrd="1" destOrd="0" presId="urn:microsoft.com/office/officeart/2016/7/layout/LinearBlockProcessNumbered"/>
    <dgm:cxn modelId="{5DDCFC2F-1E87-4EED-BF43-4233F6C0A1DD}" type="presOf" srcId="{5F8FF305-95C8-4CC1-A60F-875AB4C98EFC}" destId="{6C0A15A7-EA3A-4824-9FFB-C5F5827A23A4}" srcOrd="0" destOrd="0" presId="urn:microsoft.com/office/officeart/2016/7/layout/LinearBlockProcessNumbered"/>
    <dgm:cxn modelId="{1E6BB141-E666-412F-A7E0-29DDF61B8A95}" srcId="{BEA2DCDE-2A3C-433E-B858-1D5261164019}" destId="{1A506EB5-9786-45E4-B8E7-A53A7D46DE5B}" srcOrd="2" destOrd="0" parTransId="{95D07274-608E-4625-AB38-7C826AAAC9F8}" sibTransId="{C108F411-9E75-4E4E-8893-704098FEDC65}"/>
    <dgm:cxn modelId="{A532C241-9FB2-458E-BF98-2463999C05D9}" type="presOf" srcId="{652BCA34-AB6B-4B57-99C5-79776728DF61}" destId="{CB1DD227-11B0-4687-8988-BB7C49F04700}" srcOrd="0" destOrd="0" presId="urn:microsoft.com/office/officeart/2016/7/layout/LinearBlockProcessNumbered"/>
    <dgm:cxn modelId="{E043D273-1B68-4DA4-921E-20A49D91606B}" type="presOf" srcId="{1A506EB5-9786-45E4-B8E7-A53A7D46DE5B}" destId="{90D0BE5E-C0B4-4E5C-BB19-BBCD79B3FAFA}" srcOrd="1" destOrd="0" presId="urn:microsoft.com/office/officeart/2016/7/layout/LinearBlockProcessNumbered"/>
    <dgm:cxn modelId="{E0A99C54-8D61-41A0-A973-E890B1271086}" type="presOf" srcId="{652BCA34-AB6B-4B57-99C5-79776728DF61}" destId="{18E13163-F31C-4E9C-AFB3-BED6C53CF971}" srcOrd="1" destOrd="0" presId="urn:microsoft.com/office/officeart/2016/7/layout/LinearBlockProcessNumbered"/>
    <dgm:cxn modelId="{325798B0-6AA6-4F33-ADB4-A7459D5BD325}" type="presOf" srcId="{ECDB6B83-6CB3-4410-8B1E-502E1D2D7EDA}" destId="{FBD95830-0C65-49C8-8798-EEBF34D28836}" srcOrd="0" destOrd="0" presId="urn:microsoft.com/office/officeart/2016/7/layout/LinearBlockProcessNumbered"/>
    <dgm:cxn modelId="{1012A6E2-4618-42AF-AB7D-77F09480EB59}" type="presOf" srcId="{1A506EB5-9786-45E4-B8E7-A53A7D46DE5B}" destId="{0A44C766-07D5-448C-80B9-54679841909B}" srcOrd="0" destOrd="0" presId="urn:microsoft.com/office/officeart/2016/7/layout/LinearBlockProcessNumbered"/>
    <dgm:cxn modelId="{47DF00EF-7B10-4755-995C-B6F54C38247A}" srcId="{BEA2DCDE-2A3C-433E-B858-1D5261164019}" destId="{652BCA34-AB6B-4B57-99C5-79776728DF61}" srcOrd="0" destOrd="0" parTransId="{CE32A3F4-786B-4213-BFDE-9DCF4D4AB77E}" sibTransId="{5F8FF305-95C8-4CC1-A60F-875AB4C98EFC}"/>
    <dgm:cxn modelId="{3B0238F3-D728-44EC-ABDA-F9CAB4A24FE7}" type="presOf" srcId="{C108F411-9E75-4E4E-8893-704098FEDC65}" destId="{988F70E8-C6BC-486B-A3D1-481BF76236F2}" srcOrd="0" destOrd="0" presId="urn:microsoft.com/office/officeart/2016/7/layout/LinearBlockProcessNumbered"/>
    <dgm:cxn modelId="{3B6A90FE-4CBA-4C11-AB7F-2576C599D1C9}" type="presOf" srcId="{C83B01D1-CBDA-48E2-8876-ECCEFC783E99}" destId="{6CE42415-F30C-4720-A210-4DA710D394BD}" srcOrd="0" destOrd="0" presId="urn:microsoft.com/office/officeart/2016/7/layout/LinearBlockProcessNumbered"/>
    <dgm:cxn modelId="{5723D9E7-1263-4393-9A33-EA9D4EBD0007}" type="presParOf" srcId="{45A729D5-DB6B-4D72-95B7-F0877AB6C084}" destId="{4A86C4F0-A65B-4259-90D8-E3CA7F84AD7B}" srcOrd="0" destOrd="0" presId="urn:microsoft.com/office/officeart/2016/7/layout/LinearBlockProcessNumbered"/>
    <dgm:cxn modelId="{9BA83FEF-4073-4487-8E6D-A1A12FE3F96C}" type="presParOf" srcId="{4A86C4F0-A65B-4259-90D8-E3CA7F84AD7B}" destId="{CB1DD227-11B0-4687-8988-BB7C49F04700}" srcOrd="0" destOrd="0" presId="urn:microsoft.com/office/officeart/2016/7/layout/LinearBlockProcessNumbered"/>
    <dgm:cxn modelId="{02ED4781-C582-48DA-B3E0-0486E7516CA6}" type="presParOf" srcId="{4A86C4F0-A65B-4259-90D8-E3CA7F84AD7B}" destId="{6C0A15A7-EA3A-4824-9FFB-C5F5827A23A4}" srcOrd="1" destOrd="0" presId="urn:microsoft.com/office/officeart/2016/7/layout/LinearBlockProcessNumbered"/>
    <dgm:cxn modelId="{1AC29FF9-A7C3-4FA9-9236-828165CCE7B1}" type="presParOf" srcId="{4A86C4F0-A65B-4259-90D8-E3CA7F84AD7B}" destId="{18E13163-F31C-4E9C-AFB3-BED6C53CF971}" srcOrd="2" destOrd="0" presId="urn:microsoft.com/office/officeart/2016/7/layout/LinearBlockProcessNumbered"/>
    <dgm:cxn modelId="{6C8F82B9-8B88-42EB-A46F-8B9A7F334881}" type="presParOf" srcId="{45A729D5-DB6B-4D72-95B7-F0877AB6C084}" destId="{926F0CC1-82D8-46F1-BF2F-B0E268830278}" srcOrd="1" destOrd="0" presId="urn:microsoft.com/office/officeart/2016/7/layout/LinearBlockProcessNumbered"/>
    <dgm:cxn modelId="{2D88B2F3-446F-43D8-A7AC-5CC7E3C23E86}" type="presParOf" srcId="{45A729D5-DB6B-4D72-95B7-F0877AB6C084}" destId="{2534C3BE-B89C-4FE1-8F30-F86F7981003E}" srcOrd="2" destOrd="0" presId="urn:microsoft.com/office/officeart/2016/7/layout/LinearBlockProcessNumbered"/>
    <dgm:cxn modelId="{24117F34-D671-467B-A411-DC816C89F26F}" type="presParOf" srcId="{2534C3BE-B89C-4FE1-8F30-F86F7981003E}" destId="{6CE42415-F30C-4720-A210-4DA710D394BD}" srcOrd="0" destOrd="0" presId="urn:microsoft.com/office/officeart/2016/7/layout/LinearBlockProcessNumbered"/>
    <dgm:cxn modelId="{6D1F4BEF-64B4-47AB-81CF-2B5EC55B557C}" type="presParOf" srcId="{2534C3BE-B89C-4FE1-8F30-F86F7981003E}" destId="{FBD95830-0C65-49C8-8798-EEBF34D28836}" srcOrd="1" destOrd="0" presId="urn:microsoft.com/office/officeart/2016/7/layout/LinearBlockProcessNumbered"/>
    <dgm:cxn modelId="{5A2FC452-182F-4562-AEDB-9F57EA98E271}" type="presParOf" srcId="{2534C3BE-B89C-4FE1-8F30-F86F7981003E}" destId="{5ED1282D-68F7-4E2D-9F77-61506CAE8D32}" srcOrd="2" destOrd="0" presId="urn:microsoft.com/office/officeart/2016/7/layout/LinearBlockProcessNumbered"/>
    <dgm:cxn modelId="{2C58B1DA-FCB2-4493-BFB5-89661C4B052A}" type="presParOf" srcId="{45A729D5-DB6B-4D72-95B7-F0877AB6C084}" destId="{2971B2B0-4795-4A35-8A56-50BBA5F718B0}" srcOrd="3" destOrd="0" presId="urn:microsoft.com/office/officeart/2016/7/layout/LinearBlockProcessNumbered"/>
    <dgm:cxn modelId="{A706BEA0-6905-4C1B-8DD8-4EDB00B97605}" type="presParOf" srcId="{45A729D5-DB6B-4D72-95B7-F0877AB6C084}" destId="{14B35EAA-7FCD-46E7-A1AB-3AE8833AF3E1}" srcOrd="4" destOrd="0" presId="urn:microsoft.com/office/officeart/2016/7/layout/LinearBlockProcessNumbered"/>
    <dgm:cxn modelId="{29D96B7B-3BFC-4299-8004-BBE42D9683BC}" type="presParOf" srcId="{14B35EAA-7FCD-46E7-A1AB-3AE8833AF3E1}" destId="{0A44C766-07D5-448C-80B9-54679841909B}" srcOrd="0" destOrd="0" presId="urn:microsoft.com/office/officeart/2016/7/layout/LinearBlockProcessNumbered"/>
    <dgm:cxn modelId="{93614F0F-8643-4A39-8076-685123AF37B5}" type="presParOf" srcId="{14B35EAA-7FCD-46E7-A1AB-3AE8833AF3E1}" destId="{988F70E8-C6BC-486B-A3D1-481BF76236F2}" srcOrd="1" destOrd="0" presId="urn:microsoft.com/office/officeart/2016/7/layout/LinearBlockProcessNumbered"/>
    <dgm:cxn modelId="{5C92EFE0-F993-44F3-9620-7DDE94C1A12E}" type="presParOf" srcId="{14B35EAA-7FCD-46E7-A1AB-3AE8833AF3E1}" destId="{90D0BE5E-C0B4-4E5C-BB19-BBCD79B3FAF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914ED-1901-45DF-A2D2-F5530567EED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2EE946D-0E54-4FE7-951A-10BB50860BCE}">
      <dgm:prSet/>
      <dgm:spPr/>
      <dgm:t>
        <a:bodyPr/>
        <a:lstStyle/>
        <a:p>
          <a:r>
            <a:rPr lang="es-ES" b="1"/>
            <a:t>In-Order</a:t>
          </a:r>
          <a:r>
            <a:rPr lang="es-ES"/>
            <a:t>: Izquierda → Raíz → Derecha.</a:t>
          </a:r>
          <a:endParaRPr lang="en-US"/>
        </a:p>
      </dgm:t>
    </dgm:pt>
    <dgm:pt modelId="{9D9F6AD0-AFC2-44CB-8411-5A45C624E8E6}" type="parTrans" cxnId="{C94E5DC1-56EE-47D4-A5B8-1FE6F56AF15C}">
      <dgm:prSet/>
      <dgm:spPr/>
      <dgm:t>
        <a:bodyPr/>
        <a:lstStyle/>
        <a:p>
          <a:endParaRPr lang="en-US"/>
        </a:p>
      </dgm:t>
    </dgm:pt>
    <dgm:pt modelId="{F7F18733-73C0-4ED7-B27C-F8A2D8444200}" type="sibTrans" cxnId="{C94E5DC1-56EE-47D4-A5B8-1FE6F56AF15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3C0D3E8-5F7B-4CC9-8ACD-14633A578F83}">
      <dgm:prSet/>
      <dgm:spPr/>
      <dgm:t>
        <a:bodyPr/>
        <a:lstStyle/>
        <a:p>
          <a:r>
            <a:rPr lang="es-ES" b="1"/>
            <a:t>Pre-Order</a:t>
          </a:r>
          <a:r>
            <a:rPr lang="es-ES"/>
            <a:t>: Raíz → Izquierda → Derecha.</a:t>
          </a:r>
          <a:endParaRPr lang="en-US"/>
        </a:p>
      </dgm:t>
    </dgm:pt>
    <dgm:pt modelId="{ACEDD311-EEE5-4AA6-8EBF-B33A0D4C91A4}" type="parTrans" cxnId="{DD4C863D-0559-4804-9833-FA3CE1830218}">
      <dgm:prSet/>
      <dgm:spPr/>
      <dgm:t>
        <a:bodyPr/>
        <a:lstStyle/>
        <a:p>
          <a:endParaRPr lang="en-US"/>
        </a:p>
      </dgm:t>
    </dgm:pt>
    <dgm:pt modelId="{FA11BF1D-8D06-4EA9-BDFE-2E34AA5F7E96}" type="sibTrans" cxnId="{DD4C863D-0559-4804-9833-FA3CE183021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C1B5436-B259-43EF-8A26-CC007E29FFC1}">
      <dgm:prSet/>
      <dgm:spPr/>
      <dgm:t>
        <a:bodyPr/>
        <a:lstStyle/>
        <a:p>
          <a:r>
            <a:rPr lang="es-ES" b="1"/>
            <a:t>Post-Order</a:t>
          </a:r>
          <a:r>
            <a:rPr lang="es-ES"/>
            <a:t>: Izquierda → Derecha → Raíz.</a:t>
          </a:r>
          <a:endParaRPr lang="en-US"/>
        </a:p>
      </dgm:t>
    </dgm:pt>
    <dgm:pt modelId="{528E4274-F68A-48A1-8239-3BD82DE67B41}" type="parTrans" cxnId="{C215ACAA-FA03-42DB-ABC3-888270F79391}">
      <dgm:prSet/>
      <dgm:spPr/>
      <dgm:t>
        <a:bodyPr/>
        <a:lstStyle/>
        <a:p>
          <a:endParaRPr lang="en-US"/>
        </a:p>
      </dgm:t>
    </dgm:pt>
    <dgm:pt modelId="{C3D6AA1F-1F7F-4DED-B80A-A125F8ADAC31}" type="sibTrans" cxnId="{C215ACAA-FA03-42DB-ABC3-888270F7939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8175218-B9C5-462D-B345-A458ACD0D851}">
      <dgm:prSet/>
      <dgm:spPr/>
      <dgm:t>
        <a:bodyPr/>
        <a:lstStyle/>
        <a:p>
          <a:r>
            <a:rPr lang="es-ES"/>
            <a:t>Uso según necesidad (ej. post-order para borrado seguro).</a:t>
          </a:r>
          <a:endParaRPr lang="en-US"/>
        </a:p>
      </dgm:t>
    </dgm:pt>
    <dgm:pt modelId="{0E6501D3-16F3-4252-A9F6-B09ED339DCB8}" type="parTrans" cxnId="{D3EB0E66-F4CE-4F05-8070-53CEA15092DA}">
      <dgm:prSet/>
      <dgm:spPr/>
      <dgm:t>
        <a:bodyPr/>
        <a:lstStyle/>
        <a:p>
          <a:endParaRPr lang="en-US"/>
        </a:p>
      </dgm:t>
    </dgm:pt>
    <dgm:pt modelId="{64C8CDAD-8320-4262-902B-06BE47C8CF16}" type="sibTrans" cxnId="{D3EB0E66-F4CE-4F05-8070-53CEA15092D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B208281-925E-4DC9-A280-0445CA9BFB56}" type="pres">
      <dgm:prSet presAssocID="{3E4914ED-1901-45DF-A2D2-F5530567EED9}" presName="Name0" presStyleCnt="0">
        <dgm:presLayoutVars>
          <dgm:animLvl val="lvl"/>
          <dgm:resizeHandles val="exact"/>
        </dgm:presLayoutVars>
      </dgm:prSet>
      <dgm:spPr/>
    </dgm:pt>
    <dgm:pt modelId="{35BA0172-4246-45E8-9677-CB17ED7D3CC8}" type="pres">
      <dgm:prSet presAssocID="{02EE946D-0E54-4FE7-951A-10BB50860BCE}" presName="compositeNode" presStyleCnt="0">
        <dgm:presLayoutVars>
          <dgm:bulletEnabled val="1"/>
        </dgm:presLayoutVars>
      </dgm:prSet>
      <dgm:spPr/>
    </dgm:pt>
    <dgm:pt modelId="{291DB67E-78C6-4B93-AE6A-A01CB6DD2FA2}" type="pres">
      <dgm:prSet presAssocID="{02EE946D-0E54-4FE7-951A-10BB50860BCE}" presName="bgRect" presStyleLbl="alignNode1" presStyleIdx="0" presStyleCnt="4"/>
      <dgm:spPr/>
    </dgm:pt>
    <dgm:pt modelId="{E65EA2C8-2DA0-42E2-92CB-3FE2385E46CF}" type="pres">
      <dgm:prSet presAssocID="{F7F18733-73C0-4ED7-B27C-F8A2D844420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C2D0E4D-BB82-4B9B-AC9A-EE0A5CB50DC6}" type="pres">
      <dgm:prSet presAssocID="{02EE946D-0E54-4FE7-951A-10BB50860BCE}" presName="nodeRect" presStyleLbl="alignNode1" presStyleIdx="0" presStyleCnt="4">
        <dgm:presLayoutVars>
          <dgm:bulletEnabled val="1"/>
        </dgm:presLayoutVars>
      </dgm:prSet>
      <dgm:spPr/>
    </dgm:pt>
    <dgm:pt modelId="{B66B411C-D3F5-4D1D-837A-56FA113F6D02}" type="pres">
      <dgm:prSet presAssocID="{F7F18733-73C0-4ED7-B27C-F8A2D8444200}" presName="sibTrans" presStyleCnt="0"/>
      <dgm:spPr/>
    </dgm:pt>
    <dgm:pt modelId="{BFFB06A3-B6D7-4C2F-B205-D17B82FD99A5}" type="pres">
      <dgm:prSet presAssocID="{F3C0D3E8-5F7B-4CC9-8ACD-14633A578F83}" presName="compositeNode" presStyleCnt="0">
        <dgm:presLayoutVars>
          <dgm:bulletEnabled val="1"/>
        </dgm:presLayoutVars>
      </dgm:prSet>
      <dgm:spPr/>
    </dgm:pt>
    <dgm:pt modelId="{2F367DAA-C291-4903-8460-110AF14AB4E2}" type="pres">
      <dgm:prSet presAssocID="{F3C0D3E8-5F7B-4CC9-8ACD-14633A578F83}" presName="bgRect" presStyleLbl="alignNode1" presStyleIdx="1" presStyleCnt="4"/>
      <dgm:spPr/>
    </dgm:pt>
    <dgm:pt modelId="{C6953C85-0F2F-4C26-99E6-DD8D8FE6E1AC}" type="pres">
      <dgm:prSet presAssocID="{FA11BF1D-8D06-4EA9-BDFE-2E34AA5F7E9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0C62C22-2F91-4DAB-9FC0-82F28F4A1FCF}" type="pres">
      <dgm:prSet presAssocID="{F3C0D3E8-5F7B-4CC9-8ACD-14633A578F83}" presName="nodeRect" presStyleLbl="alignNode1" presStyleIdx="1" presStyleCnt="4">
        <dgm:presLayoutVars>
          <dgm:bulletEnabled val="1"/>
        </dgm:presLayoutVars>
      </dgm:prSet>
      <dgm:spPr/>
    </dgm:pt>
    <dgm:pt modelId="{F6E1BA2E-1C8A-4730-9B99-1AE3095B20F5}" type="pres">
      <dgm:prSet presAssocID="{FA11BF1D-8D06-4EA9-BDFE-2E34AA5F7E96}" presName="sibTrans" presStyleCnt="0"/>
      <dgm:spPr/>
    </dgm:pt>
    <dgm:pt modelId="{40927DBB-C84F-4C4E-84A5-2A82E4877DEF}" type="pres">
      <dgm:prSet presAssocID="{9C1B5436-B259-43EF-8A26-CC007E29FFC1}" presName="compositeNode" presStyleCnt="0">
        <dgm:presLayoutVars>
          <dgm:bulletEnabled val="1"/>
        </dgm:presLayoutVars>
      </dgm:prSet>
      <dgm:spPr/>
    </dgm:pt>
    <dgm:pt modelId="{C009B50B-0CA7-48A6-A767-1A3340FBDEB8}" type="pres">
      <dgm:prSet presAssocID="{9C1B5436-B259-43EF-8A26-CC007E29FFC1}" presName="bgRect" presStyleLbl="alignNode1" presStyleIdx="2" presStyleCnt="4"/>
      <dgm:spPr/>
    </dgm:pt>
    <dgm:pt modelId="{7718C297-C143-420A-97CB-1073D6CF2AA6}" type="pres">
      <dgm:prSet presAssocID="{C3D6AA1F-1F7F-4DED-B80A-A125F8ADAC3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BE2D319-1303-4DFD-BD12-6CB78D28EBA9}" type="pres">
      <dgm:prSet presAssocID="{9C1B5436-B259-43EF-8A26-CC007E29FFC1}" presName="nodeRect" presStyleLbl="alignNode1" presStyleIdx="2" presStyleCnt="4">
        <dgm:presLayoutVars>
          <dgm:bulletEnabled val="1"/>
        </dgm:presLayoutVars>
      </dgm:prSet>
      <dgm:spPr/>
    </dgm:pt>
    <dgm:pt modelId="{A32897FC-95A7-4B8A-803D-CB58AEB4B113}" type="pres">
      <dgm:prSet presAssocID="{C3D6AA1F-1F7F-4DED-B80A-A125F8ADAC31}" presName="sibTrans" presStyleCnt="0"/>
      <dgm:spPr/>
    </dgm:pt>
    <dgm:pt modelId="{DFC20411-7CE1-4F11-8FAB-871CBF0662D1}" type="pres">
      <dgm:prSet presAssocID="{A8175218-B9C5-462D-B345-A458ACD0D851}" presName="compositeNode" presStyleCnt="0">
        <dgm:presLayoutVars>
          <dgm:bulletEnabled val="1"/>
        </dgm:presLayoutVars>
      </dgm:prSet>
      <dgm:spPr/>
    </dgm:pt>
    <dgm:pt modelId="{DAE1E860-62A5-4A7C-8226-546F9B9235A5}" type="pres">
      <dgm:prSet presAssocID="{A8175218-B9C5-462D-B345-A458ACD0D851}" presName="bgRect" presStyleLbl="alignNode1" presStyleIdx="3" presStyleCnt="4"/>
      <dgm:spPr/>
    </dgm:pt>
    <dgm:pt modelId="{06B85F62-9445-4FF5-BA6D-536B49F1A1A8}" type="pres">
      <dgm:prSet presAssocID="{64C8CDAD-8320-4262-902B-06BE47C8CF1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AE69D76-8832-4159-9CC2-C9195B4B273D}" type="pres">
      <dgm:prSet presAssocID="{A8175218-B9C5-462D-B345-A458ACD0D85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FD1662A-DA64-46DE-ABB2-29D38523A51A}" type="presOf" srcId="{02EE946D-0E54-4FE7-951A-10BB50860BCE}" destId="{291DB67E-78C6-4B93-AE6A-A01CB6DD2FA2}" srcOrd="0" destOrd="0" presId="urn:microsoft.com/office/officeart/2016/7/layout/LinearBlockProcessNumbered"/>
    <dgm:cxn modelId="{DBFF643C-1529-4BB2-8E67-18BA332A1C2B}" type="presOf" srcId="{F3C0D3E8-5F7B-4CC9-8ACD-14633A578F83}" destId="{2F367DAA-C291-4903-8460-110AF14AB4E2}" srcOrd="0" destOrd="0" presId="urn:microsoft.com/office/officeart/2016/7/layout/LinearBlockProcessNumbered"/>
    <dgm:cxn modelId="{DD4C863D-0559-4804-9833-FA3CE1830218}" srcId="{3E4914ED-1901-45DF-A2D2-F5530567EED9}" destId="{F3C0D3E8-5F7B-4CC9-8ACD-14633A578F83}" srcOrd="1" destOrd="0" parTransId="{ACEDD311-EEE5-4AA6-8EBF-B33A0D4C91A4}" sibTransId="{FA11BF1D-8D06-4EA9-BDFE-2E34AA5F7E96}"/>
    <dgm:cxn modelId="{2FE8275F-1B61-4430-99D0-96FD34FF348E}" type="presOf" srcId="{9C1B5436-B259-43EF-8A26-CC007E29FFC1}" destId="{C009B50B-0CA7-48A6-A767-1A3340FBDEB8}" srcOrd="0" destOrd="0" presId="urn:microsoft.com/office/officeart/2016/7/layout/LinearBlockProcessNumbered"/>
    <dgm:cxn modelId="{D3EB0E66-F4CE-4F05-8070-53CEA15092DA}" srcId="{3E4914ED-1901-45DF-A2D2-F5530567EED9}" destId="{A8175218-B9C5-462D-B345-A458ACD0D851}" srcOrd="3" destOrd="0" parTransId="{0E6501D3-16F3-4252-A9F6-B09ED339DCB8}" sibTransId="{64C8CDAD-8320-4262-902B-06BE47C8CF16}"/>
    <dgm:cxn modelId="{DB00054D-AFED-4CAD-9FBC-5046620358B7}" type="presOf" srcId="{A8175218-B9C5-462D-B345-A458ACD0D851}" destId="{DAE1E860-62A5-4A7C-8226-546F9B9235A5}" srcOrd="0" destOrd="0" presId="urn:microsoft.com/office/officeart/2016/7/layout/LinearBlockProcessNumbered"/>
    <dgm:cxn modelId="{FCA03153-B5AC-46D7-ACE1-00B0B87F8C89}" type="presOf" srcId="{A8175218-B9C5-462D-B345-A458ACD0D851}" destId="{9AE69D76-8832-4159-9CC2-C9195B4B273D}" srcOrd="1" destOrd="0" presId="urn:microsoft.com/office/officeart/2016/7/layout/LinearBlockProcessNumbered"/>
    <dgm:cxn modelId="{C5FDA482-1163-4660-9850-1A2D574428E6}" type="presOf" srcId="{F3C0D3E8-5F7B-4CC9-8ACD-14633A578F83}" destId="{00C62C22-2F91-4DAB-9FC0-82F28F4A1FCF}" srcOrd="1" destOrd="0" presId="urn:microsoft.com/office/officeart/2016/7/layout/LinearBlockProcessNumbered"/>
    <dgm:cxn modelId="{39661D90-81CF-441A-AD89-F99303950098}" type="presOf" srcId="{02EE946D-0E54-4FE7-951A-10BB50860BCE}" destId="{5C2D0E4D-BB82-4B9B-AC9A-EE0A5CB50DC6}" srcOrd="1" destOrd="0" presId="urn:microsoft.com/office/officeart/2016/7/layout/LinearBlockProcessNumbered"/>
    <dgm:cxn modelId="{78A3B793-A13A-45EB-9512-09168C8FA015}" type="presOf" srcId="{3E4914ED-1901-45DF-A2D2-F5530567EED9}" destId="{BB208281-925E-4DC9-A280-0445CA9BFB56}" srcOrd="0" destOrd="0" presId="urn:microsoft.com/office/officeart/2016/7/layout/LinearBlockProcessNumbered"/>
    <dgm:cxn modelId="{419812A3-04C2-4FA2-B058-0227A1AC5199}" type="presOf" srcId="{C3D6AA1F-1F7F-4DED-B80A-A125F8ADAC31}" destId="{7718C297-C143-420A-97CB-1073D6CF2AA6}" srcOrd="0" destOrd="0" presId="urn:microsoft.com/office/officeart/2016/7/layout/LinearBlockProcessNumbered"/>
    <dgm:cxn modelId="{C215ACAA-FA03-42DB-ABC3-888270F79391}" srcId="{3E4914ED-1901-45DF-A2D2-F5530567EED9}" destId="{9C1B5436-B259-43EF-8A26-CC007E29FFC1}" srcOrd="2" destOrd="0" parTransId="{528E4274-F68A-48A1-8239-3BD82DE67B41}" sibTransId="{C3D6AA1F-1F7F-4DED-B80A-A125F8ADAC31}"/>
    <dgm:cxn modelId="{5A043EBC-EF21-4191-9A11-C054970B10DD}" type="presOf" srcId="{FA11BF1D-8D06-4EA9-BDFE-2E34AA5F7E96}" destId="{C6953C85-0F2F-4C26-99E6-DD8D8FE6E1AC}" srcOrd="0" destOrd="0" presId="urn:microsoft.com/office/officeart/2016/7/layout/LinearBlockProcessNumbered"/>
    <dgm:cxn modelId="{C94E5DC1-56EE-47D4-A5B8-1FE6F56AF15C}" srcId="{3E4914ED-1901-45DF-A2D2-F5530567EED9}" destId="{02EE946D-0E54-4FE7-951A-10BB50860BCE}" srcOrd="0" destOrd="0" parTransId="{9D9F6AD0-AFC2-44CB-8411-5A45C624E8E6}" sibTransId="{F7F18733-73C0-4ED7-B27C-F8A2D8444200}"/>
    <dgm:cxn modelId="{80406CD2-C106-45A7-96AF-881731C83D38}" type="presOf" srcId="{64C8CDAD-8320-4262-902B-06BE47C8CF16}" destId="{06B85F62-9445-4FF5-BA6D-536B49F1A1A8}" srcOrd="0" destOrd="0" presId="urn:microsoft.com/office/officeart/2016/7/layout/LinearBlockProcessNumbered"/>
    <dgm:cxn modelId="{9C140ADB-2A63-4112-AFFF-1A854EFAA8C4}" type="presOf" srcId="{F7F18733-73C0-4ED7-B27C-F8A2D8444200}" destId="{E65EA2C8-2DA0-42E2-92CB-3FE2385E46CF}" srcOrd="0" destOrd="0" presId="urn:microsoft.com/office/officeart/2016/7/layout/LinearBlockProcessNumbered"/>
    <dgm:cxn modelId="{79422CFF-815B-4C32-8D59-5B7C5A9CAB2E}" type="presOf" srcId="{9C1B5436-B259-43EF-8A26-CC007E29FFC1}" destId="{ABE2D319-1303-4DFD-BD12-6CB78D28EBA9}" srcOrd="1" destOrd="0" presId="urn:microsoft.com/office/officeart/2016/7/layout/LinearBlockProcessNumbered"/>
    <dgm:cxn modelId="{1C876C45-C494-4DD1-81F4-A5DAB174994A}" type="presParOf" srcId="{BB208281-925E-4DC9-A280-0445CA9BFB56}" destId="{35BA0172-4246-45E8-9677-CB17ED7D3CC8}" srcOrd="0" destOrd="0" presId="urn:microsoft.com/office/officeart/2016/7/layout/LinearBlockProcessNumbered"/>
    <dgm:cxn modelId="{1981FADD-16AA-45B7-9B4D-21126210467E}" type="presParOf" srcId="{35BA0172-4246-45E8-9677-CB17ED7D3CC8}" destId="{291DB67E-78C6-4B93-AE6A-A01CB6DD2FA2}" srcOrd="0" destOrd="0" presId="urn:microsoft.com/office/officeart/2016/7/layout/LinearBlockProcessNumbered"/>
    <dgm:cxn modelId="{C6AC6E2D-EC43-472B-B574-E8426353DF6B}" type="presParOf" srcId="{35BA0172-4246-45E8-9677-CB17ED7D3CC8}" destId="{E65EA2C8-2DA0-42E2-92CB-3FE2385E46CF}" srcOrd="1" destOrd="0" presId="urn:microsoft.com/office/officeart/2016/7/layout/LinearBlockProcessNumbered"/>
    <dgm:cxn modelId="{54677CD3-4F7E-44DA-83C8-7E658D95A6ED}" type="presParOf" srcId="{35BA0172-4246-45E8-9677-CB17ED7D3CC8}" destId="{5C2D0E4D-BB82-4B9B-AC9A-EE0A5CB50DC6}" srcOrd="2" destOrd="0" presId="urn:microsoft.com/office/officeart/2016/7/layout/LinearBlockProcessNumbered"/>
    <dgm:cxn modelId="{E77371BD-4CAF-4015-95B3-C0AFD22FCB58}" type="presParOf" srcId="{BB208281-925E-4DC9-A280-0445CA9BFB56}" destId="{B66B411C-D3F5-4D1D-837A-56FA113F6D02}" srcOrd="1" destOrd="0" presId="urn:microsoft.com/office/officeart/2016/7/layout/LinearBlockProcessNumbered"/>
    <dgm:cxn modelId="{5F7EB784-66C8-4B3F-99D3-123F5EFDE141}" type="presParOf" srcId="{BB208281-925E-4DC9-A280-0445CA9BFB56}" destId="{BFFB06A3-B6D7-4C2F-B205-D17B82FD99A5}" srcOrd="2" destOrd="0" presId="urn:microsoft.com/office/officeart/2016/7/layout/LinearBlockProcessNumbered"/>
    <dgm:cxn modelId="{F8FD7781-87A1-42E6-8A6F-1C3D2C3F87E2}" type="presParOf" srcId="{BFFB06A3-B6D7-4C2F-B205-D17B82FD99A5}" destId="{2F367DAA-C291-4903-8460-110AF14AB4E2}" srcOrd="0" destOrd="0" presId="urn:microsoft.com/office/officeart/2016/7/layout/LinearBlockProcessNumbered"/>
    <dgm:cxn modelId="{C59B2EF4-8621-4AAA-A199-0C69C1F55BA5}" type="presParOf" srcId="{BFFB06A3-B6D7-4C2F-B205-D17B82FD99A5}" destId="{C6953C85-0F2F-4C26-99E6-DD8D8FE6E1AC}" srcOrd="1" destOrd="0" presId="urn:microsoft.com/office/officeart/2016/7/layout/LinearBlockProcessNumbered"/>
    <dgm:cxn modelId="{E1674F2E-7B07-40B8-B848-1869D46F4CB5}" type="presParOf" srcId="{BFFB06A3-B6D7-4C2F-B205-D17B82FD99A5}" destId="{00C62C22-2F91-4DAB-9FC0-82F28F4A1FCF}" srcOrd="2" destOrd="0" presId="urn:microsoft.com/office/officeart/2016/7/layout/LinearBlockProcessNumbered"/>
    <dgm:cxn modelId="{281C4511-3C62-4FF7-BA46-9108AF3D2A5E}" type="presParOf" srcId="{BB208281-925E-4DC9-A280-0445CA9BFB56}" destId="{F6E1BA2E-1C8A-4730-9B99-1AE3095B20F5}" srcOrd="3" destOrd="0" presId="urn:microsoft.com/office/officeart/2016/7/layout/LinearBlockProcessNumbered"/>
    <dgm:cxn modelId="{A7B2E3D0-6A9C-40A2-8AA1-456C413A39C9}" type="presParOf" srcId="{BB208281-925E-4DC9-A280-0445CA9BFB56}" destId="{40927DBB-C84F-4C4E-84A5-2A82E4877DEF}" srcOrd="4" destOrd="0" presId="urn:microsoft.com/office/officeart/2016/7/layout/LinearBlockProcessNumbered"/>
    <dgm:cxn modelId="{4C6D5F8C-B4EE-4688-821E-4B9764F58E0C}" type="presParOf" srcId="{40927DBB-C84F-4C4E-84A5-2A82E4877DEF}" destId="{C009B50B-0CA7-48A6-A767-1A3340FBDEB8}" srcOrd="0" destOrd="0" presId="urn:microsoft.com/office/officeart/2016/7/layout/LinearBlockProcessNumbered"/>
    <dgm:cxn modelId="{F1738C6D-3B98-48B4-987E-D9D6D26D22C1}" type="presParOf" srcId="{40927DBB-C84F-4C4E-84A5-2A82E4877DEF}" destId="{7718C297-C143-420A-97CB-1073D6CF2AA6}" srcOrd="1" destOrd="0" presId="urn:microsoft.com/office/officeart/2016/7/layout/LinearBlockProcessNumbered"/>
    <dgm:cxn modelId="{C8567EF4-325B-4A49-9D22-D6A40DC67AEA}" type="presParOf" srcId="{40927DBB-C84F-4C4E-84A5-2A82E4877DEF}" destId="{ABE2D319-1303-4DFD-BD12-6CB78D28EBA9}" srcOrd="2" destOrd="0" presId="urn:microsoft.com/office/officeart/2016/7/layout/LinearBlockProcessNumbered"/>
    <dgm:cxn modelId="{0EA767B8-6750-48C8-B15D-1F5D7A4F7A90}" type="presParOf" srcId="{BB208281-925E-4DC9-A280-0445CA9BFB56}" destId="{A32897FC-95A7-4B8A-803D-CB58AEB4B113}" srcOrd="5" destOrd="0" presId="urn:microsoft.com/office/officeart/2016/7/layout/LinearBlockProcessNumbered"/>
    <dgm:cxn modelId="{FE8B3349-FA35-40AC-8081-62CBE31C5D47}" type="presParOf" srcId="{BB208281-925E-4DC9-A280-0445CA9BFB56}" destId="{DFC20411-7CE1-4F11-8FAB-871CBF0662D1}" srcOrd="6" destOrd="0" presId="urn:microsoft.com/office/officeart/2016/7/layout/LinearBlockProcessNumbered"/>
    <dgm:cxn modelId="{64A93F9C-8CCD-4FD0-8278-5719CB237BED}" type="presParOf" srcId="{DFC20411-7CE1-4F11-8FAB-871CBF0662D1}" destId="{DAE1E860-62A5-4A7C-8226-546F9B9235A5}" srcOrd="0" destOrd="0" presId="urn:microsoft.com/office/officeart/2016/7/layout/LinearBlockProcessNumbered"/>
    <dgm:cxn modelId="{7DC6B215-BF6F-4814-9608-48DDD0C40C8B}" type="presParOf" srcId="{DFC20411-7CE1-4F11-8FAB-871CBF0662D1}" destId="{06B85F62-9445-4FF5-BA6D-536B49F1A1A8}" srcOrd="1" destOrd="0" presId="urn:microsoft.com/office/officeart/2016/7/layout/LinearBlockProcessNumbered"/>
    <dgm:cxn modelId="{DFCAC40B-2DFD-4FFF-9FD7-3FFCC80CE00C}" type="presParOf" srcId="{DFC20411-7CE1-4F11-8FAB-871CBF0662D1}" destId="{9AE69D76-8832-4159-9CC2-C9195B4B273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E9E79-AA14-4EEF-BE86-4BC2BF8CFE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FE43A8-F20A-4123-B914-7362C31DA861}">
      <dgm:prSet/>
      <dgm:spPr/>
      <dgm:t>
        <a:bodyPr/>
        <a:lstStyle/>
        <a:p>
          <a:r>
            <a:rPr lang="es-ES"/>
            <a:t>Investigación teórica sobre árboles y clases en Python.</a:t>
          </a:r>
          <a:endParaRPr lang="en-US"/>
        </a:p>
      </dgm:t>
    </dgm:pt>
    <dgm:pt modelId="{7021237F-E335-460B-A5E1-EDA108763B15}" type="parTrans" cxnId="{26FD4686-78D1-43A1-A2E9-D0CDE566F691}">
      <dgm:prSet/>
      <dgm:spPr/>
      <dgm:t>
        <a:bodyPr/>
        <a:lstStyle/>
        <a:p>
          <a:endParaRPr lang="en-US"/>
        </a:p>
      </dgm:t>
    </dgm:pt>
    <dgm:pt modelId="{EB3A3BF5-8A32-4CD2-B55F-77FAE18E0F3C}" type="sibTrans" cxnId="{26FD4686-78D1-43A1-A2E9-D0CDE566F691}">
      <dgm:prSet/>
      <dgm:spPr/>
      <dgm:t>
        <a:bodyPr/>
        <a:lstStyle/>
        <a:p>
          <a:endParaRPr lang="en-US"/>
        </a:p>
      </dgm:t>
    </dgm:pt>
    <dgm:pt modelId="{E025A31A-BA70-4293-8A96-32A7396E1D2C}">
      <dgm:prSet/>
      <dgm:spPr/>
      <dgm:t>
        <a:bodyPr/>
        <a:lstStyle/>
        <a:p>
          <a:r>
            <a:rPr lang="es-ES"/>
            <a:t>Implementación con clases (Node, insert).</a:t>
          </a:r>
          <a:endParaRPr lang="en-US"/>
        </a:p>
      </dgm:t>
    </dgm:pt>
    <dgm:pt modelId="{A0EDF5A1-FEB0-4ECA-8752-F80D23BCE71F}" type="parTrans" cxnId="{87C0C7F8-0BD9-447B-A228-EB15C7721F0D}">
      <dgm:prSet/>
      <dgm:spPr/>
      <dgm:t>
        <a:bodyPr/>
        <a:lstStyle/>
        <a:p>
          <a:endParaRPr lang="en-US"/>
        </a:p>
      </dgm:t>
    </dgm:pt>
    <dgm:pt modelId="{616449CB-B2BB-45B5-9920-6985B700463C}" type="sibTrans" cxnId="{87C0C7F8-0BD9-447B-A228-EB15C7721F0D}">
      <dgm:prSet/>
      <dgm:spPr/>
      <dgm:t>
        <a:bodyPr/>
        <a:lstStyle/>
        <a:p>
          <a:endParaRPr lang="en-US"/>
        </a:p>
      </dgm:t>
    </dgm:pt>
    <dgm:pt modelId="{B47180CF-F313-40ED-8B3A-FDDBCDCCAF0B}">
      <dgm:prSet/>
      <dgm:spPr/>
      <dgm:t>
        <a:bodyPr/>
        <a:lstStyle/>
        <a:p>
          <a:r>
            <a:rPr lang="es-ES"/>
            <a:t>Ejecución de recorridos con consola para validar.</a:t>
          </a:r>
          <a:endParaRPr lang="en-US"/>
        </a:p>
      </dgm:t>
    </dgm:pt>
    <dgm:pt modelId="{19B369A7-FD94-45D9-8DEA-3404C499669E}" type="parTrans" cxnId="{63A45F2B-C395-4BDB-9A49-845208821E63}">
      <dgm:prSet/>
      <dgm:spPr/>
      <dgm:t>
        <a:bodyPr/>
        <a:lstStyle/>
        <a:p>
          <a:endParaRPr lang="en-US"/>
        </a:p>
      </dgm:t>
    </dgm:pt>
    <dgm:pt modelId="{9C812C96-E53A-418C-8633-E228B3F3F572}" type="sibTrans" cxnId="{63A45F2B-C395-4BDB-9A49-845208821E63}">
      <dgm:prSet/>
      <dgm:spPr/>
      <dgm:t>
        <a:bodyPr/>
        <a:lstStyle/>
        <a:p>
          <a:endParaRPr lang="en-US"/>
        </a:p>
      </dgm:t>
    </dgm:pt>
    <dgm:pt modelId="{6D46E6B8-368B-4208-89EF-0340EBF09DAD}" type="pres">
      <dgm:prSet presAssocID="{2AFE9E79-AA14-4EEF-BE86-4BC2BF8CFED5}" presName="root" presStyleCnt="0">
        <dgm:presLayoutVars>
          <dgm:dir/>
          <dgm:resizeHandles val="exact"/>
        </dgm:presLayoutVars>
      </dgm:prSet>
      <dgm:spPr/>
    </dgm:pt>
    <dgm:pt modelId="{9A5C5B0A-2BF6-424A-9175-FC43EA0E097D}" type="pres">
      <dgm:prSet presAssocID="{86FE43A8-F20A-4123-B914-7362C31DA861}" presName="compNode" presStyleCnt="0"/>
      <dgm:spPr/>
    </dgm:pt>
    <dgm:pt modelId="{47119B3A-4CF1-4C51-93B5-F0552D416C6D}" type="pres">
      <dgm:prSet presAssocID="{86FE43A8-F20A-4123-B914-7362C31DA861}" presName="bgRect" presStyleLbl="bgShp" presStyleIdx="0" presStyleCnt="3"/>
      <dgm:spPr/>
    </dgm:pt>
    <dgm:pt modelId="{4740B0E2-D834-4E98-9798-943C97403468}" type="pres">
      <dgm:prSet presAssocID="{86FE43A8-F20A-4123-B914-7362C31DA8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ED63D41A-6552-4B16-8166-818E087D51D1}" type="pres">
      <dgm:prSet presAssocID="{86FE43A8-F20A-4123-B914-7362C31DA861}" presName="spaceRect" presStyleCnt="0"/>
      <dgm:spPr/>
    </dgm:pt>
    <dgm:pt modelId="{916789D1-0164-4512-8AC6-4592959C6BAD}" type="pres">
      <dgm:prSet presAssocID="{86FE43A8-F20A-4123-B914-7362C31DA861}" presName="parTx" presStyleLbl="revTx" presStyleIdx="0" presStyleCnt="3">
        <dgm:presLayoutVars>
          <dgm:chMax val="0"/>
          <dgm:chPref val="0"/>
        </dgm:presLayoutVars>
      </dgm:prSet>
      <dgm:spPr/>
    </dgm:pt>
    <dgm:pt modelId="{2B16A3C6-0A18-4CDC-BC94-1C4091DEDDCF}" type="pres">
      <dgm:prSet presAssocID="{EB3A3BF5-8A32-4CD2-B55F-77FAE18E0F3C}" presName="sibTrans" presStyleCnt="0"/>
      <dgm:spPr/>
    </dgm:pt>
    <dgm:pt modelId="{A8A66CCF-4E70-415A-B553-DC6D0D610258}" type="pres">
      <dgm:prSet presAssocID="{E025A31A-BA70-4293-8A96-32A7396E1D2C}" presName="compNode" presStyleCnt="0"/>
      <dgm:spPr/>
    </dgm:pt>
    <dgm:pt modelId="{C7DC88AA-467E-4CF0-A56A-D491800BAF57}" type="pres">
      <dgm:prSet presAssocID="{E025A31A-BA70-4293-8A96-32A7396E1D2C}" presName="bgRect" presStyleLbl="bgShp" presStyleIdx="1" presStyleCnt="3"/>
      <dgm:spPr/>
    </dgm:pt>
    <dgm:pt modelId="{2452E0D4-0AF6-4510-8186-D590677BC26F}" type="pres">
      <dgm:prSet presAssocID="{E025A31A-BA70-4293-8A96-32A7396E1D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C4875AB7-08CC-4734-BF98-399E702C387B}" type="pres">
      <dgm:prSet presAssocID="{E025A31A-BA70-4293-8A96-32A7396E1D2C}" presName="spaceRect" presStyleCnt="0"/>
      <dgm:spPr/>
    </dgm:pt>
    <dgm:pt modelId="{A6FCAEA9-5040-4093-BD08-E383B3F22AA6}" type="pres">
      <dgm:prSet presAssocID="{E025A31A-BA70-4293-8A96-32A7396E1D2C}" presName="parTx" presStyleLbl="revTx" presStyleIdx="1" presStyleCnt="3">
        <dgm:presLayoutVars>
          <dgm:chMax val="0"/>
          <dgm:chPref val="0"/>
        </dgm:presLayoutVars>
      </dgm:prSet>
      <dgm:spPr/>
    </dgm:pt>
    <dgm:pt modelId="{BA89D4A1-4F6F-4F6C-92A1-61C26A744D43}" type="pres">
      <dgm:prSet presAssocID="{616449CB-B2BB-45B5-9920-6985B700463C}" presName="sibTrans" presStyleCnt="0"/>
      <dgm:spPr/>
    </dgm:pt>
    <dgm:pt modelId="{1D56A76C-8CF1-47D0-8284-552FF5FAF3D4}" type="pres">
      <dgm:prSet presAssocID="{B47180CF-F313-40ED-8B3A-FDDBCDCCAF0B}" presName="compNode" presStyleCnt="0"/>
      <dgm:spPr/>
    </dgm:pt>
    <dgm:pt modelId="{DE4E6A41-CB1E-42AC-8931-B93639150C2C}" type="pres">
      <dgm:prSet presAssocID="{B47180CF-F313-40ED-8B3A-FDDBCDCCAF0B}" presName="bgRect" presStyleLbl="bgShp" presStyleIdx="2" presStyleCnt="3"/>
      <dgm:spPr/>
    </dgm:pt>
    <dgm:pt modelId="{3905C3A9-DDEC-4F72-96FB-5CBB6A156829}" type="pres">
      <dgm:prSet presAssocID="{B47180CF-F313-40ED-8B3A-FDDBCDCCAF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E1F9CDA-16B0-4AB2-BE9E-A728F22A48A0}" type="pres">
      <dgm:prSet presAssocID="{B47180CF-F313-40ED-8B3A-FDDBCDCCAF0B}" presName="spaceRect" presStyleCnt="0"/>
      <dgm:spPr/>
    </dgm:pt>
    <dgm:pt modelId="{4F63FE2D-8420-40A3-B256-D854ACBF75F3}" type="pres">
      <dgm:prSet presAssocID="{B47180CF-F313-40ED-8B3A-FDDBCDCCAF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5F73701-B53B-4A9A-A4E6-1ADCB89E78D9}" type="presOf" srcId="{B47180CF-F313-40ED-8B3A-FDDBCDCCAF0B}" destId="{4F63FE2D-8420-40A3-B256-D854ACBF75F3}" srcOrd="0" destOrd="0" presId="urn:microsoft.com/office/officeart/2018/2/layout/IconVerticalSolidList"/>
    <dgm:cxn modelId="{63A45F2B-C395-4BDB-9A49-845208821E63}" srcId="{2AFE9E79-AA14-4EEF-BE86-4BC2BF8CFED5}" destId="{B47180CF-F313-40ED-8B3A-FDDBCDCCAF0B}" srcOrd="2" destOrd="0" parTransId="{19B369A7-FD94-45D9-8DEA-3404C499669E}" sibTransId="{9C812C96-E53A-418C-8633-E228B3F3F572}"/>
    <dgm:cxn modelId="{26FD4686-78D1-43A1-A2E9-D0CDE566F691}" srcId="{2AFE9E79-AA14-4EEF-BE86-4BC2BF8CFED5}" destId="{86FE43A8-F20A-4123-B914-7362C31DA861}" srcOrd="0" destOrd="0" parTransId="{7021237F-E335-460B-A5E1-EDA108763B15}" sibTransId="{EB3A3BF5-8A32-4CD2-B55F-77FAE18E0F3C}"/>
    <dgm:cxn modelId="{5D0CACD1-2F14-421B-B2F3-33B7C9D16C41}" type="presOf" srcId="{86FE43A8-F20A-4123-B914-7362C31DA861}" destId="{916789D1-0164-4512-8AC6-4592959C6BAD}" srcOrd="0" destOrd="0" presId="urn:microsoft.com/office/officeart/2018/2/layout/IconVerticalSolidList"/>
    <dgm:cxn modelId="{A8122DE4-C8F8-4C75-9D2A-369F026DBACE}" type="presOf" srcId="{2AFE9E79-AA14-4EEF-BE86-4BC2BF8CFED5}" destId="{6D46E6B8-368B-4208-89EF-0340EBF09DAD}" srcOrd="0" destOrd="0" presId="urn:microsoft.com/office/officeart/2018/2/layout/IconVerticalSolidList"/>
    <dgm:cxn modelId="{4EC6D4EF-0945-48C3-9BD7-6CE66AA033A1}" type="presOf" srcId="{E025A31A-BA70-4293-8A96-32A7396E1D2C}" destId="{A6FCAEA9-5040-4093-BD08-E383B3F22AA6}" srcOrd="0" destOrd="0" presId="urn:microsoft.com/office/officeart/2018/2/layout/IconVerticalSolidList"/>
    <dgm:cxn modelId="{87C0C7F8-0BD9-447B-A228-EB15C7721F0D}" srcId="{2AFE9E79-AA14-4EEF-BE86-4BC2BF8CFED5}" destId="{E025A31A-BA70-4293-8A96-32A7396E1D2C}" srcOrd="1" destOrd="0" parTransId="{A0EDF5A1-FEB0-4ECA-8752-F80D23BCE71F}" sibTransId="{616449CB-B2BB-45B5-9920-6985B700463C}"/>
    <dgm:cxn modelId="{B58D4CBC-F43F-4A30-A401-36F95BF3B87D}" type="presParOf" srcId="{6D46E6B8-368B-4208-89EF-0340EBF09DAD}" destId="{9A5C5B0A-2BF6-424A-9175-FC43EA0E097D}" srcOrd="0" destOrd="0" presId="urn:microsoft.com/office/officeart/2018/2/layout/IconVerticalSolidList"/>
    <dgm:cxn modelId="{3BAF9525-D16A-4215-867B-05220E2A54E5}" type="presParOf" srcId="{9A5C5B0A-2BF6-424A-9175-FC43EA0E097D}" destId="{47119B3A-4CF1-4C51-93B5-F0552D416C6D}" srcOrd="0" destOrd="0" presId="urn:microsoft.com/office/officeart/2018/2/layout/IconVerticalSolidList"/>
    <dgm:cxn modelId="{A57B5494-C2A6-440D-8D6F-FFA5323ACA4A}" type="presParOf" srcId="{9A5C5B0A-2BF6-424A-9175-FC43EA0E097D}" destId="{4740B0E2-D834-4E98-9798-943C97403468}" srcOrd="1" destOrd="0" presId="urn:microsoft.com/office/officeart/2018/2/layout/IconVerticalSolidList"/>
    <dgm:cxn modelId="{5CBADEAE-416B-4118-9822-8E2C7EC2D697}" type="presParOf" srcId="{9A5C5B0A-2BF6-424A-9175-FC43EA0E097D}" destId="{ED63D41A-6552-4B16-8166-818E087D51D1}" srcOrd="2" destOrd="0" presId="urn:microsoft.com/office/officeart/2018/2/layout/IconVerticalSolidList"/>
    <dgm:cxn modelId="{0D4D98FB-6DE2-4579-8637-51572ADF1A86}" type="presParOf" srcId="{9A5C5B0A-2BF6-424A-9175-FC43EA0E097D}" destId="{916789D1-0164-4512-8AC6-4592959C6BAD}" srcOrd="3" destOrd="0" presId="urn:microsoft.com/office/officeart/2018/2/layout/IconVerticalSolidList"/>
    <dgm:cxn modelId="{D41C9476-E390-4FCB-B26D-6FB8ED2668DA}" type="presParOf" srcId="{6D46E6B8-368B-4208-89EF-0340EBF09DAD}" destId="{2B16A3C6-0A18-4CDC-BC94-1C4091DEDDCF}" srcOrd="1" destOrd="0" presId="urn:microsoft.com/office/officeart/2018/2/layout/IconVerticalSolidList"/>
    <dgm:cxn modelId="{19C3D4D7-6EA5-49C9-B514-498B832148ED}" type="presParOf" srcId="{6D46E6B8-368B-4208-89EF-0340EBF09DAD}" destId="{A8A66CCF-4E70-415A-B553-DC6D0D610258}" srcOrd="2" destOrd="0" presId="urn:microsoft.com/office/officeart/2018/2/layout/IconVerticalSolidList"/>
    <dgm:cxn modelId="{BB6EC870-0CC0-4240-B19F-92FA24706BA5}" type="presParOf" srcId="{A8A66CCF-4E70-415A-B553-DC6D0D610258}" destId="{C7DC88AA-467E-4CF0-A56A-D491800BAF57}" srcOrd="0" destOrd="0" presId="urn:microsoft.com/office/officeart/2018/2/layout/IconVerticalSolidList"/>
    <dgm:cxn modelId="{33FDE14A-5801-40F6-BB53-AD41EFDCAA7D}" type="presParOf" srcId="{A8A66CCF-4E70-415A-B553-DC6D0D610258}" destId="{2452E0D4-0AF6-4510-8186-D590677BC26F}" srcOrd="1" destOrd="0" presId="urn:microsoft.com/office/officeart/2018/2/layout/IconVerticalSolidList"/>
    <dgm:cxn modelId="{E4ACFFD9-3548-449D-8B0B-AF7642556580}" type="presParOf" srcId="{A8A66CCF-4E70-415A-B553-DC6D0D610258}" destId="{C4875AB7-08CC-4734-BF98-399E702C387B}" srcOrd="2" destOrd="0" presId="urn:microsoft.com/office/officeart/2018/2/layout/IconVerticalSolidList"/>
    <dgm:cxn modelId="{2E99C30A-2530-419C-B93F-55EF05C7DD04}" type="presParOf" srcId="{A8A66CCF-4E70-415A-B553-DC6D0D610258}" destId="{A6FCAEA9-5040-4093-BD08-E383B3F22AA6}" srcOrd="3" destOrd="0" presId="urn:microsoft.com/office/officeart/2018/2/layout/IconVerticalSolidList"/>
    <dgm:cxn modelId="{A773C07C-FD3F-44E3-B502-8B1C4CAAE471}" type="presParOf" srcId="{6D46E6B8-368B-4208-89EF-0340EBF09DAD}" destId="{BA89D4A1-4F6F-4F6C-92A1-61C26A744D43}" srcOrd="3" destOrd="0" presId="urn:microsoft.com/office/officeart/2018/2/layout/IconVerticalSolidList"/>
    <dgm:cxn modelId="{9D79B200-0032-4405-B45E-1A97F6712A5E}" type="presParOf" srcId="{6D46E6B8-368B-4208-89EF-0340EBF09DAD}" destId="{1D56A76C-8CF1-47D0-8284-552FF5FAF3D4}" srcOrd="4" destOrd="0" presId="urn:microsoft.com/office/officeart/2018/2/layout/IconVerticalSolidList"/>
    <dgm:cxn modelId="{4D5A8F3D-F9CF-4DA7-ADC2-E03C50593C9C}" type="presParOf" srcId="{1D56A76C-8CF1-47D0-8284-552FF5FAF3D4}" destId="{DE4E6A41-CB1E-42AC-8931-B93639150C2C}" srcOrd="0" destOrd="0" presId="urn:microsoft.com/office/officeart/2018/2/layout/IconVerticalSolidList"/>
    <dgm:cxn modelId="{D1053AC7-A0AA-4E96-8545-B78BF98A080E}" type="presParOf" srcId="{1D56A76C-8CF1-47D0-8284-552FF5FAF3D4}" destId="{3905C3A9-DDEC-4F72-96FB-5CBB6A156829}" srcOrd="1" destOrd="0" presId="urn:microsoft.com/office/officeart/2018/2/layout/IconVerticalSolidList"/>
    <dgm:cxn modelId="{88D90D05-712C-4D1A-B6F4-234D65E5FC68}" type="presParOf" srcId="{1D56A76C-8CF1-47D0-8284-552FF5FAF3D4}" destId="{CE1F9CDA-16B0-4AB2-BE9E-A728F22A48A0}" srcOrd="2" destOrd="0" presId="urn:microsoft.com/office/officeart/2018/2/layout/IconVerticalSolidList"/>
    <dgm:cxn modelId="{60B0222F-046F-4058-9E8A-63152B6DDD01}" type="presParOf" srcId="{1D56A76C-8CF1-47D0-8284-552FF5FAF3D4}" destId="{4F63FE2D-8420-40A3-B256-D854ACBF75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38BD8B-00F9-4170-941A-22A36C1252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A728F1-C35B-450B-8241-5A4D7151100E}">
      <dgm:prSet/>
      <dgm:spPr/>
      <dgm:t>
        <a:bodyPr/>
        <a:lstStyle/>
        <a:p>
          <a:r>
            <a:rPr lang="es-ES"/>
            <a:t>Se implementó un árbol binario completo.</a:t>
          </a:r>
          <a:endParaRPr lang="en-US"/>
        </a:p>
      </dgm:t>
    </dgm:pt>
    <dgm:pt modelId="{509B4975-4BEE-40FD-9AE4-0710EE7DAE5E}" type="parTrans" cxnId="{71EFB51A-675A-49EB-8854-76B7EEE10A33}">
      <dgm:prSet/>
      <dgm:spPr/>
      <dgm:t>
        <a:bodyPr/>
        <a:lstStyle/>
        <a:p>
          <a:endParaRPr lang="en-US"/>
        </a:p>
      </dgm:t>
    </dgm:pt>
    <dgm:pt modelId="{1D731118-14CE-474F-9ACC-6CF7F8EF11D1}" type="sibTrans" cxnId="{71EFB51A-675A-49EB-8854-76B7EEE10A33}">
      <dgm:prSet/>
      <dgm:spPr/>
      <dgm:t>
        <a:bodyPr/>
        <a:lstStyle/>
        <a:p>
          <a:endParaRPr lang="en-US"/>
        </a:p>
      </dgm:t>
    </dgm:pt>
    <dgm:pt modelId="{52BEE02F-40C6-4B3D-B762-3CFBE8E4B5F1}">
      <dgm:prSet/>
      <dgm:spPr/>
      <dgm:t>
        <a:bodyPr/>
        <a:lstStyle/>
        <a:p>
          <a:r>
            <a:rPr lang="es-ES"/>
            <a:t>Se probaron con éxito los tres tipos de recorrido.</a:t>
          </a:r>
          <a:endParaRPr lang="en-US"/>
        </a:p>
      </dgm:t>
    </dgm:pt>
    <dgm:pt modelId="{BC1EE3F5-F9EE-4844-9362-EB7DFEAEDAEE}" type="parTrans" cxnId="{5A0557F1-E252-4190-BF32-9963CA56A31D}">
      <dgm:prSet/>
      <dgm:spPr/>
      <dgm:t>
        <a:bodyPr/>
        <a:lstStyle/>
        <a:p>
          <a:endParaRPr lang="en-US"/>
        </a:p>
      </dgm:t>
    </dgm:pt>
    <dgm:pt modelId="{D96E7838-0B41-4574-9B8B-BD9B3CBFFB00}" type="sibTrans" cxnId="{5A0557F1-E252-4190-BF32-9963CA56A31D}">
      <dgm:prSet/>
      <dgm:spPr/>
      <dgm:t>
        <a:bodyPr/>
        <a:lstStyle/>
        <a:p>
          <a:endParaRPr lang="en-US"/>
        </a:p>
      </dgm:t>
    </dgm:pt>
    <dgm:pt modelId="{17252F7A-6739-4C10-82DE-C2C5E806063D}">
      <dgm:prSet/>
      <dgm:spPr/>
      <dgm:t>
        <a:bodyPr/>
        <a:lstStyle/>
        <a:p>
          <a:r>
            <a:rPr lang="es-ES"/>
            <a:t>Todos tienen la misma complejidad temporal: </a:t>
          </a:r>
          <a:r>
            <a:rPr lang="es-ES" b="1"/>
            <a:t>O(n)</a:t>
          </a:r>
          <a:r>
            <a:rPr lang="es-ES"/>
            <a:t>.</a:t>
          </a:r>
          <a:endParaRPr lang="en-US"/>
        </a:p>
      </dgm:t>
    </dgm:pt>
    <dgm:pt modelId="{0A556BBE-C08E-40AA-93B2-51DCD2BDF6B2}" type="parTrans" cxnId="{BFDBD19C-BDB0-420E-B3ED-17FFBAF89EF8}">
      <dgm:prSet/>
      <dgm:spPr/>
      <dgm:t>
        <a:bodyPr/>
        <a:lstStyle/>
        <a:p>
          <a:endParaRPr lang="en-US"/>
        </a:p>
      </dgm:t>
    </dgm:pt>
    <dgm:pt modelId="{9261C8BF-1FD5-430B-8718-67E4D7D93183}" type="sibTrans" cxnId="{BFDBD19C-BDB0-420E-B3ED-17FFBAF89EF8}">
      <dgm:prSet/>
      <dgm:spPr/>
      <dgm:t>
        <a:bodyPr/>
        <a:lstStyle/>
        <a:p>
          <a:endParaRPr lang="en-US"/>
        </a:p>
      </dgm:t>
    </dgm:pt>
    <dgm:pt modelId="{621092D0-9FDB-4887-8E97-69B418C21291}" type="pres">
      <dgm:prSet presAssocID="{1938BD8B-00F9-4170-941A-22A36C125249}" presName="root" presStyleCnt="0">
        <dgm:presLayoutVars>
          <dgm:dir/>
          <dgm:resizeHandles val="exact"/>
        </dgm:presLayoutVars>
      </dgm:prSet>
      <dgm:spPr/>
    </dgm:pt>
    <dgm:pt modelId="{F96FB71F-20E0-453F-BE89-77AB11C75413}" type="pres">
      <dgm:prSet presAssocID="{1AA728F1-C35B-450B-8241-5A4D7151100E}" presName="compNode" presStyleCnt="0"/>
      <dgm:spPr/>
    </dgm:pt>
    <dgm:pt modelId="{5B8880BD-5FE2-4145-9C43-F9E264ED8F27}" type="pres">
      <dgm:prSet presAssocID="{1AA728F1-C35B-450B-8241-5A4D7151100E}" presName="bgRect" presStyleLbl="bgShp" presStyleIdx="0" presStyleCnt="3"/>
      <dgm:spPr/>
    </dgm:pt>
    <dgm:pt modelId="{C1032026-8399-4850-A4D8-F8CC4152CE1B}" type="pres">
      <dgm:prSet presAssocID="{1AA728F1-C35B-450B-8241-5A4D715110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9642D38-B7B4-4B22-AB62-3646340F9D67}" type="pres">
      <dgm:prSet presAssocID="{1AA728F1-C35B-450B-8241-5A4D7151100E}" presName="spaceRect" presStyleCnt="0"/>
      <dgm:spPr/>
    </dgm:pt>
    <dgm:pt modelId="{01CF5572-8138-40C7-A729-37C7CC0889B2}" type="pres">
      <dgm:prSet presAssocID="{1AA728F1-C35B-450B-8241-5A4D7151100E}" presName="parTx" presStyleLbl="revTx" presStyleIdx="0" presStyleCnt="3">
        <dgm:presLayoutVars>
          <dgm:chMax val="0"/>
          <dgm:chPref val="0"/>
        </dgm:presLayoutVars>
      </dgm:prSet>
      <dgm:spPr/>
    </dgm:pt>
    <dgm:pt modelId="{C6CB12C1-9355-403E-ACAC-9F20952BE397}" type="pres">
      <dgm:prSet presAssocID="{1D731118-14CE-474F-9ACC-6CF7F8EF11D1}" presName="sibTrans" presStyleCnt="0"/>
      <dgm:spPr/>
    </dgm:pt>
    <dgm:pt modelId="{2A0A4A91-8FD1-41AE-B913-2491483A949D}" type="pres">
      <dgm:prSet presAssocID="{52BEE02F-40C6-4B3D-B762-3CFBE8E4B5F1}" presName="compNode" presStyleCnt="0"/>
      <dgm:spPr/>
    </dgm:pt>
    <dgm:pt modelId="{85531AD1-EF76-42E6-BC81-F70C9363E498}" type="pres">
      <dgm:prSet presAssocID="{52BEE02F-40C6-4B3D-B762-3CFBE8E4B5F1}" presName="bgRect" presStyleLbl="bgShp" presStyleIdx="1" presStyleCnt="3"/>
      <dgm:spPr/>
    </dgm:pt>
    <dgm:pt modelId="{72BCE2CE-3A18-40F5-BE80-9515E983B97F}" type="pres">
      <dgm:prSet presAssocID="{52BEE02F-40C6-4B3D-B762-3CFBE8E4B5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n"/>
        </a:ext>
      </dgm:extLst>
    </dgm:pt>
    <dgm:pt modelId="{A88A00DA-191B-4A1B-BFD4-0D47AB1228CB}" type="pres">
      <dgm:prSet presAssocID="{52BEE02F-40C6-4B3D-B762-3CFBE8E4B5F1}" presName="spaceRect" presStyleCnt="0"/>
      <dgm:spPr/>
    </dgm:pt>
    <dgm:pt modelId="{B3AF9269-6241-40F3-BBA8-71A462DDE73B}" type="pres">
      <dgm:prSet presAssocID="{52BEE02F-40C6-4B3D-B762-3CFBE8E4B5F1}" presName="parTx" presStyleLbl="revTx" presStyleIdx="1" presStyleCnt="3">
        <dgm:presLayoutVars>
          <dgm:chMax val="0"/>
          <dgm:chPref val="0"/>
        </dgm:presLayoutVars>
      </dgm:prSet>
      <dgm:spPr/>
    </dgm:pt>
    <dgm:pt modelId="{1BA2F5BE-AB54-45EE-8FB4-2509C1F4E2F5}" type="pres">
      <dgm:prSet presAssocID="{D96E7838-0B41-4574-9B8B-BD9B3CBFFB00}" presName="sibTrans" presStyleCnt="0"/>
      <dgm:spPr/>
    </dgm:pt>
    <dgm:pt modelId="{DB4D3D51-1282-4042-BE32-2A19BD6B7AE0}" type="pres">
      <dgm:prSet presAssocID="{17252F7A-6739-4C10-82DE-C2C5E806063D}" presName="compNode" presStyleCnt="0"/>
      <dgm:spPr/>
    </dgm:pt>
    <dgm:pt modelId="{8F6E0F01-9A49-4DFB-BA53-1AAD3931F091}" type="pres">
      <dgm:prSet presAssocID="{17252F7A-6739-4C10-82DE-C2C5E806063D}" presName="bgRect" presStyleLbl="bgShp" presStyleIdx="2" presStyleCnt="3"/>
      <dgm:spPr/>
    </dgm:pt>
    <dgm:pt modelId="{268AA2E6-4760-489D-A350-5E0B3B79B93C}" type="pres">
      <dgm:prSet presAssocID="{17252F7A-6739-4C10-82DE-C2C5E80606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0C4B3B60-7DBF-4503-9513-7F71327BAB03}" type="pres">
      <dgm:prSet presAssocID="{17252F7A-6739-4C10-82DE-C2C5E806063D}" presName="spaceRect" presStyleCnt="0"/>
      <dgm:spPr/>
    </dgm:pt>
    <dgm:pt modelId="{56764C89-8DE6-4E93-AEC2-2BCFE87E4A66}" type="pres">
      <dgm:prSet presAssocID="{17252F7A-6739-4C10-82DE-C2C5E80606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EFB51A-675A-49EB-8854-76B7EEE10A33}" srcId="{1938BD8B-00F9-4170-941A-22A36C125249}" destId="{1AA728F1-C35B-450B-8241-5A4D7151100E}" srcOrd="0" destOrd="0" parTransId="{509B4975-4BEE-40FD-9AE4-0710EE7DAE5E}" sibTransId="{1D731118-14CE-474F-9ACC-6CF7F8EF11D1}"/>
    <dgm:cxn modelId="{7CAF271B-22DA-4EC0-BE4A-A4D09C374426}" type="presOf" srcId="{52BEE02F-40C6-4B3D-B762-3CFBE8E4B5F1}" destId="{B3AF9269-6241-40F3-BBA8-71A462DDE73B}" srcOrd="0" destOrd="0" presId="urn:microsoft.com/office/officeart/2018/2/layout/IconVerticalSolidList"/>
    <dgm:cxn modelId="{28E6332C-BA19-4922-A2AA-0022A7899607}" type="presOf" srcId="{1AA728F1-C35B-450B-8241-5A4D7151100E}" destId="{01CF5572-8138-40C7-A729-37C7CC0889B2}" srcOrd="0" destOrd="0" presId="urn:microsoft.com/office/officeart/2018/2/layout/IconVerticalSolidList"/>
    <dgm:cxn modelId="{AFF14C60-0C5F-4ED0-BD16-389F9D5BCFFF}" type="presOf" srcId="{17252F7A-6739-4C10-82DE-C2C5E806063D}" destId="{56764C89-8DE6-4E93-AEC2-2BCFE87E4A66}" srcOrd="0" destOrd="0" presId="urn:microsoft.com/office/officeart/2018/2/layout/IconVerticalSolidList"/>
    <dgm:cxn modelId="{BFDBD19C-BDB0-420E-B3ED-17FFBAF89EF8}" srcId="{1938BD8B-00F9-4170-941A-22A36C125249}" destId="{17252F7A-6739-4C10-82DE-C2C5E806063D}" srcOrd="2" destOrd="0" parTransId="{0A556BBE-C08E-40AA-93B2-51DCD2BDF6B2}" sibTransId="{9261C8BF-1FD5-430B-8718-67E4D7D93183}"/>
    <dgm:cxn modelId="{E249CBEA-5C7D-4E27-B5F4-2217F16F4F35}" type="presOf" srcId="{1938BD8B-00F9-4170-941A-22A36C125249}" destId="{621092D0-9FDB-4887-8E97-69B418C21291}" srcOrd="0" destOrd="0" presId="urn:microsoft.com/office/officeart/2018/2/layout/IconVerticalSolidList"/>
    <dgm:cxn modelId="{5A0557F1-E252-4190-BF32-9963CA56A31D}" srcId="{1938BD8B-00F9-4170-941A-22A36C125249}" destId="{52BEE02F-40C6-4B3D-B762-3CFBE8E4B5F1}" srcOrd="1" destOrd="0" parTransId="{BC1EE3F5-F9EE-4844-9362-EB7DFEAEDAEE}" sibTransId="{D96E7838-0B41-4574-9B8B-BD9B3CBFFB00}"/>
    <dgm:cxn modelId="{C3CC4CDE-59E9-452B-B30D-6F9827990962}" type="presParOf" srcId="{621092D0-9FDB-4887-8E97-69B418C21291}" destId="{F96FB71F-20E0-453F-BE89-77AB11C75413}" srcOrd="0" destOrd="0" presId="urn:microsoft.com/office/officeart/2018/2/layout/IconVerticalSolidList"/>
    <dgm:cxn modelId="{0A411DD3-FA4D-4744-AF30-B7DE76A24ADF}" type="presParOf" srcId="{F96FB71F-20E0-453F-BE89-77AB11C75413}" destId="{5B8880BD-5FE2-4145-9C43-F9E264ED8F27}" srcOrd="0" destOrd="0" presId="urn:microsoft.com/office/officeart/2018/2/layout/IconVerticalSolidList"/>
    <dgm:cxn modelId="{8F10F257-D9EA-422B-B996-B2652607BAC8}" type="presParOf" srcId="{F96FB71F-20E0-453F-BE89-77AB11C75413}" destId="{C1032026-8399-4850-A4D8-F8CC4152CE1B}" srcOrd="1" destOrd="0" presId="urn:microsoft.com/office/officeart/2018/2/layout/IconVerticalSolidList"/>
    <dgm:cxn modelId="{B59CA61B-6765-41D4-9DB7-8B216D392CFF}" type="presParOf" srcId="{F96FB71F-20E0-453F-BE89-77AB11C75413}" destId="{19642D38-B7B4-4B22-AB62-3646340F9D67}" srcOrd="2" destOrd="0" presId="urn:microsoft.com/office/officeart/2018/2/layout/IconVerticalSolidList"/>
    <dgm:cxn modelId="{7D4498C7-290C-45DF-80AD-F9FBC5371521}" type="presParOf" srcId="{F96FB71F-20E0-453F-BE89-77AB11C75413}" destId="{01CF5572-8138-40C7-A729-37C7CC0889B2}" srcOrd="3" destOrd="0" presId="urn:microsoft.com/office/officeart/2018/2/layout/IconVerticalSolidList"/>
    <dgm:cxn modelId="{F3418400-119D-4072-998E-213985EF59ED}" type="presParOf" srcId="{621092D0-9FDB-4887-8E97-69B418C21291}" destId="{C6CB12C1-9355-403E-ACAC-9F20952BE397}" srcOrd="1" destOrd="0" presId="urn:microsoft.com/office/officeart/2018/2/layout/IconVerticalSolidList"/>
    <dgm:cxn modelId="{4B08BA26-2834-462F-8220-393D8B84C61A}" type="presParOf" srcId="{621092D0-9FDB-4887-8E97-69B418C21291}" destId="{2A0A4A91-8FD1-41AE-B913-2491483A949D}" srcOrd="2" destOrd="0" presId="urn:microsoft.com/office/officeart/2018/2/layout/IconVerticalSolidList"/>
    <dgm:cxn modelId="{73848574-0603-4C29-A692-D51D9E8A297E}" type="presParOf" srcId="{2A0A4A91-8FD1-41AE-B913-2491483A949D}" destId="{85531AD1-EF76-42E6-BC81-F70C9363E498}" srcOrd="0" destOrd="0" presId="urn:microsoft.com/office/officeart/2018/2/layout/IconVerticalSolidList"/>
    <dgm:cxn modelId="{78610071-F03D-4946-84D5-5E1529B8771D}" type="presParOf" srcId="{2A0A4A91-8FD1-41AE-B913-2491483A949D}" destId="{72BCE2CE-3A18-40F5-BE80-9515E983B97F}" srcOrd="1" destOrd="0" presId="urn:microsoft.com/office/officeart/2018/2/layout/IconVerticalSolidList"/>
    <dgm:cxn modelId="{A24DE82C-0AFD-4B15-8AB0-3E8F174A086D}" type="presParOf" srcId="{2A0A4A91-8FD1-41AE-B913-2491483A949D}" destId="{A88A00DA-191B-4A1B-BFD4-0D47AB1228CB}" srcOrd="2" destOrd="0" presId="urn:microsoft.com/office/officeart/2018/2/layout/IconVerticalSolidList"/>
    <dgm:cxn modelId="{A23357FE-B9BC-4B7A-8FE0-8A1643B9E193}" type="presParOf" srcId="{2A0A4A91-8FD1-41AE-B913-2491483A949D}" destId="{B3AF9269-6241-40F3-BBA8-71A462DDE73B}" srcOrd="3" destOrd="0" presId="urn:microsoft.com/office/officeart/2018/2/layout/IconVerticalSolidList"/>
    <dgm:cxn modelId="{03BD0D74-4D75-460C-AE16-8478BA30589A}" type="presParOf" srcId="{621092D0-9FDB-4887-8E97-69B418C21291}" destId="{1BA2F5BE-AB54-45EE-8FB4-2509C1F4E2F5}" srcOrd="3" destOrd="0" presId="urn:microsoft.com/office/officeart/2018/2/layout/IconVerticalSolidList"/>
    <dgm:cxn modelId="{0E4FE9BA-1EE2-42DA-B8D8-320E9A630BB8}" type="presParOf" srcId="{621092D0-9FDB-4887-8E97-69B418C21291}" destId="{DB4D3D51-1282-4042-BE32-2A19BD6B7AE0}" srcOrd="4" destOrd="0" presId="urn:microsoft.com/office/officeart/2018/2/layout/IconVerticalSolidList"/>
    <dgm:cxn modelId="{582A0D96-E4A2-4747-B887-452345ADA2BE}" type="presParOf" srcId="{DB4D3D51-1282-4042-BE32-2A19BD6B7AE0}" destId="{8F6E0F01-9A49-4DFB-BA53-1AAD3931F091}" srcOrd="0" destOrd="0" presId="urn:microsoft.com/office/officeart/2018/2/layout/IconVerticalSolidList"/>
    <dgm:cxn modelId="{CE57DC70-EB3F-415B-831B-7317E5BFCC8B}" type="presParOf" srcId="{DB4D3D51-1282-4042-BE32-2A19BD6B7AE0}" destId="{268AA2E6-4760-489D-A350-5E0B3B79B93C}" srcOrd="1" destOrd="0" presId="urn:microsoft.com/office/officeart/2018/2/layout/IconVerticalSolidList"/>
    <dgm:cxn modelId="{880021FB-2632-4F27-B832-6A73F273AE5A}" type="presParOf" srcId="{DB4D3D51-1282-4042-BE32-2A19BD6B7AE0}" destId="{0C4B3B60-7DBF-4503-9513-7F71327BAB03}" srcOrd="2" destOrd="0" presId="urn:microsoft.com/office/officeart/2018/2/layout/IconVerticalSolidList"/>
    <dgm:cxn modelId="{44869891-0E59-4EE6-A151-EA08C248B355}" type="presParOf" srcId="{DB4D3D51-1282-4042-BE32-2A19BD6B7AE0}" destId="{56764C89-8DE6-4E93-AEC2-2BCFE87E4A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E6E22A8-252C-4088-808D-5DAA262170A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5BF09B-82D5-4511-8EE9-1D013230D72F}">
      <dgm:prSet/>
      <dgm:spPr/>
      <dgm:t>
        <a:bodyPr/>
        <a:lstStyle/>
        <a:p>
          <a:r>
            <a:rPr lang="es-ES"/>
            <a:t>Los árboles binarios mejoran la búsqueda en grandes volúmenes de datos.</a:t>
          </a:r>
          <a:endParaRPr lang="en-US"/>
        </a:p>
      </dgm:t>
    </dgm:pt>
    <dgm:pt modelId="{DA9D5DD4-EA9D-4803-AAC5-0B6F92669D99}" type="parTrans" cxnId="{3370E875-B592-4FCB-89C6-514F18CA0BD0}">
      <dgm:prSet/>
      <dgm:spPr/>
      <dgm:t>
        <a:bodyPr/>
        <a:lstStyle/>
        <a:p>
          <a:endParaRPr lang="en-US"/>
        </a:p>
      </dgm:t>
    </dgm:pt>
    <dgm:pt modelId="{248053B0-F75C-47ED-A5EB-BF83949F13E5}" type="sibTrans" cxnId="{3370E875-B592-4FCB-89C6-514F18CA0BD0}">
      <dgm:prSet/>
      <dgm:spPr/>
      <dgm:t>
        <a:bodyPr/>
        <a:lstStyle/>
        <a:p>
          <a:endParaRPr lang="en-US"/>
        </a:p>
      </dgm:t>
    </dgm:pt>
    <dgm:pt modelId="{5EFCCC6D-5438-45E9-93CC-FA91E9D31C5A}">
      <dgm:prSet/>
      <dgm:spPr/>
      <dgm:t>
        <a:bodyPr/>
        <a:lstStyle/>
        <a:p>
          <a:r>
            <a:rPr lang="es-ES"/>
            <a:t>Implementar con clases refuerza comprensión de POO.</a:t>
          </a:r>
          <a:endParaRPr lang="en-US"/>
        </a:p>
      </dgm:t>
    </dgm:pt>
    <dgm:pt modelId="{582A60C4-7B62-484A-A761-816278C7EDB6}" type="parTrans" cxnId="{36F905BB-D886-428B-A078-772BF77CE573}">
      <dgm:prSet/>
      <dgm:spPr/>
      <dgm:t>
        <a:bodyPr/>
        <a:lstStyle/>
        <a:p>
          <a:endParaRPr lang="en-US"/>
        </a:p>
      </dgm:t>
    </dgm:pt>
    <dgm:pt modelId="{27934634-892B-40C0-9F8E-605E1B411B61}" type="sibTrans" cxnId="{36F905BB-D886-428B-A078-772BF77CE573}">
      <dgm:prSet/>
      <dgm:spPr/>
      <dgm:t>
        <a:bodyPr/>
        <a:lstStyle/>
        <a:p>
          <a:endParaRPr lang="en-US"/>
        </a:p>
      </dgm:t>
    </dgm:pt>
    <dgm:pt modelId="{D7551501-ECD7-4A65-8F41-946F811A6511}">
      <dgm:prSet/>
      <dgm:spPr/>
      <dgm:t>
        <a:bodyPr/>
        <a:lstStyle/>
        <a:p>
          <a:r>
            <a:rPr lang="es-ES"/>
            <a:t>Ideal para proyectos más complejos y mantenibles.</a:t>
          </a:r>
          <a:endParaRPr lang="en-US"/>
        </a:p>
      </dgm:t>
    </dgm:pt>
    <dgm:pt modelId="{7947191C-5475-43B1-A033-076562CBCAA2}" type="parTrans" cxnId="{90CFE678-0B7B-4969-956B-FC152C358B8C}">
      <dgm:prSet/>
      <dgm:spPr/>
      <dgm:t>
        <a:bodyPr/>
        <a:lstStyle/>
        <a:p>
          <a:endParaRPr lang="en-US"/>
        </a:p>
      </dgm:t>
    </dgm:pt>
    <dgm:pt modelId="{AEC15DA1-28C8-4BB2-AE6D-FD2A24712152}" type="sibTrans" cxnId="{90CFE678-0B7B-4969-956B-FC152C358B8C}">
      <dgm:prSet/>
      <dgm:spPr/>
      <dgm:t>
        <a:bodyPr/>
        <a:lstStyle/>
        <a:p>
          <a:endParaRPr lang="en-US"/>
        </a:p>
      </dgm:t>
    </dgm:pt>
    <dgm:pt modelId="{5F817186-A20B-47F5-8817-959DC446F309}" type="pres">
      <dgm:prSet presAssocID="{4E6E22A8-252C-4088-808D-5DAA262170A8}" presName="vert0" presStyleCnt="0">
        <dgm:presLayoutVars>
          <dgm:dir/>
          <dgm:animOne val="branch"/>
          <dgm:animLvl val="lvl"/>
        </dgm:presLayoutVars>
      </dgm:prSet>
      <dgm:spPr/>
    </dgm:pt>
    <dgm:pt modelId="{14E9AD91-3C0E-4317-8C1D-63AA61427438}" type="pres">
      <dgm:prSet presAssocID="{205BF09B-82D5-4511-8EE9-1D013230D72F}" presName="thickLine" presStyleLbl="alignNode1" presStyleIdx="0" presStyleCnt="3"/>
      <dgm:spPr/>
    </dgm:pt>
    <dgm:pt modelId="{4D6AB3D2-9D7A-42EA-8334-FB6541252FA4}" type="pres">
      <dgm:prSet presAssocID="{205BF09B-82D5-4511-8EE9-1D013230D72F}" presName="horz1" presStyleCnt="0"/>
      <dgm:spPr/>
    </dgm:pt>
    <dgm:pt modelId="{71432D40-9DA4-41BB-B426-AB608369E7FB}" type="pres">
      <dgm:prSet presAssocID="{205BF09B-82D5-4511-8EE9-1D013230D72F}" presName="tx1" presStyleLbl="revTx" presStyleIdx="0" presStyleCnt="3"/>
      <dgm:spPr/>
    </dgm:pt>
    <dgm:pt modelId="{EB31B5DE-D7E6-4CEC-AB6F-385483C4CA11}" type="pres">
      <dgm:prSet presAssocID="{205BF09B-82D5-4511-8EE9-1D013230D72F}" presName="vert1" presStyleCnt="0"/>
      <dgm:spPr/>
    </dgm:pt>
    <dgm:pt modelId="{C0573B9D-6A5B-42FE-B139-524E6ABE1B5E}" type="pres">
      <dgm:prSet presAssocID="{5EFCCC6D-5438-45E9-93CC-FA91E9D31C5A}" presName="thickLine" presStyleLbl="alignNode1" presStyleIdx="1" presStyleCnt="3"/>
      <dgm:spPr/>
    </dgm:pt>
    <dgm:pt modelId="{A86509AF-C45E-4B3B-82E6-7610CA7988E7}" type="pres">
      <dgm:prSet presAssocID="{5EFCCC6D-5438-45E9-93CC-FA91E9D31C5A}" presName="horz1" presStyleCnt="0"/>
      <dgm:spPr/>
    </dgm:pt>
    <dgm:pt modelId="{C843AD41-9D5C-4B26-965D-EABBFE3034A6}" type="pres">
      <dgm:prSet presAssocID="{5EFCCC6D-5438-45E9-93CC-FA91E9D31C5A}" presName="tx1" presStyleLbl="revTx" presStyleIdx="1" presStyleCnt="3"/>
      <dgm:spPr/>
    </dgm:pt>
    <dgm:pt modelId="{F6CB05A4-9B8D-4F4D-98EC-EFABD65D3816}" type="pres">
      <dgm:prSet presAssocID="{5EFCCC6D-5438-45E9-93CC-FA91E9D31C5A}" presName="vert1" presStyleCnt="0"/>
      <dgm:spPr/>
    </dgm:pt>
    <dgm:pt modelId="{27C7DF46-108D-47E7-ACA0-CFA75639E2B9}" type="pres">
      <dgm:prSet presAssocID="{D7551501-ECD7-4A65-8F41-946F811A6511}" presName="thickLine" presStyleLbl="alignNode1" presStyleIdx="2" presStyleCnt="3"/>
      <dgm:spPr/>
    </dgm:pt>
    <dgm:pt modelId="{D8EC9B3B-B41F-4717-A158-CFC60D0FA6B5}" type="pres">
      <dgm:prSet presAssocID="{D7551501-ECD7-4A65-8F41-946F811A6511}" presName="horz1" presStyleCnt="0"/>
      <dgm:spPr/>
    </dgm:pt>
    <dgm:pt modelId="{B4B8BA5B-6199-41A2-AC69-F038ADB112EF}" type="pres">
      <dgm:prSet presAssocID="{D7551501-ECD7-4A65-8F41-946F811A6511}" presName="tx1" presStyleLbl="revTx" presStyleIdx="2" presStyleCnt="3"/>
      <dgm:spPr/>
    </dgm:pt>
    <dgm:pt modelId="{05B56235-FF4D-49D3-B276-3123D28DD58A}" type="pres">
      <dgm:prSet presAssocID="{D7551501-ECD7-4A65-8F41-946F811A6511}" presName="vert1" presStyleCnt="0"/>
      <dgm:spPr/>
    </dgm:pt>
  </dgm:ptLst>
  <dgm:cxnLst>
    <dgm:cxn modelId="{777BA101-6D8C-4556-B732-5D9BB0E40657}" type="presOf" srcId="{4E6E22A8-252C-4088-808D-5DAA262170A8}" destId="{5F817186-A20B-47F5-8817-959DC446F309}" srcOrd="0" destOrd="0" presId="urn:microsoft.com/office/officeart/2008/layout/LinedList"/>
    <dgm:cxn modelId="{18FEEB6C-0BFD-4CEF-9061-F6CBE6680045}" type="presOf" srcId="{5EFCCC6D-5438-45E9-93CC-FA91E9D31C5A}" destId="{C843AD41-9D5C-4B26-965D-EABBFE3034A6}" srcOrd="0" destOrd="0" presId="urn:microsoft.com/office/officeart/2008/layout/LinedList"/>
    <dgm:cxn modelId="{3370E875-B592-4FCB-89C6-514F18CA0BD0}" srcId="{4E6E22A8-252C-4088-808D-5DAA262170A8}" destId="{205BF09B-82D5-4511-8EE9-1D013230D72F}" srcOrd="0" destOrd="0" parTransId="{DA9D5DD4-EA9D-4803-AAC5-0B6F92669D99}" sibTransId="{248053B0-F75C-47ED-A5EB-BF83949F13E5}"/>
    <dgm:cxn modelId="{90CFE678-0B7B-4969-956B-FC152C358B8C}" srcId="{4E6E22A8-252C-4088-808D-5DAA262170A8}" destId="{D7551501-ECD7-4A65-8F41-946F811A6511}" srcOrd="2" destOrd="0" parTransId="{7947191C-5475-43B1-A033-076562CBCAA2}" sibTransId="{AEC15DA1-28C8-4BB2-AE6D-FD2A24712152}"/>
    <dgm:cxn modelId="{B4CF4359-B7A1-4680-B5E0-70542DCF6CFD}" type="presOf" srcId="{205BF09B-82D5-4511-8EE9-1D013230D72F}" destId="{71432D40-9DA4-41BB-B426-AB608369E7FB}" srcOrd="0" destOrd="0" presId="urn:microsoft.com/office/officeart/2008/layout/LinedList"/>
    <dgm:cxn modelId="{36F905BB-D886-428B-A078-772BF77CE573}" srcId="{4E6E22A8-252C-4088-808D-5DAA262170A8}" destId="{5EFCCC6D-5438-45E9-93CC-FA91E9D31C5A}" srcOrd="1" destOrd="0" parTransId="{582A60C4-7B62-484A-A761-816278C7EDB6}" sibTransId="{27934634-892B-40C0-9F8E-605E1B411B61}"/>
    <dgm:cxn modelId="{488F81BE-FB2A-44B0-9C48-C204415269B1}" type="presOf" srcId="{D7551501-ECD7-4A65-8F41-946F811A6511}" destId="{B4B8BA5B-6199-41A2-AC69-F038ADB112EF}" srcOrd="0" destOrd="0" presId="urn:microsoft.com/office/officeart/2008/layout/LinedList"/>
    <dgm:cxn modelId="{FAF76717-6956-43C8-935E-5060F564F35C}" type="presParOf" srcId="{5F817186-A20B-47F5-8817-959DC446F309}" destId="{14E9AD91-3C0E-4317-8C1D-63AA61427438}" srcOrd="0" destOrd="0" presId="urn:microsoft.com/office/officeart/2008/layout/LinedList"/>
    <dgm:cxn modelId="{27C1108B-2A15-4282-9969-D3059D885FDF}" type="presParOf" srcId="{5F817186-A20B-47F5-8817-959DC446F309}" destId="{4D6AB3D2-9D7A-42EA-8334-FB6541252FA4}" srcOrd="1" destOrd="0" presId="urn:microsoft.com/office/officeart/2008/layout/LinedList"/>
    <dgm:cxn modelId="{45B2BDE7-68BE-429C-A58F-89159A692DFC}" type="presParOf" srcId="{4D6AB3D2-9D7A-42EA-8334-FB6541252FA4}" destId="{71432D40-9DA4-41BB-B426-AB608369E7FB}" srcOrd="0" destOrd="0" presId="urn:microsoft.com/office/officeart/2008/layout/LinedList"/>
    <dgm:cxn modelId="{60510C4F-8661-4009-9283-D54291F68037}" type="presParOf" srcId="{4D6AB3D2-9D7A-42EA-8334-FB6541252FA4}" destId="{EB31B5DE-D7E6-4CEC-AB6F-385483C4CA11}" srcOrd="1" destOrd="0" presId="urn:microsoft.com/office/officeart/2008/layout/LinedList"/>
    <dgm:cxn modelId="{70A95744-79ED-4CF6-9D65-4B06CAB78C9F}" type="presParOf" srcId="{5F817186-A20B-47F5-8817-959DC446F309}" destId="{C0573B9D-6A5B-42FE-B139-524E6ABE1B5E}" srcOrd="2" destOrd="0" presId="urn:microsoft.com/office/officeart/2008/layout/LinedList"/>
    <dgm:cxn modelId="{C2E6A38D-B314-48EB-967C-D54C5AC09F4F}" type="presParOf" srcId="{5F817186-A20B-47F5-8817-959DC446F309}" destId="{A86509AF-C45E-4B3B-82E6-7610CA7988E7}" srcOrd="3" destOrd="0" presId="urn:microsoft.com/office/officeart/2008/layout/LinedList"/>
    <dgm:cxn modelId="{5EB27D18-E72B-4B42-85E8-466EC7CA6660}" type="presParOf" srcId="{A86509AF-C45E-4B3B-82E6-7610CA7988E7}" destId="{C843AD41-9D5C-4B26-965D-EABBFE3034A6}" srcOrd="0" destOrd="0" presId="urn:microsoft.com/office/officeart/2008/layout/LinedList"/>
    <dgm:cxn modelId="{516F860C-E6F3-40D0-9E1A-FFBAA0F2FE88}" type="presParOf" srcId="{A86509AF-C45E-4B3B-82E6-7610CA7988E7}" destId="{F6CB05A4-9B8D-4F4D-98EC-EFABD65D3816}" srcOrd="1" destOrd="0" presId="urn:microsoft.com/office/officeart/2008/layout/LinedList"/>
    <dgm:cxn modelId="{7A696B5E-1A52-49AD-B3FC-BB6B54F4517C}" type="presParOf" srcId="{5F817186-A20B-47F5-8817-959DC446F309}" destId="{27C7DF46-108D-47E7-ACA0-CFA75639E2B9}" srcOrd="4" destOrd="0" presId="urn:microsoft.com/office/officeart/2008/layout/LinedList"/>
    <dgm:cxn modelId="{EE943FC5-760F-41F7-9B45-682D033A33BD}" type="presParOf" srcId="{5F817186-A20B-47F5-8817-959DC446F309}" destId="{D8EC9B3B-B41F-4717-A158-CFC60D0FA6B5}" srcOrd="5" destOrd="0" presId="urn:microsoft.com/office/officeart/2008/layout/LinedList"/>
    <dgm:cxn modelId="{1D4704CE-8C40-4D52-B697-5B97D006FBEC}" type="presParOf" srcId="{D8EC9B3B-B41F-4717-A158-CFC60D0FA6B5}" destId="{B4B8BA5B-6199-41A2-AC69-F038ADB112EF}" srcOrd="0" destOrd="0" presId="urn:microsoft.com/office/officeart/2008/layout/LinedList"/>
    <dgm:cxn modelId="{3FF347AE-2CD2-42F9-ACEF-34217F047A17}" type="presParOf" srcId="{D8EC9B3B-B41F-4717-A158-CFC60D0FA6B5}" destId="{05B56235-FF4D-49D3-B276-3123D28DD5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329C0-8FDF-4A61-96D6-7F7998099A03}">
      <dsp:nvSpPr>
        <dsp:cNvPr id="0" name=""/>
        <dsp:cNvSpPr/>
      </dsp:nvSpPr>
      <dsp:spPr>
        <a:xfrm>
          <a:off x="651248" y="1512699"/>
          <a:ext cx="964857" cy="9648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07169-AFC3-4768-B249-E9E4ED7A64D0}">
      <dsp:nvSpPr>
        <dsp:cNvPr id="0" name=""/>
        <dsp:cNvSpPr/>
      </dsp:nvSpPr>
      <dsp:spPr>
        <a:xfrm>
          <a:off x="61612" y="2778212"/>
          <a:ext cx="21441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Las listas no son suficientes para organizar grandes volúmenes de datos.</a:t>
          </a:r>
          <a:endParaRPr lang="en-US" sz="1200" kern="1200"/>
        </a:p>
      </dsp:txBody>
      <dsp:txXfrm>
        <a:off x="61612" y="2778212"/>
        <a:ext cx="2144128" cy="720000"/>
      </dsp:txXfrm>
    </dsp:sp>
    <dsp:sp modelId="{C5359A0C-23A5-4CA8-A12A-8FA484E13E2C}">
      <dsp:nvSpPr>
        <dsp:cNvPr id="0" name=""/>
        <dsp:cNvSpPr/>
      </dsp:nvSpPr>
      <dsp:spPr>
        <a:xfrm>
          <a:off x="3170599" y="1512699"/>
          <a:ext cx="964857" cy="9648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A5E93-D2C8-45C5-AC65-9B133D0C0414}">
      <dsp:nvSpPr>
        <dsp:cNvPr id="0" name=""/>
        <dsp:cNvSpPr/>
      </dsp:nvSpPr>
      <dsp:spPr>
        <a:xfrm>
          <a:off x="2580963" y="2778212"/>
          <a:ext cx="21441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Los árboles binarios permiten una mejor estructuración y búsqueda.</a:t>
          </a:r>
          <a:endParaRPr lang="en-US" sz="1200" kern="1200"/>
        </a:p>
      </dsp:txBody>
      <dsp:txXfrm>
        <a:off x="2580963" y="2778212"/>
        <a:ext cx="2144128" cy="720000"/>
      </dsp:txXfrm>
    </dsp:sp>
    <dsp:sp modelId="{8C7F52E6-87B3-45F8-A169-B3344A392D2F}">
      <dsp:nvSpPr>
        <dsp:cNvPr id="0" name=""/>
        <dsp:cNvSpPr/>
      </dsp:nvSpPr>
      <dsp:spPr>
        <a:xfrm>
          <a:off x="5689950" y="1512699"/>
          <a:ext cx="964857" cy="9648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D57B4-6C74-47EF-A849-B1E2B76D73E5}">
      <dsp:nvSpPr>
        <dsp:cNvPr id="0" name=""/>
        <dsp:cNvSpPr/>
      </dsp:nvSpPr>
      <dsp:spPr>
        <a:xfrm>
          <a:off x="5100314" y="2778212"/>
          <a:ext cx="21441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Se explorará una implementación utilizando clases, como paso inicial hacia estructuras más robustas.</a:t>
          </a:r>
          <a:endParaRPr lang="en-US" sz="1200" kern="1200"/>
        </a:p>
      </dsp:txBody>
      <dsp:txXfrm>
        <a:off x="5100314" y="2778212"/>
        <a:ext cx="214412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47902-5540-4787-86AA-C18EFEF29C54}">
      <dsp:nvSpPr>
        <dsp:cNvPr id="0" name=""/>
        <dsp:cNvSpPr/>
      </dsp:nvSpPr>
      <dsp:spPr>
        <a:xfrm>
          <a:off x="0" y="611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48457-F1E6-4B89-9822-6EC1E9EFE7FF}">
      <dsp:nvSpPr>
        <dsp:cNvPr id="0" name=""/>
        <dsp:cNvSpPr/>
      </dsp:nvSpPr>
      <dsp:spPr>
        <a:xfrm>
          <a:off x="0" y="611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Investigar qué son los árboles binarios.</a:t>
          </a:r>
          <a:endParaRPr lang="en-US" sz="2800" kern="1200"/>
        </a:p>
      </dsp:txBody>
      <dsp:txXfrm>
        <a:off x="0" y="611"/>
        <a:ext cx="7306056" cy="1001937"/>
      </dsp:txXfrm>
    </dsp:sp>
    <dsp:sp modelId="{A458ECA3-7C4A-4CC7-AC4C-AB06D82A4D34}">
      <dsp:nvSpPr>
        <dsp:cNvPr id="0" name=""/>
        <dsp:cNvSpPr/>
      </dsp:nvSpPr>
      <dsp:spPr>
        <a:xfrm>
          <a:off x="0" y="1002549"/>
          <a:ext cx="7306056" cy="0"/>
        </a:xfrm>
        <a:prstGeom prst="line">
          <a:avLst/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9050" cap="flat" cmpd="sng" algn="ctr">
          <a:solidFill>
            <a:schemeClr val="accent2">
              <a:hueOff val="-2592252"/>
              <a:satOff val="-5102"/>
              <a:lumOff val="3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288C4-1505-4747-8E31-DCBAE0807A12}">
      <dsp:nvSpPr>
        <dsp:cNvPr id="0" name=""/>
        <dsp:cNvSpPr/>
      </dsp:nvSpPr>
      <dsp:spPr>
        <a:xfrm>
          <a:off x="0" y="1002549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Comprender cómo se implementan con clases en Python.</a:t>
          </a:r>
          <a:endParaRPr lang="en-US" sz="2800" kern="1200"/>
        </a:p>
      </dsp:txBody>
      <dsp:txXfrm>
        <a:off x="0" y="1002549"/>
        <a:ext cx="7306056" cy="1001937"/>
      </dsp:txXfrm>
    </dsp:sp>
    <dsp:sp modelId="{94030640-9E1D-408C-8C8B-05BCBB9E0B4D}">
      <dsp:nvSpPr>
        <dsp:cNvPr id="0" name=""/>
        <dsp:cNvSpPr/>
      </dsp:nvSpPr>
      <dsp:spPr>
        <a:xfrm>
          <a:off x="0" y="2004487"/>
          <a:ext cx="7306056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58E08-D391-4555-8D4F-B2B12142E399}">
      <dsp:nvSpPr>
        <dsp:cNvPr id="0" name=""/>
        <dsp:cNvSpPr/>
      </dsp:nvSpPr>
      <dsp:spPr>
        <a:xfrm>
          <a:off x="0" y="2004487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Aplicar recorridos: In-Order, Pre-Order y Post-Order.</a:t>
          </a:r>
          <a:endParaRPr lang="en-US" sz="2800" kern="1200"/>
        </a:p>
      </dsp:txBody>
      <dsp:txXfrm>
        <a:off x="0" y="2004487"/>
        <a:ext cx="7306056" cy="1001937"/>
      </dsp:txXfrm>
    </dsp:sp>
    <dsp:sp modelId="{0E6238A1-D059-4712-9B16-18475F8AD3D7}">
      <dsp:nvSpPr>
        <dsp:cNvPr id="0" name=""/>
        <dsp:cNvSpPr/>
      </dsp:nvSpPr>
      <dsp:spPr>
        <a:xfrm>
          <a:off x="0" y="3006424"/>
          <a:ext cx="7306056" cy="0"/>
        </a:xfrm>
        <a:prstGeom prst="line">
          <a:avLst/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9050" cap="flat" cmpd="sng" algn="ctr">
          <a:solidFill>
            <a:schemeClr val="accent2">
              <a:hueOff val="-7776756"/>
              <a:satOff val="-15306"/>
              <a:lumOff val="9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E5E7B-6F3D-4CE3-8D44-76D1B5BE408B}">
      <dsp:nvSpPr>
        <dsp:cNvPr id="0" name=""/>
        <dsp:cNvSpPr/>
      </dsp:nvSpPr>
      <dsp:spPr>
        <a:xfrm>
          <a:off x="0" y="3006424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Comparar eficiencia frente a listas simples.</a:t>
          </a:r>
          <a:endParaRPr lang="en-US" sz="2800" kern="1200"/>
        </a:p>
      </dsp:txBody>
      <dsp:txXfrm>
        <a:off x="0" y="3006424"/>
        <a:ext cx="7306056" cy="1001937"/>
      </dsp:txXfrm>
    </dsp:sp>
    <dsp:sp modelId="{FDE08C74-8670-4698-A2CA-7D51D7485A77}">
      <dsp:nvSpPr>
        <dsp:cNvPr id="0" name=""/>
        <dsp:cNvSpPr/>
      </dsp:nvSpPr>
      <dsp:spPr>
        <a:xfrm>
          <a:off x="0" y="4008362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37D83-2A11-4A65-80A9-368487EF9751}">
      <dsp:nvSpPr>
        <dsp:cNvPr id="0" name=""/>
        <dsp:cNvSpPr/>
      </dsp:nvSpPr>
      <dsp:spPr>
        <a:xfrm>
          <a:off x="0" y="4008362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Mostrar un caso práctico de implementación.</a:t>
          </a:r>
          <a:endParaRPr lang="en-US" sz="2800" kern="1200"/>
        </a:p>
      </dsp:txBody>
      <dsp:txXfrm>
        <a:off x="0" y="4008362"/>
        <a:ext cx="7306056" cy="1001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71E3D-9E7B-46E7-86FD-45150C6C39E7}">
      <dsp:nvSpPr>
        <dsp:cNvPr id="0" name=""/>
        <dsp:cNvSpPr/>
      </dsp:nvSpPr>
      <dsp:spPr>
        <a:xfrm>
          <a:off x="373353" y="139837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75F5E-13FC-4A68-8D80-0AABEE995775}">
      <dsp:nvSpPr>
        <dsp:cNvPr id="0" name=""/>
        <dsp:cNvSpPr/>
      </dsp:nvSpPr>
      <dsp:spPr>
        <a:xfrm>
          <a:off x="621978" y="388462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4D5EF-777A-4EDF-9FF4-FD1AFA02B159}">
      <dsp:nvSpPr>
        <dsp:cNvPr id="0" name=""/>
        <dsp:cNvSpPr/>
      </dsp:nvSpPr>
      <dsp:spPr>
        <a:xfrm>
          <a:off x="416" y="1669837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200" kern="1200"/>
            <a:t>Estructura de datos jerárquica.</a:t>
          </a:r>
          <a:endParaRPr lang="en-US" sz="1200" kern="1200"/>
        </a:p>
      </dsp:txBody>
      <dsp:txXfrm>
        <a:off x="416" y="1669837"/>
        <a:ext cx="1912500" cy="720000"/>
      </dsp:txXfrm>
    </dsp:sp>
    <dsp:sp modelId="{CA44806E-901F-4C30-B1AA-80353D83B872}">
      <dsp:nvSpPr>
        <dsp:cNvPr id="0" name=""/>
        <dsp:cNvSpPr/>
      </dsp:nvSpPr>
      <dsp:spPr>
        <a:xfrm>
          <a:off x="2620541" y="139837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6D09B-BDBA-415C-A4AB-EEBA8719388E}">
      <dsp:nvSpPr>
        <dsp:cNvPr id="0" name=""/>
        <dsp:cNvSpPr/>
      </dsp:nvSpPr>
      <dsp:spPr>
        <a:xfrm>
          <a:off x="2869166" y="388462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E699D-A08B-4426-9D7F-A12823579421}">
      <dsp:nvSpPr>
        <dsp:cNvPr id="0" name=""/>
        <dsp:cNvSpPr/>
      </dsp:nvSpPr>
      <dsp:spPr>
        <a:xfrm>
          <a:off x="2247603" y="1669837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200" kern="1200"/>
            <a:t>Cada nodo tiene un padre (excepto la raíz) y cero o </a:t>
          </a:r>
          <a:r>
            <a:rPr lang="es-ES" sz="1200" kern="1200">
              <a:latin typeface="Bierstadt"/>
            </a:rPr>
            <a:t>hasta dos hijos</a:t>
          </a:r>
          <a:endParaRPr lang="en-US" sz="1200" kern="1200"/>
        </a:p>
      </dsp:txBody>
      <dsp:txXfrm>
        <a:off x="2247603" y="1669837"/>
        <a:ext cx="1912500" cy="720000"/>
      </dsp:txXfrm>
    </dsp:sp>
    <dsp:sp modelId="{24B9A2C8-A642-49C2-92F1-AD0C878FB23D}">
      <dsp:nvSpPr>
        <dsp:cNvPr id="0" name=""/>
        <dsp:cNvSpPr/>
      </dsp:nvSpPr>
      <dsp:spPr>
        <a:xfrm>
          <a:off x="1496947" y="2867962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AAEC2-D7BE-4DFE-9767-5C7A85C66DCF}">
      <dsp:nvSpPr>
        <dsp:cNvPr id="0" name=""/>
        <dsp:cNvSpPr/>
      </dsp:nvSpPr>
      <dsp:spPr>
        <a:xfrm>
          <a:off x="1745572" y="3116587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9D177-0A15-4AA2-9C16-B185E2CC2ACB}">
      <dsp:nvSpPr>
        <dsp:cNvPr id="0" name=""/>
        <dsp:cNvSpPr/>
      </dsp:nvSpPr>
      <dsp:spPr>
        <a:xfrm>
          <a:off x="1124009" y="4397962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200" kern="1200"/>
            <a:t>Términos clave: Raíz, Nodos hoja, Altura, Subárboles.</a:t>
          </a:r>
          <a:endParaRPr lang="en-US" sz="1200" kern="1200"/>
        </a:p>
      </dsp:txBody>
      <dsp:txXfrm>
        <a:off x="1124009" y="4397962"/>
        <a:ext cx="191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DD227-11B0-4687-8988-BB7C49F04700}">
      <dsp:nvSpPr>
        <dsp:cNvPr id="0" name=""/>
        <dsp:cNvSpPr/>
      </dsp:nvSpPr>
      <dsp:spPr>
        <a:xfrm>
          <a:off x="517" y="1225781"/>
          <a:ext cx="2094690" cy="25136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0" rIns="20690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Cada nodo tiene a lo sumo 2 hijos.</a:t>
          </a:r>
          <a:endParaRPr lang="en-US" sz="1600" kern="1200"/>
        </a:p>
      </dsp:txBody>
      <dsp:txXfrm>
        <a:off x="517" y="2231233"/>
        <a:ext cx="2094690" cy="1508177"/>
      </dsp:txXfrm>
    </dsp:sp>
    <dsp:sp modelId="{6C0A15A7-EA3A-4824-9FFB-C5F5827A23A4}">
      <dsp:nvSpPr>
        <dsp:cNvPr id="0" name=""/>
        <dsp:cNvSpPr/>
      </dsp:nvSpPr>
      <dsp:spPr>
        <a:xfrm>
          <a:off x="517" y="1225781"/>
          <a:ext cx="2094690" cy="1005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165100" rIns="206909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01</a:t>
          </a:r>
        </a:p>
      </dsp:txBody>
      <dsp:txXfrm>
        <a:off x="517" y="1225781"/>
        <a:ext cx="2094690" cy="1005451"/>
      </dsp:txXfrm>
    </dsp:sp>
    <dsp:sp modelId="{6CE42415-F30C-4720-A210-4DA710D394BD}">
      <dsp:nvSpPr>
        <dsp:cNvPr id="0" name=""/>
        <dsp:cNvSpPr/>
      </dsp:nvSpPr>
      <dsp:spPr>
        <a:xfrm>
          <a:off x="2262782" y="1225781"/>
          <a:ext cx="2094690" cy="25136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0" rIns="20690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Hijo izquierdo e hijo derecho.</a:t>
          </a:r>
          <a:endParaRPr lang="en-US" sz="1600" kern="1200"/>
        </a:p>
      </dsp:txBody>
      <dsp:txXfrm>
        <a:off x="2262782" y="2231233"/>
        <a:ext cx="2094690" cy="1508177"/>
      </dsp:txXfrm>
    </dsp:sp>
    <dsp:sp modelId="{FBD95830-0C65-49C8-8798-EEBF34D28836}">
      <dsp:nvSpPr>
        <dsp:cNvPr id="0" name=""/>
        <dsp:cNvSpPr/>
      </dsp:nvSpPr>
      <dsp:spPr>
        <a:xfrm>
          <a:off x="2262782" y="1225781"/>
          <a:ext cx="2094690" cy="1005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165100" rIns="206909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02</a:t>
          </a:r>
        </a:p>
      </dsp:txBody>
      <dsp:txXfrm>
        <a:off x="2262782" y="1225781"/>
        <a:ext cx="2094690" cy="1005451"/>
      </dsp:txXfrm>
    </dsp:sp>
    <dsp:sp modelId="{0A44C766-07D5-448C-80B9-54679841909B}">
      <dsp:nvSpPr>
        <dsp:cNvPr id="0" name=""/>
        <dsp:cNvSpPr/>
      </dsp:nvSpPr>
      <dsp:spPr>
        <a:xfrm>
          <a:off x="4525048" y="1225781"/>
          <a:ext cx="2094690" cy="25136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0" rIns="20690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Muy útil en búsqueda binaria, compiladores, sistemas de archivos.</a:t>
          </a:r>
          <a:endParaRPr lang="en-US" sz="1600" kern="1200"/>
        </a:p>
      </dsp:txBody>
      <dsp:txXfrm>
        <a:off x="4525048" y="2231233"/>
        <a:ext cx="2094690" cy="1508177"/>
      </dsp:txXfrm>
    </dsp:sp>
    <dsp:sp modelId="{988F70E8-C6BC-486B-A3D1-481BF76236F2}">
      <dsp:nvSpPr>
        <dsp:cNvPr id="0" name=""/>
        <dsp:cNvSpPr/>
      </dsp:nvSpPr>
      <dsp:spPr>
        <a:xfrm>
          <a:off x="4525048" y="1225781"/>
          <a:ext cx="2094690" cy="1005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165100" rIns="206909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03</a:t>
          </a:r>
        </a:p>
      </dsp:txBody>
      <dsp:txXfrm>
        <a:off x="4525048" y="1225781"/>
        <a:ext cx="2094690" cy="10054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DB67E-78C6-4B93-AE6A-A01CB6DD2FA2}">
      <dsp:nvSpPr>
        <dsp:cNvPr id="0" name=""/>
        <dsp:cNvSpPr/>
      </dsp:nvSpPr>
      <dsp:spPr>
        <a:xfrm>
          <a:off x="129" y="1545803"/>
          <a:ext cx="1561320" cy="18735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24" tIns="0" rIns="15422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In-Order</a:t>
          </a:r>
          <a:r>
            <a:rPr lang="es-ES" sz="1300" kern="1200"/>
            <a:t>: Izquierda → Raíz → Derecha.</a:t>
          </a:r>
          <a:endParaRPr lang="en-US" sz="1300" kern="1200"/>
        </a:p>
      </dsp:txBody>
      <dsp:txXfrm>
        <a:off x="129" y="2295237"/>
        <a:ext cx="1561320" cy="1124150"/>
      </dsp:txXfrm>
    </dsp:sp>
    <dsp:sp modelId="{E65EA2C8-2DA0-42E2-92CB-3FE2385E46CF}">
      <dsp:nvSpPr>
        <dsp:cNvPr id="0" name=""/>
        <dsp:cNvSpPr/>
      </dsp:nvSpPr>
      <dsp:spPr>
        <a:xfrm>
          <a:off x="129" y="1545803"/>
          <a:ext cx="1561320" cy="74943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24" tIns="165100" rIns="154224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01</a:t>
          </a:r>
        </a:p>
      </dsp:txBody>
      <dsp:txXfrm>
        <a:off x="129" y="1545803"/>
        <a:ext cx="1561320" cy="749433"/>
      </dsp:txXfrm>
    </dsp:sp>
    <dsp:sp modelId="{2F367DAA-C291-4903-8460-110AF14AB4E2}">
      <dsp:nvSpPr>
        <dsp:cNvPr id="0" name=""/>
        <dsp:cNvSpPr/>
      </dsp:nvSpPr>
      <dsp:spPr>
        <a:xfrm>
          <a:off x="1686355" y="1545803"/>
          <a:ext cx="1561320" cy="18735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24" tIns="0" rIns="15422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Pre-Order</a:t>
          </a:r>
          <a:r>
            <a:rPr lang="es-ES" sz="1300" kern="1200"/>
            <a:t>: Raíz → Izquierda → Derecha.</a:t>
          </a:r>
          <a:endParaRPr lang="en-US" sz="1300" kern="1200"/>
        </a:p>
      </dsp:txBody>
      <dsp:txXfrm>
        <a:off x="1686355" y="2295237"/>
        <a:ext cx="1561320" cy="1124150"/>
      </dsp:txXfrm>
    </dsp:sp>
    <dsp:sp modelId="{C6953C85-0F2F-4C26-99E6-DD8D8FE6E1AC}">
      <dsp:nvSpPr>
        <dsp:cNvPr id="0" name=""/>
        <dsp:cNvSpPr/>
      </dsp:nvSpPr>
      <dsp:spPr>
        <a:xfrm>
          <a:off x="1686355" y="1545803"/>
          <a:ext cx="1561320" cy="74943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24" tIns="165100" rIns="154224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02</a:t>
          </a:r>
        </a:p>
      </dsp:txBody>
      <dsp:txXfrm>
        <a:off x="1686355" y="1545803"/>
        <a:ext cx="1561320" cy="749433"/>
      </dsp:txXfrm>
    </dsp:sp>
    <dsp:sp modelId="{C009B50B-0CA7-48A6-A767-1A3340FBDEB8}">
      <dsp:nvSpPr>
        <dsp:cNvPr id="0" name=""/>
        <dsp:cNvSpPr/>
      </dsp:nvSpPr>
      <dsp:spPr>
        <a:xfrm>
          <a:off x="3372580" y="1545803"/>
          <a:ext cx="1561320" cy="18735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24" tIns="0" rIns="15422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1" kern="1200"/>
            <a:t>Post-Order</a:t>
          </a:r>
          <a:r>
            <a:rPr lang="es-ES" sz="1300" kern="1200"/>
            <a:t>: Izquierda → Derecha → Raíz.</a:t>
          </a:r>
          <a:endParaRPr lang="en-US" sz="1300" kern="1200"/>
        </a:p>
      </dsp:txBody>
      <dsp:txXfrm>
        <a:off x="3372580" y="2295237"/>
        <a:ext cx="1561320" cy="1124150"/>
      </dsp:txXfrm>
    </dsp:sp>
    <dsp:sp modelId="{7718C297-C143-420A-97CB-1073D6CF2AA6}">
      <dsp:nvSpPr>
        <dsp:cNvPr id="0" name=""/>
        <dsp:cNvSpPr/>
      </dsp:nvSpPr>
      <dsp:spPr>
        <a:xfrm>
          <a:off x="3372580" y="1545803"/>
          <a:ext cx="1561320" cy="74943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24" tIns="165100" rIns="154224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03</a:t>
          </a:r>
        </a:p>
      </dsp:txBody>
      <dsp:txXfrm>
        <a:off x="3372580" y="1545803"/>
        <a:ext cx="1561320" cy="749433"/>
      </dsp:txXfrm>
    </dsp:sp>
    <dsp:sp modelId="{DAE1E860-62A5-4A7C-8226-546F9B9235A5}">
      <dsp:nvSpPr>
        <dsp:cNvPr id="0" name=""/>
        <dsp:cNvSpPr/>
      </dsp:nvSpPr>
      <dsp:spPr>
        <a:xfrm>
          <a:off x="5058806" y="1545803"/>
          <a:ext cx="1561320" cy="18735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24" tIns="0" rIns="154224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Uso según necesidad (ej. post-order para borrado seguro).</a:t>
          </a:r>
          <a:endParaRPr lang="en-US" sz="1300" kern="1200"/>
        </a:p>
      </dsp:txBody>
      <dsp:txXfrm>
        <a:off x="5058806" y="2295237"/>
        <a:ext cx="1561320" cy="1124150"/>
      </dsp:txXfrm>
    </dsp:sp>
    <dsp:sp modelId="{06B85F62-9445-4FF5-BA6D-536B49F1A1A8}">
      <dsp:nvSpPr>
        <dsp:cNvPr id="0" name=""/>
        <dsp:cNvSpPr/>
      </dsp:nvSpPr>
      <dsp:spPr>
        <a:xfrm>
          <a:off x="5058806" y="1545803"/>
          <a:ext cx="1561320" cy="74943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224" tIns="165100" rIns="154224" bIns="165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04</a:t>
          </a:r>
        </a:p>
      </dsp:txBody>
      <dsp:txXfrm>
        <a:off x="5058806" y="1545803"/>
        <a:ext cx="1561320" cy="7494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9B3A-4CF1-4C51-93B5-F0552D416C6D}">
      <dsp:nvSpPr>
        <dsp:cNvPr id="0" name=""/>
        <dsp:cNvSpPr/>
      </dsp:nvSpPr>
      <dsp:spPr>
        <a:xfrm>
          <a:off x="0" y="611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0B0E2-D834-4E98-9798-943C97403468}">
      <dsp:nvSpPr>
        <dsp:cNvPr id="0" name=""/>
        <dsp:cNvSpPr/>
      </dsp:nvSpPr>
      <dsp:spPr>
        <a:xfrm>
          <a:off x="432980" y="322663"/>
          <a:ext cx="787236" cy="787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789D1-0164-4512-8AC6-4592959C6BAD}">
      <dsp:nvSpPr>
        <dsp:cNvPr id="0" name=""/>
        <dsp:cNvSpPr/>
      </dsp:nvSpPr>
      <dsp:spPr>
        <a:xfrm>
          <a:off x="1653197" y="611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Investigación teórica sobre árboles y clases en Python.</a:t>
          </a:r>
          <a:endParaRPr lang="en-US" sz="2500" kern="1200"/>
        </a:p>
      </dsp:txBody>
      <dsp:txXfrm>
        <a:off x="1653197" y="611"/>
        <a:ext cx="5652858" cy="1431339"/>
      </dsp:txXfrm>
    </dsp:sp>
    <dsp:sp modelId="{C7DC88AA-467E-4CF0-A56A-D491800BAF57}">
      <dsp:nvSpPr>
        <dsp:cNvPr id="0" name=""/>
        <dsp:cNvSpPr/>
      </dsp:nvSpPr>
      <dsp:spPr>
        <a:xfrm>
          <a:off x="0" y="1789786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2E0D4-0AF6-4510-8186-D590677BC26F}">
      <dsp:nvSpPr>
        <dsp:cNvPr id="0" name=""/>
        <dsp:cNvSpPr/>
      </dsp:nvSpPr>
      <dsp:spPr>
        <a:xfrm>
          <a:off x="432980" y="2111837"/>
          <a:ext cx="787236" cy="787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CAEA9-5040-4093-BD08-E383B3F22AA6}">
      <dsp:nvSpPr>
        <dsp:cNvPr id="0" name=""/>
        <dsp:cNvSpPr/>
      </dsp:nvSpPr>
      <dsp:spPr>
        <a:xfrm>
          <a:off x="1653197" y="1789786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Implementación con clases (Node, insert).</a:t>
          </a:r>
          <a:endParaRPr lang="en-US" sz="2500" kern="1200"/>
        </a:p>
      </dsp:txBody>
      <dsp:txXfrm>
        <a:off x="1653197" y="1789786"/>
        <a:ext cx="5652858" cy="1431339"/>
      </dsp:txXfrm>
    </dsp:sp>
    <dsp:sp modelId="{DE4E6A41-CB1E-42AC-8931-B93639150C2C}">
      <dsp:nvSpPr>
        <dsp:cNvPr id="0" name=""/>
        <dsp:cNvSpPr/>
      </dsp:nvSpPr>
      <dsp:spPr>
        <a:xfrm>
          <a:off x="0" y="3578960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5C3A9-DDEC-4F72-96FB-5CBB6A156829}">
      <dsp:nvSpPr>
        <dsp:cNvPr id="0" name=""/>
        <dsp:cNvSpPr/>
      </dsp:nvSpPr>
      <dsp:spPr>
        <a:xfrm>
          <a:off x="432980" y="3901012"/>
          <a:ext cx="787236" cy="787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3FE2D-8420-40A3-B256-D854ACBF75F3}">
      <dsp:nvSpPr>
        <dsp:cNvPr id="0" name=""/>
        <dsp:cNvSpPr/>
      </dsp:nvSpPr>
      <dsp:spPr>
        <a:xfrm>
          <a:off x="1653197" y="3578960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Ejecución de recorridos con consola para validar.</a:t>
          </a:r>
          <a:endParaRPr lang="en-US" sz="2500" kern="1200"/>
        </a:p>
      </dsp:txBody>
      <dsp:txXfrm>
        <a:off x="1653197" y="3578960"/>
        <a:ext cx="5652858" cy="1431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880BD-5FE2-4145-9C43-F9E264ED8F27}">
      <dsp:nvSpPr>
        <dsp:cNvPr id="0" name=""/>
        <dsp:cNvSpPr/>
      </dsp:nvSpPr>
      <dsp:spPr>
        <a:xfrm>
          <a:off x="0" y="611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32026-8399-4850-A4D8-F8CC4152CE1B}">
      <dsp:nvSpPr>
        <dsp:cNvPr id="0" name=""/>
        <dsp:cNvSpPr/>
      </dsp:nvSpPr>
      <dsp:spPr>
        <a:xfrm>
          <a:off x="432980" y="322663"/>
          <a:ext cx="787236" cy="787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F5572-8138-40C7-A729-37C7CC0889B2}">
      <dsp:nvSpPr>
        <dsp:cNvPr id="0" name=""/>
        <dsp:cNvSpPr/>
      </dsp:nvSpPr>
      <dsp:spPr>
        <a:xfrm>
          <a:off x="1653197" y="611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 implementó un árbol binario completo.</a:t>
          </a:r>
          <a:endParaRPr lang="en-US" sz="2500" kern="1200"/>
        </a:p>
      </dsp:txBody>
      <dsp:txXfrm>
        <a:off x="1653197" y="611"/>
        <a:ext cx="5652858" cy="1431339"/>
      </dsp:txXfrm>
    </dsp:sp>
    <dsp:sp modelId="{85531AD1-EF76-42E6-BC81-F70C9363E498}">
      <dsp:nvSpPr>
        <dsp:cNvPr id="0" name=""/>
        <dsp:cNvSpPr/>
      </dsp:nvSpPr>
      <dsp:spPr>
        <a:xfrm>
          <a:off x="0" y="1789786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CE2CE-3A18-40F5-BE80-9515E983B97F}">
      <dsp:nvSpPr>
        <dsp:cNvPr id="0" name=""/>
        <dsp:cNvSpPr/>
      </dsp:nvSpPr>
      <dsp:spPr>
        <a:xfrm>
          <a:off x="432980" y="2111837"/>
          <a:ext cx="787236" cy="787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F9269-6241-40F3-BBA8-71A462DDE73B}">
      <dsp:nvSpPr>
        <dsp:cNvPr id="0" name=""/>
        <dsp:cNvSpPr/>
      </dsp:nvSpPr>
      <dsp:spPr>
        <a:xfrm>
          <a:off x="1653197" y="1789786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 probaron con éxito los tres tipos de recorrido.</a:t>
          </a:r>
          <a:endParaRPr lang="en-US" sz="2500" kern="1200"/>
        </a:p>
      </dsp:txBody>
      <dsp:txXfrm>
        <a:off x="1653197" y="1789786"/>
        <a:ext cx="5652858" cy="1431339"/>
      </dsp:txXfrm>
    </dsp:sp>
    <dsp:sp modelId="{8F6E0F01-9A49-4DFB-BA53-1AAD3931F091}">
      <dsp:nvSpPr>
        <dsp:cNvPr id="0" name=""/>
        <dsp:cNvSpPr/>
      </dsp:nvSpPr>
      <dsp:spPr>
        <a:xfrm>
          <a:off x="0" y="3578960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AA2E6-4760-489D-A350-5E0B3B79B93C}">
      <dsp:nvSpPr>
        <dsp:cNvPr id="0" name=""/>
        <dsp:cNvSpPr/>
      </dsp:nvSpPr>
      <dsp:spPr>
        <a:xfrm>
          <a:off x="432980" y="3901012"/>
          <a:ext cx="787236" cy="787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64C89-8DE6-4E93-AEC2-2BCFE87E4A66}">
      <dsp:nvSpPr>
        <dsp:cNvPr id="0" name=""/>
        <dsp:cNvSpPr/>
      </dsp:nvSpPr>
      <dsp:spPr>
        <a:xfrm>
          <a:off x="1653197" y="3578960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Todos tienen la misma complejidad temporal: </a:t>
          </a:r>
          <a:r>
            <a:rPr lang="es-ES" sz="2500" b="1" kern="1200"/>
            <a:t>O(n)</a:t>
          </a:r>
          <a:r>
            <a:rPr lang="es-ES" sz="2500" kern="1200"/>
            <a:t>.</a:t>
          </a:r>
          <a:endParaRPr lang="en-US" sz="2500" kern="1200"/>
        </a:p>
      </dsp:txBody>
      <dsp:txXfrm>
        <a:off x="1653197" y="3578960"/>
        <a:ext cx="5652858" cy="14313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9AD91-3C0E-4317-8C1D-63AA61427438}">
      <dsp:nvSpPr>
        <dsp:cNvPr id="0" name=""/>
        <dsp:cNvSpPr/>
      </dsp:nvSpPr>
      <dsp:spPr>
        <a:xfrm>
          <a:off x="0" y="2446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32D40-9DA4-41BB-B426-AB608369E7FB}">
      <dsp:nvSpPr>
        <dsp:cNvPr id="0" name=""/>
        <dsp:cNvSpPr/>
      </dsp:nvSpPr>
      <dsp:spPr>
        <a:xfrm>
          <a:off x="0" y="2446"/>
          <a:ext cx="7306056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Los árboles binarios mejoran la búsqueda en grandes volúmenes de datos.</a:t>
          </a:r>
          <a:endParaRPr lang="en-US" sz="3400" kern="1200"/>
        </a:p>
      </dsp:txBody>
      <dsp:txXfrm>
        <a:off x="0" y="2446"/>
        <a:ext cx="7306056" cy="1668672"/>
      </dsp:txXfrm>
    </dsp:sp>
    <dsp:sp modelId="{C0573B9D-6A5B-42FE-B139-524E6ABE1B5E}">
      <dsp:nvSpPr>
        <dsp:cNvPr id="0" name=""/>
        <dsp:cNvSpPr/>
      </dsp:nvSpPr>
      <dsp:spPr>
        <a:xfrm>
          <a:off x="0" y="1671119"/>
          <a:ext cx="7306056" cy="0"/>
        </a:xfrm>
        <a:prstGeom prst="line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3AD41-9D5C-4B26-965D-EABBFE3034A6}">
      <dsp:nvSpPr>
        <dsp:cNvPr id="0" name=""/>
        <dsp:cNvSpPr/>
      </dsp:nvSpPr>
      <dsp:spPr>
        <a:xfrm>
          <a:off x="0" y="1671119"/>
          <a:ext cx="7306056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Implementar con clases refuerza comprensión de POO.</a:t>
          </a:r>
          <a:endParaRPr lang="en-US" sz="3400" kern="1200"/>
        </a:p>
      </dsp:txBody>
      <dsp:txXfrm>
        <a:off x="0" y="1671119"/>
        <a:ext cx="7306056" cy="1668672"/>
      </dsp:txXfrm>
    </dsp:sp>
    <dsp:sp modelId="{27C7DF46-108D-47E7-ACA0-CFA75639E2B9}">
      <dsp:nvSpPr>
        <dsp:cNvPr id="0" name=""/>
        <dsp:cNvSpPr/>
      </dsp:nvSpPr>
      <dsp:spPr>
        <a:xfrm>
          <a:off x="0" y="3339792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8BA5B-6199-41A2-AC69-F038ADB112EF}">
      <dsp:nvSpPr>
        <dsp:cNvPr id="0" name=""/>
        <dsp:cNvSpPr/>
      </dsp:nvSpPr>
      <dsp:spPr>
        <a:xfrm>
          <a:off x="0" y="3339792"/>
          <a:ext cx="7306056" cy="166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Ideal para proyectos más complejos y mantenibles.</a:t>
          </a:r>
          <a:endParaRPr lang="en-US" sz="3400" kern="1200"/>
        </a:p>
      </dsp:txBody>
      <dsp:txXfrm>
        <a:off x="0" y="3339792"/>
        <a:ext cx="7306056" cy="1668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4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2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9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2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869" y="978408"/>
            <a:ext cx="11153213" cy="342194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7500">
                <a:ea typeface="+mj-lt"/>
                <a:cs typeface="+mj-lt"/>
              </a:rPr>
              <a:t>Árboles Binarios y sus Búsquedas en Python</a:t>
            </a:r>
            <a:br>
              <a:rPr lang="es-ES" sz="7500">
                <a:ea typeface="+mj-lt"/>
                <a:cs typeface="+mj-lt"/>
              </a:rPr>
            </a:br>
            <a:r>
              <a:rPr lang="es-ES" sz="7500">
                <a:ea typeface="+mj-lt"/>
                <a:cs typeface="+mj-lt"/>
              </a:rPr>
              <a:t> </a:t>
            </a:r>
            <a:endParaRPr lang="es-ES" sz="7500" b="0" i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7869" y="4763659"/>
            <a:ext cx="8092731" cy="1082957"/>
          </a:xfrm>
        </p:spPr>
        <p:txBody>
          <a:bodyPr anchor="b">
            <a:normAutofit/>
          </a:bodyPr>
          <a:lstStyle/>
          <a:p>
            <a:r>
              <a:rPr lang="es-ES"/>
              <a:t>Implementación usando clases y objetos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0DECA-822C-AD71-465C-2FE94650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es-ES" b="0">
                <a:ea typeface="+mj-lt"/>
                <a:cs typeface="+mj-lt"/>
              </a:rPr>
              <a:t>Visualización del Árbol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A7A3CA-23C2-5636-84A4-BCBE898F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473398"/>
            <a:ext cx="4959823" cy="390730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199C8-FEA5-C961-62ED-E742F59E4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ES">
              <a:ea typeface="+mn-lt"/>
              <a:cs typeface="+mn-lt"/>
            </a:endParaRPr>
          </a:p>
          <a:p>
            <a:r>
              <a:rPr lang="es-ES">
                <a:ea typeface="+mn-lt"/>
                <a:cs typeface="+mn-lt"/>
              </a:rPr>
              <a:t>Estructura visual del árbol basada en el código implementado.</a:t>
            </a:r>
            <a:endParaRPr lang="es-ES"/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65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F2F8E-4980-EC70-A378-02F83E39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ES" sz="4000" b="0">
                <a:ea typeface="+mj-lt"/>
                <a:cs typeface="+mj-lt"/>
              </a:rPr>
              <a:t>Resultados Obtenidos</a:t>
            </a:r>
            <a:endParaRPr lang="es-E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7BE9AA-136D-C19F-F867-09010F78B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628290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46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6E2B3-43D7-0056-4D26-E8A0976E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>
                <a:solidFill>
                  <a:schemeClr val="tx2"/>
                </a:solidFill>
              </a:rPr>
              <a:t>Análisis y Comparación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EB436B-C40C-C855-5953-CD8B830CA6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32366" y="1620901"/>
          <a:ext cx="7438427" cy="3715105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2599340">
                  <a:extLst>
                    <a:ext uri="{9D8B030D-6E8A-4147-A177-3AD203B41FA5}">
                      <a16:colId xmlns:a16="http://schemas.microsoft.com/office/drawing/2014/main" val="967693336"/>
                    </a:ext>
                  </a:extLst>
                </a:gridCol>
                <a:gridCol w="2383584">
                  <a:extLst>
                    <a:ext uri="{9D8B030D-6E8A-4147-A177-3AD203B41FA5}">
                      <a16:colId xmlns:a16="http://schemas.microsoft.com/office/drawing/2014/main" val="3904888036"/>
                    </a:ext>
                  </a:extLst>
                </a:gridCol>
                <a:gridCol w="2455503">
                  <a:extLst>
                    <a:ext uri="{9D8B030D-6E8A-4147-A177-3AD203B41FA5}">
                      <a16:colId xmlns:a16="http://schemas.microsoft.com/office/drawing/2014/main" val="4236509550"/>
                    </a:ext>
                  </a:extLst>
                </a:gridCol>
              </a:tblGrid>
              <a:tr h="7430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Aspecto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Árbol con Clases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Listas Anidadas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2650"/>
                  </a:ext>
                </a:extLst>
              </a:tr>
              <a:tr h="7430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Legibilidad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Alta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33298"/>
                  </a:ext>
                </a:extLst>
              </a:tr>
              <a:tr h="7430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Escalabilidad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Alta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Baja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724588"/>
                  </a:ext>
                </a:extLst>
              </a:tr>
              <a:tr h="7430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Complejidad inicial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Baja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670557"/>
                  </a:ext>
                </a:extLst>
              </a:tr>
              <a:tr h="7430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Ideal para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Proyectos reales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2200" cap="none" spc="0">
                          <a:solidFill>
                            <a:schemeClr val="tx1"/>
                          </a:solidFill>
                        </a:rPr>
                        <a:t>Educación básica</a:t>
                      </a:r>
                    </a:p>
                  </a:txBody>
                  <a:tcPr marL="0" marR="98631" marT="39452" marB="2958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394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97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2EC93-0C08-BE70-C524-941BEAA8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ES" sz="3700" b="0">
                <a:ea typeface="+mj-lt"/>
                <a:cs typeface="+mj-lt"/>
              </a:rPr>
              <a:t>Conclusiones</a:t>
            </a:r>
            <a:endParaRPr lang="es-ES" sz="3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57FD9C2-34F6-9AC2-CCA5-90C740998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729589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27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9B462-01BD-A670-3AC9-B8CEA0C0B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ES" sz="4000" b="0">
                <a:ea typeface="+mj-lt"/>
                <a:cs typeface="+mj-lt"/>
              </a:rPr>
              <a:t>Introducción</a:t>
            </a:r>
            <a:endParaRPr lang="es-E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EFB155-A1FC-0E4C-D79D-472A8186D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643307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2D327-A3C3-DA0E-06DA-F61ACADF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ES" sz="4000" b="0">
                <a:ea typeface="+mj-lt"/>
                <a:cs typeface="+mj-lt"/>
              </a:rPr>
              <a:t>Objetivos del Trabajo</a:t>
            </a:r>
            <a:endParaRPr lang="es-ES" sz="400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47F69CE-61C6-491E-4C44-207965CD7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071508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69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EA9D0-171C-4970-27A3-CAB9DE36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b="0">
                <a:ea typeface="+mj-lt"/>
                <a:cs typeface="+mj-lt"/>
              </a:rPr>
              <a:t>Marco Teórico: ¿Qué es un Árbol?</a:t>
            </a:r>
            <a:endParaRPr lang="es-E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278700-BAFC-0529-CFBF-A0F6275EC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659944"/>
              </p:ext>
            </p:extLst>
          </p:nvPr>
        </p:nvGraphicFramePr>
        <p:xfrm>
          <a:off x="7507224" y="1088136"/>
          <a:ext cx="416052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B5913112-0DDF-6DD4-5CAD-7A93DBC4C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181" y="2302599"/>
            <a:ext cx="6211133" cy="41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4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F2F7E-A6DC-F953-1D63-9F4171DA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s-ES" b="0">
                <a:ea typeface="+mj-lt"/>
                <a:cs typeface="+mj-lt"/>
              </a:rPr>
              <a:t>Árbol Binario</a:t>
            </a:r>
            <a:endParaRPr lang="es-E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F698C47-33F8-9FD6-FE31-134D0E3A5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974941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163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7CD88-B507-3333-D11F-7CD05B51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s-ES" b="0">
                <a:ea typeface="+mj-lt"/>
                <a:cs typeface="+mj-lt"/>
              </a:rPr>
              <a:t>Recorridos en Árbol Binario</a:t>
            </a:r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BF4D43-8E0D-51C8-C60A-E6C05F20E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6185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55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959A5-3DDA-5542-461A-A86108EA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ES" sz="4000" b="0">
                <a:ea typeface="+mj-lt"/>
                <a:cs typeface="+mj-lt"/>
              </a:rPr>
              <a:t>Metodología</a:t>
            </a:r>
            <a:endParaRPr lang="es-E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ACA47A-9721-F7C7-B2B2-A25F7627E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602712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55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787C3-4AA0-4831-7FFD-3698F056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102352" cy="1664208"/>
          </a:xfrm>
        </p:spPr>
        <p:txBody>
          <a:bodyPr>
            <a:normAutofit/>
          </a:bodyPr>
          <a:lstStyle/>
          <a:p>
            <a:r>
              <a:rPr lang="es-ES" b="0">
                <a:ea typeface="+mj-lt"/>
                <a:cs typeface="+mj-lt"/>
              </a:rPr>
              <a:t>Código Base: Clase </a:t>
            </a:r>
            <a:r>
              <a:rPr lang="es-ES" b="0" err="1">
                <a:latin typeface="Consolas"/>
              </a:rPr>
              <a:t>Node</a:t>
            </a:r>
            <a:endParaRPr lang="es-ES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5622" y="612648"/>
            <a:ext cx="551383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440E3095-C831-6AE4-2A15-D5C73D4F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1" y="3162502"/>
            <a:ext cx="5112393" cy="28555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DCA7-7B9D-6F07-C260-793FD1BBE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056" y="978408"/>
            <a:ext cx="5504688" cy="53675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Definición del nodo.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Atributos: valor, hijo izquierdo, hijo derecho.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Uso de </a:t>
            </a:r>
            <a:r>
              <a:rPr lang="es-ES" dirty="0">
                <a:latin typeface="Consolas"/>
              </a:rPr>
              <a:t>__init__</a:t>
            </a:r>
            <a:r>
              <a:rPr lang="es-ES" dirty="0">
                <a:ea typeface="+mn-lt"/>
                <a:cs typeface="+mn-lt"/>
              </a:rPr>
              <a:t> para inicializar nodos.</a:t>
            </a:r>
            <a:endParaRPr lang="es-ES" dirty="0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00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A0161-A739-F851-0015-3C61A61A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es-ES" b="0">
                <a:ea typeface="+mj-lt"/>
                <a:cs typeface="+mj-lt"/>
              </a:rPr>
              <a:t>Código: Inserción y Recorridos</a:t>
            </a:r>
            <a:endParaRPr lang="es-ES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9BA74B5A-3D1D-50CD-6164-A97C30F3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977255"/>
            <a:ext cx="4959823" cy="28995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32ED-08C3-B16D-3F87-FBDD8E3AC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Función </a:t>
            </a:r>
            <a:r>
              <a:rPr lang="es-ES" dirty="0">
                <a:latin typeface="Consolas"/>
              </a:rPr>
              <a:t>insert(</a:t>
            </a:r>
            <a:r>
              <a:rPr lang="es-ES" err="1">
                <a:latin typeface="Consolas"/>
              </a:rPr>
              <a:t>root</a:t>
            </a:r>
            <a:r>
              <a:rPr lang="es-ES" dirty="0">
                <a:latin typeface="Consolas"/>
              </a:rPr>
              <a:t>, </a:t>
            </a:r>
            <a:r>
              <a:rPr lang="es-ES" err="1">
                <a:latin typeface="Consolas"/>
              </a:rPr>
              <a:t>key</a:t>
            </a:r>
            <a:r>
              <a:rPr lang="es-ES" dirty="0">
                <a:latin typeface="Consolas"/>
              </a:rPr>
              <a:t>)</a:t>
            </a:r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  <a:p>
            <a:r>
              <a:rPr lang="es-ES" dirty="0"/>
              <a:t>Crear la Raiz y luego ir asignando los valores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8041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GestaltVTI</vt:lpstr>
      <vt:lpstr>Árboles Binarios y sus Búsquedas en Python  </vt:lpstr>
      <vt:lpstr>Introducción</vt:lpstr>
      <vt:lpstr>Objetivos del Trabajo</vt:lpstr>
      <vt:lpstr>Marco Teórico: ¿Qué es un Árbol?</vt:lpstr>
      <vt:lpstr>Árbol Binario</vt:lpstr>
      <vt:lpstr>Recorridos en Árbol Binario</vt:lpstr>
      <vt:lpstr>Metodología</vt:lpstr>
      <vt:lpstr>Código Base: Clase Node</vt:lpstr>
      <vt:lpstr>Código: Inserción y Recorridos</vt:lpstr>
      <vt:lpstr>Visualización del Árbol</vt:lpstr>
      <vt:lpstr>Resultados Obtenidos</vt:lpstr>
      <vt:lpstr>Análisis y Comparación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26</cp:revision>
  <dcterms:created xsi:type="dcterms:W3CDTF">2025-06-06T10:44:42Z</dcterms:created>
  <dcterms:modified xsi:type="dcterms:W3CDTF">2025-06-07T19:52:15Z</dcterms:modified>
</cp:coreProperties>
</file>