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5"/>
  </p:notesMasterIdLst>
  <p:sldIdLst>
    <p:sldId id="256" r:id="rId2"/>
    <p:sldId id="259" r:id="rId3"/>
    <p:sldId id="260" r:id="rId4"/>
    <p:sldId id="263" r:id="rId5"/>
    <p:sldId id="285" r:id="rId6"/>
    <p:sldId id="264" r:id="rId7"/>
    <p:sldId id="303" r:id="rId8"/>
    <p:sldId id="304" r:id="rId9"/>
    <p:sldId id="305" r:id="rId10"/>
    <p:sldId id="309" r:id="rId11"/>
    <p:sldId id="306" r:id="rId12"/>
    <p:sldId id="307" r:id="rId13"/>
    <p:sldId id="308" r:id="rId14"/>
  </p:sldIdLst>
  <p:sldSz cx="9144000" cy="5143500" type="screen16x9"/>
  <p:notesSz cx="6858000" cy="9144000"/>
  <p:embeddedFontLst>
    <p:embeddedFont>
      <p:font typeface="Asap" panose="020B0604020202020204" charset="0"/>
      <p:regular r:id="rId16"/>
      <p:bold r:id="rId17"/>
      <p:italic r:id="rId18"/>
      <p:boldItalic r:id="rId19"/>
    </p:embeddedFont>
    <p:embeddedFont>
      <p:font typeface="Bebas Neue" panose="020B0606020202050201" pitchFamily="34" charset="0"/>
      <p:regular r:id="rId20"/>
    </p:embeddedFont>
    <p:embeddedFont>
      <p:font typeface="Dosis" pitchFamily="2" charset="0"/>
      <p:regular r:id="rId21"/>
      <p:bold r:id="rId22"/>
    </p:embeddedFont>
    <p:embeddedFont>
      <p:font typeface="Lato" panose="020F0502020204030203"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804D729-C417-4A01-8027-EFF54C3030F7}">
  <a:tblStyle styleId="{C804D729-C417-4A01-8027-EFF54C3030F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19" autoAdjust="0"/>
  </p:normalViewPr>
  <p:slideViewPr>
    <p:cSldViewPr snapToGrid="0">
      <p:cViewPr varScale="1">
        <p:scale>
          <a:sx n="103" d="100"/>
          <a:sy n="103" d="100"/>
        </p:scale>
        <p:origin x="90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6"/>
        <p:cNvGrpSpPr/>
        <p:nvPr/>
      </p:nvGrpSpPr>
      <p:grpSpPr>
        <a:xfrm>
          <a:off x="0" y="0"/>
          <a:ext cx="0" cy="0"/>
          <a:chOff x="0" y="0"/>
          <a:chExt cx="0" cy="0"/>
        </a:xfrm>
      </p:grpSpPr>
      <p:sp>
        <p:nvSpPr>
          <p:cNvPr id="1277" name="Google Shape;127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8" name="Google Shape;127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7"/>
        <p:cNvGrpSpPr/>
        <p:nvPr/>
      </p:nvGrpSpPr>
      <p:grpSpPr>
        <a:xfrm>
          <a:off x="0" y="0"/>
          <a:ext cx="0" cy="0"/>
          <a:chOff x="0" y="0"/>
          <a:chExt cx="0" cy="0"/>
        </a:xfrm>
      </p:grpSpPr>
      <p:sp>
        <p:nvSpPr>
          <p:cNvPr id="1568" name="Google Shape;1568;gd35f51efdc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9" name="Google Shape;1569;gd35f51efdc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2"/>
        <p:cNvGrpSpPr/>
        <p:nvPr/>
      </p:nvGrpSpPr>
      <p:grpSpPr>
        <a:xfrm>
          <a:off x="0" y="0"/>
          <a:ext cx="0" cy="0"/>
          <a:chOff x="0" y="0"/>
          <a:chExt cx="0" cy="0"/>
        </a:xfrm>
      </p:grpSpPr>
      <p:sp>
        <p:nvSpPr>
          <p:cNvPr id="1633" name="Google Shape;1633;gccd9f60aad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4" name="Google Shape;1634;gccd9f60aad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2"/>
        <p:cNvGrpSpPr/>
        <p:nvPr/>
      </p:nvGrpSpPr>
      <p:grpSpPr>
        <a:xfrm>
          <a:off x="0" y="0"/>
          <a:ext cx="0" cy="0"/>
          <a:chOff x="0" y="0"/>
          <a:chExt cx="0" cy="0"/>
        </a:xfrm>
      </p:grpSpPr>
      <p:sp>
        <p:nvSpPr>
          <p:cNvPr id="1923" name="Google Shape;1923;gccd9f60aad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4" name="Google Shape;1924;gccd9f60aad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0"/>
        <p:cNvGrpSpPr/>
        <p:nvPr/>
      </p:nvGrpSpPr>
      <p:grpSpPr>
        <a:xfrm>
          <a:off x="0" y="0"/>
          <a:ext cx="0" cy="0"/>
          <a:chOff x="0" y="0"/>
          <a:chExt cx="0" cy="0"/>
        </a:xfrm>
      </p:grpSpPr>
      <p:sp>
        <p:nvSpPr>
          <p:cNvPr id="3981" name="Google Shape;3981;gcf0972c82f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2" name="Google Shape;3982;gcf0972c82f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2"/>
        <p:cNvGrpSpPr/>
        <p:nvPr/>
      </p:nvGrpSpPr>
      <p:grpSpPr>
        <a:xfrm>
          <a:off x="0" y="0"/>
          <a:ext cx="0" cy="0"/>
          <a:chOff x="0" y="0"/>
          <a:chExt cx="0" cy="0"/>
        </a:xfrm>
      </p:grpSpPr>
      <p:sp>
        <p:nvSpPr>
          <p:cNvPr id="2143" name="Google Shape;2143;gccd9f60aad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4" name="Google Shape;2144;gccd9f60aad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3291861">
            <a:off x="-1221586" y="3134078"/>
            <a:ext cx="1794222" cy="1794222"/>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rot="-9459614">
            <a:off x="7112725" y="-2182927"/>
            <a:ext cx="2790199" cy="2789989"/>
            <a:chOff x="720000" y="-477775"/>
            <a:chExt cx="1017900" cy="1017900"/>
          </a:xfrm>
        </p:grpSpPr>
        <p:sp>
          <p:nvSpPr>
            <p:cNvPr id="11" name="Google Shape;11;p2"/>
            <p:cNvSpPr/>
            <p:nvPr/>
          </p:nvSpPr>
          <p:spPr>
            <a:xfrm>
              <a:off x="720000" y="-477775"/>
              <a:ext cx="1017900" cy="1017900"/>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20000" y="-477775"/>
              <a:ext cx="1017900" cy="1017900"/>
            </a:xfrm>
            <a:prstGeom prst="teardrop">
              <a:avLst>
                <a:gd name="adj" fmla="val 100000"/>
              </a:avLst>
            </a:prstGeom>
            <a:solidFill>
              <a:srgbClr val="000000">
                <a:alpha val="17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txBox="1">
            <a:spLocks noGrp="1"/>
          </p:cNvSpPr>
          <p:nvPr>
            <p:ph type="ctrTitle"/>
          </p:nvPr>
        </p:nvSpPr>
        <p:spPr>
          <a:xfrm>
            <a:off x="992374" y="1326525"/>
            <a:ext cx="3674700" cy="1602000"/>
          </a:xfrm>
          <a:prstGeom prst="rect">
            <a:avLst/>
          </a:prstGeom>
        </p:spPr>
        <p:txBody>
          <a:bodyPr spcFirstLastPara="1" wrap="square" lIns="90000" tIns="90000" rIns="90000" bIns="90000" anchor="b" anchorCtr="0">
            <a:noAutofit/>
          </a:bodyPr>
          <a:lstStyle>
            <a:lvl1pPr lvl="0" algn="r">
              <a:spcBef>
                <a:spcPts val="0"/>
              </a:spcBef>
              <a:spcAft>
                <a:spcPts val="0"/>
              </a:spcAft>
              <a:buClr>
                <a:schemeClr val="lt2"/>
              </a:buClr>
              <a:buSzPts val="4600"/>
              <a:buNone/>
              <a:defRPr sz="4400">
                <a:solidFill>
                  <a:schemeClr val="accent6"/>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1498206" y="3080800"/>
            <a:ext cx="3168900" cy="736200"/>
          </a:xfrm>
          <a:prstGeom prst="rect">
            <a:avLst/>
          </a:prstGeom>
        </p:spPr>
        <p:txBody>
          <a:bodyPr spcFirstLastPara="1" wrap="square" lIns="90000" tIns="90000" rIns="90000" bIns="90000" anchor="t" anchorCtr="0">
            <a:noAutofit/>
          </a:bodyPr>
          <a:lstStyle>
            <a:lvl1pPr marL="0" marR="0" lvl="0" indent="0" algn="r" rtl="0">
              <a:spcBef>
                <a:spcPts val="0"/>
              </a:spcBef>
              <a:spcAft>
                <a:spcPts val="0"/>
              </a:spcAft>
              <a:buSzPts val="2000"/>
              <a:buFont typeface="Dosis"/>
              <a:buNone/>
              <a:defRPr sz="20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5" name="Google Shape;15;p2"/>
          <p:cNvGrpSpPr/>
          <p:nvPr/>
        </p:nvGrpSpPr>
        <p:grpSpPr>
          <a:xfrm rot="10800000">
            <a:off x="8670133" y="2672329"/>
            <a:ext cx="206057" cy="206027"/>
            <a:chOff x="241700" y="2278977"/>
            <a:chExt cx="292777" cy="292777"/>
          </a:xfrm>
        </p:grpSpPr>
        <p:sp>
          <p:nvSpPr>
            <p:cNvPr id="16" name="Google Shape;16;p2"/>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rot="10800000">
            <a:off x="8512607" y="1871528"/>
            <a:ext cx="157514" cy="157514"/>
            <a:chOff x="241700" y="2278977"/>
            <a:chExt cx="292777" cy="292777"/>
          </a:xfrm>
        </p:grpSpPr>
        <p:sp>
          <p:nvSpPr>
            <p:cNvPr id="19" name="Google Shape;19;p2"/>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rot="10800000">
            <a:off x="8809885" y="1634755"/>
            <a:ext cx="105868" cy="105927"/>
            <a:chOff x="241700" y="2278977"/>
            <a:chExt cx="292777" cy="292777"/>
          </a:xfrm>
        </p:grpSpPr>
        <p:sp>
          <p:nvSpPr>
            <p:cNvPr id="22" name="Google Shape;22;p2"/>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2"/>
          <p:cNvSpPr/>
          <p:nvPr/>
        </p:nvSpPr>
        <p:spPr>
          <a:xfrm rot="3801578">
            <a:off x="8669787" y="345863"/>
            <a:ext cx="918622" cy="918622"/>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2"/>
          <p:cNvGrpSpPr/>
          <p:nvPr/>
        </p:nvGrpSpPr>
        <p:grpSpPr>
          <a:xfrm rot="10800000">
            <a:off x="8538435" y="1147455"/>
            <a:ext cx="105868" cy="105927"/>
            <a:chOff x="241700" y="2278977"/>
            <a:chExt cx="292777" cy="292777"/>
          </a:xfrm>
        </p:grpSpPr>
        <p:sp>
          <p:nvSpPr>
            <p:cNvPr id="26" name="Google Shape;26;p2"/>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rot="10800000">
            <a:off x="8809885" y="752217"/>
            <a:ext cx="105868" cy="105927"/>
            <a:chOff x="241700" y="2278977"/>
            <a:chExt cx="292777" cy="292777"/>
          </a:xfrm>
        </p:grpSpPr>
        <p:sp>
          <p:nvSpPr>
            <p:cNvPr id="29" name="Google Shape;29;p2"/>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31;p2"/>
          <p:cNvGrpSpPr/>
          <p:nvPr/>
        </p:nvGrpSpPr>
        <p:grpSpPr>
          <a:xfrm rot="5551272">
            <a:off x="-770371" y="4188158"/>
            <a:ext cx="2337121" cy="2337015"/>
            <a:chOff x="720000" y="-477775"/>
            <a:chExt cx="1017900" cy="1017900"/>
          </a:xfrm>
        </p:grpSpPr>
        <p:sp>
          <p:nvSpPr>
            <p:cNvPr id="32" name="Google Shape;32;p2"/>
            <p:cNvSpPr/>
            <p:nvPr/>
          </p:nvSpPr>
          <p:spPr>
            <a:xfrm>
              <a:off x="720000" y="-477775"/>
              <a:ext cx="1017900" cy="1017900"/>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20000" y="-477775"/>
              <a:ext cx="1017900" cy="1017900"/>
            </a:xfrm>
            <a:prstGeom prst="teardrop">
              <a:avLst>
                <a:gd name="adj" fmla="val 100000"/>
              </a:avLst>
            </a:prstGeom>
            <a:solidFill>
              <a:srgbClr val="000000">
                <a:alpha val="17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2"/>
          <p:cNvGrpSpPr/>
          <p:nvPr/>
        </p:nvGrpSpPr>
        <p:grpSpPr>
          <a:xfrm>
            <a:off x="402052" y="2347556"/>
            <a:ext cx="157514" cy="157514"/>
            <a:chOff x="241700" y="2278977"/>
            <a:chExt cx="292777" cy="292777"/>
          </a:xfrm>
        </p:grpSpPr>
        <p:sp>
          <p:nvSpPr>
            <p:cNvPr id="35" name="Google Shape;35;p2"/>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130607" y="2781242"/>
            <a:ext cx="105868" cy="105927"/>
            <a:chOff x="241700" y="2278977"/>
            <a:chExt cx="292777" cy="292777"/>
          </a:xfrm>
        </p:grpSpPr>
        <p:sp>
          <p:nvSpPr>
            <p:cNvPr id="38" name="Google Shape;38;p2"/>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427882" y="3222767"/>
            <a:ext cx="105868" cy="105927"/>
            <a:chOff x="241700" y="2278977"/>
            <a:chExt cx="292777" cy="292777"/>
          </a:xfrm>
        </p:grpSpPr>
        <p:sp>
          <p:nvSpPr>
            <p:cNvPr id="41" name="Google Shape;41;p2"/>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130607" y="3566679"/>
            <a:ext cx="105868" cy="105927"/>
            <a:chOff x="241700" y="2278977"/>
            <a:chExt cx="292777" cy="292777"/>
          </a:xfrm>
        </p:grpSpPr>
        <p:sp>
          <p:nvSpPr>
            <p:cNvPr id="44" name="Google Shape;44;p2"/>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218702" y="1944231"/>
            <a:ext cx="157514" cy="157514"/>
            <a:chOff x="241700" y="2278977"/>
            <a:chExt cx="292777" cy="292777"/>
          </a:xfrm>
        </p:grpSpPr>
        <p:sp>
          <p:nvSpPr>
            <p:cNvPr id="47" name="Google Shape;47;p2"/>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_1">
    <p:spTree>
      <p:nvGrpSpPr>
        <p:cNvPr id="1" name="Shape 1169"/>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_1">
    <p:bg>
      <p:bgPr>
        <a:solidFill>
          <a:schemeClr val="accent3"/>
        </a:solidFill>
        <a:effectLst/>
      </p:bgPr>
    </p:bg>
    <p:spTree>
      <p:nvGrpSpPr>
        <p:cNvPr id="1" name="Shape 1170"/>
        <p:cNvGrpSpPr/>
        <p:nvPr/>
      </p:nvGrpSpPr>
      <p:grpSpPr>
        <a:xfrm>
          <a:off x="0" y="0"/>
          <a:ext cx="0" cy="0"/>
          <a:chOff x="0" y="0"/>
          <a:chExt cx="0" cy="0"/>
        </a:xfrm>
      </p:grpSpPr>
      <p:sp>
        <p:nvSpPr>
          <p:cNvPr id="1171" name="Google Shape;1171;p36"/>
          <p:cNvSpPr/>
          <p:nvPr/>
        </p:nvSpPr>
        <p:spPr>
          <a:xfrm rot="4244834">
            <a:off x="8023971" y="-1046101"/>
            <a:ext cx="2937802" cy="2937802"/>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2" name="Google Shape;1172;p36"/>
          <p:cNvGrpSpPr/>
          <p:nvPr/>
        </p:nvGrpSpPr>
        <p:grpSpPr>
          <a:xfrm rot="-1308355" flipH="1">
            <a:off x="-830054" y="-747156"/>
            <a:ext cx="2159035" cy="2003359"/>
            <a:chOff x="720000" y="-477775"/>
            <a:chExt cx="1017900" cy="1017900"/>
          </a:xfrm>
        </p:grpSpPr>
        <p:sp>
          <p:nvSpPr>
            <p:cNvPr id="1173" name="Google Shape;1173;p36"/>
            <p:cNvSpPr/>
            <p:nvPr/>
          </p:nvSpPr>
          <p:spPr>
            <a:xfrm>
              <a:off x="720000" y="-477775"/>
              <a:ext cx="1017900" cy="1017900"/>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6"/>
            <p:cNvSpPr/>
            <p:nvPr/>
          </p:nvSpPr>
          <p:spPr>
            <a:xfrm>
              <a:off x="720000" y="-477775"/>
              <a:ext cx="1017900" cy="1017900"/>
            </a:xfrm>
            <a:prstGeom prst="teardrop">
              <a:avLst>
                <a:gd name="adj" fmla="val 100000"/>
              </a:avLst>
            </a:prstGeom>
            <a:solidFill>
              <a:srgbClr val="000000">
                <a:alpha val="17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36"/>
          <p:cNvGrpSpPr/>
          <p:nvPr/>
        </p:nvGrpSpPr>
        <p:grpSpPr>
          <a:xfrm rot="-5400000" flipH="1">
            <a:off x="719996" y="787772"/>
            <a:ext cx="167439" cy="167439"/>
            <a:chOff x="241700" y="2278977"/>
            <a:chExt cx="292777" cy="292777"/>
          </a:xfrm>
        </p:grpSpPr>
        <p:sp>
          <p:nvSpPr>
            <p:cNvPr id="1176" name="Google Shape;1176;p36"/>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6"/>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8" name="Google Shape;1178;p36"/>
          <p:cNvGrpSpPr/>
          <p:nvPr/>
        </p:nvGrpSpPr>
        <p:grpSpPr>
          <a:xfrm rot="-5400000" flipH="1">
            <a:off x="915020" y="263730"/>
            <a:ext cx="128032" cy="128032"/>
            <a:chOff x="241700" y="2278977"/>
            <a:chExt cx="292777" cy="292777"/>
          </a:xfrm>
        </p:grpSpPr>
        <p:sp>
          <p:nvSpPr>
            <p:cNvPr id="1179" name="Google Shape;1179;p36"/>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6"/>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1" name="Google Shape;1181;p36"/>
          <p:cNvGrpSpPr/>
          <p:nvPr/>
        </p:nvGrpSpPr>
        <p:grpSpPr>
          <a:xfrm rot="-5400000" flipH="1">
            <a:off x="1459768" y="284711"/>
            <a:ext cx="86047" cy="86077"/>
            <a:chOff x="241700" y="2278977"/>
            <a:chExt cx="292777" cy="292777"/>
          </a:xfrm>
        </p:grpSpPr>
        <p:sp>
          <p:nvSpPr>
            <p:cNvPr id="1182" name="Google Shape;1182;p36"/>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6"/>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4" name="Google Shape;1184;p36"/>
          <p:cNvGrpSpPr/>
          <p:nvPr/>
        </p:nvGrpSpPr>
        <p:grpSpPr>
          <a:xfrm rot="-5400000" flipH="1">
            <a:off x="1712570" y="655521"/>
            <a:ext cx="86047" cy="86077"/>
            <a:chOff x="241700" y="2278977"/>
            <a:chExt cx="292777" cy="292777"/>
          </a:xfrm>
        </p:grpSpPr>
        <p:sp>
          <p:nvSpPr>
            <p:cNvPr id="1185" name="Google Shape;1185;p36"/>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6"/>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7" name="Google Shape;1187;p36"/>
          <p:cNvGrpSpPr/>
          <p:nvPr/>
        </p:nvGrpSpPr>
        <p:grpSpPr>
          <a:xfrm rot="-5400000" flipH="1">
            <a:off x="2063761" y="284702"/>
            <a:ext cx="86047" cy="86077"/>
            <a:chOff x="241700" y="2278977"/>
            <a:chExt cx="292777" cy="292777"/>
          </a:xfrm>
        </p:grpSpPr>
        <p:sp>
          <p:nvSpPr>
            <p:cNvPr id="1188" name="Google Shape;1188;p36"/>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6"/>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0" name="Google Shape;1190;p36"/>
          <p:cNvGrpSpPr/>
          <p:nvPr/>
        </p:nvGrpSpPr>
        <p:grpSpPr>
          <a:xfrm rot="-5400000" flipH="1">
            <a:off x="2423100" y="540010"/>
            <a:ext cx="167439" cy="167439"/>
            <a:chOff x="241700" y="2278977"/>
            <a:chExt cx="292777" cy="292777"/>
          </a:xfrm>
        </p:grpSpPr>
        <p:sp>
          <p:nvSpPr>
            <p:cNvPr id="1191" name="Google Shape;1191;p36"/>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6"/>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3" name="Google Shape;1193;p36"/>
          <p:cNvGrpSpPr/>
          <p:nvPr/>
        </p:nvGrpSpPr>
        <p:grpSpPr>
          <a:xfrm rot="-5400000" flipH="1">
            <a:off x="2695743" y="353380"/>
            <a:ext cx="128032" cy="128032"/>
            <a:chOff x="241700" y="2278977"/>
            <a:chExt cx="292777" cy="292777"/>
          </a:xfrm>
        </p:grpSpPr>
        <p:sp>
          <p:nvSpPr>
            <p:cNvPr id="1194" name="Google Shape;1194;p36"/>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6"/>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6" name="Google Shape;1196;p36"/>
          <p:cNvGrpSpPr/>
          <p:nvPr/>
        </p:nvGrpSpPr>
        <p:grpSpPr>
          <a:xfrm rot="-5400000" flipH="1">
            <a:off x="7578736" y="206002"/>
            <a:ext cx="86047" cy="86077"/>
            <a:chOff x="241700" y="2278977"/>
            <a:chExt cx="292777" cy="292777"/>
          </a:xfrm>
        </p:grpSpPr>
        <p:sp>
          <p:nvSpPr>
            <p:cNvPr id="1197" name="Google Shape;1197;p36"/>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6"/>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9" name="Google Shape;1199;p36"/>
          <p:cNvGrpSpPr/>
          <p:nvPr/>
        </p:nvGrpSpPr>
        <p:grpSpPr>
          <a:xfrm rot="-5400000" flipH="1">
            <a:off x="7938075" y="461310"/>
            <a:ext cx="167439" cy="167439"/>
            <a:chOff x="241700" y="2278977"/>
            <a:chExt cx="292777" cy="292777"/>
          </a:xfrm>
        </p:grpSpPr>
        <p:sp>
          <p:nvSpPr>
            <p:cNvPr id="1200" name="Google Shape;1200;p36"/>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6"/>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2" name="Google Shape;1202;p36"/>
          <p:cNvGrpSpPr/>
          <p:nvPr/>
        </p:nvGrpSpPr>
        <p:grpSpPr>
          <a:xfrm rot="-5400000" flipH="1">
            <a:off x="8210718" y="274680"/>
            <a:ext cx="128032" cy="128032"/>
            <a:chOff x="241700" y="2278977"/>
            <a:chExt cx="292777" cy="292777"/>
          </a:xfrm>
        </p:grpSpPr>
        <p:sp>
          <p:nvSpPr>
            <p:cNvPr id="1203" name="Google Shape;1203;p36"/>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6"/>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5" name="Google Shape;1205;p36"/>
          <p:cNvGrpSpPr/>
          <p:nvPr/>
        </p:nvGrpSpPr>
        <p:grpSpPr>
          <a:xfrm rot="-5400000" flipH="1">
            <a:off x="7128450" y="540010"/>
            <a:ext cx="167439" cy="167439"/>
            <a:chOff x="241700" y="2278977"/>
            <a:chExt cx="292777" cy="292777"/>
          </a:xfrm>
        </p:grpSpPr>
        <p:sp>
          <p:nvSpPr>
            <p:cNvPr id="1206" name="Google Shape;1206;p36"/>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6"/>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36"/>
          <p:cNvGrpSpPr/>
          <p:nvPr/>
        </p:nvGrpSpPr>
        <p:grpSpPr>
          <a:xfrm rot="-5400000" flipH="1">
            <a:off x="6804600" y="333660"/>
            <a:ext cx="167439" cy="167439"/>
            <a:chOff x="241700" y="2278977"/>
            <a:chExt cx="292777" cy="292777"/>
          </a:xfrm>
        </p:grpSpPr>
        <p:sp>
          <p:nvSpPr>
            <p:cNvPr id="1209" name="Google Shape;1209;p36"/>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6"/>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1" name="Google Shape;1211;p36"/>
          <p:cNvGrpSpPr/>
          <p:nvPr/>
        </p:nvGrpSpPr>
        <p:grpSpPr>
          <a:xfrm rot="-5400000" flipH="1">
            <a:off x="7852011" y="828439"/>
            <a:ext cx="86047" cy="86077"/>
            <a:chOff x="241700" y="2278977"/>
            <a:chExt cx="292777" cy="292777"/>
          </a:xfrm>
        </p:grpSpPr>
        <p:sp>
          <p:nvSpPr>
            <p:cNvPr id="1212" name="Google Shape;1212;p36"/>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6"/>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4" name="Google Shape;1214;p36"/>
          <p:cNvGrpSpPr/>
          <p:nvPr/>
        </p:nvGrpSpPr>
        <p:grpSpPr>
          <a:xfrm rot="-5400000" flipH="1">
            <a:off x="6188711" y="374339"/>
            <a:ext cx="86047" cy="86077"/>
            <a:chOff x="241700" y="2278977"/>
            <a:chExt cx="292777" cy="292777"/>
          </a:xfrm>
        </p:grpSpPr>
        <p:sp>
          <p:nvSpPr>
            <p:cNvPr id="1215" name="Google Shape;1215;p36"/>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6"/>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BLANK_1_1_1_1_1_1_1_1_1_1">
    <p:bg>
      <p:bgPr>
        <a:solidFill>
          <a:schemeClr val="accent3"/>
        </a:solidFill>
        <a:effectLst/>
      </p:bgPr>
    </p:bg>
    <p:spTree>
      <p:nvGrpSpPr>
        <p:cNvPr id="1" name="Shape 1217"/>
        <p:cNvGrpSpPr/>
        <p:nvPr/>
      </p:nvGrpSpPr>
      <p:grpSpPr>
        <a:xfrm>
          <a:off x="0" y="0"/>
          <a:ext cx="0" cy="0"/>
          <a:chOff x="0" y="0"/>
          <a:chExt cx="0" cy="0"/>
        </a:xfrm>
      </p:grpSpPr>
      <p:grpSp>
        <p:nvGrpSpPr>
          <p:cNvPr id="1218" name="Google Shape;1218;p37"/>
          <p:cNvGrpSpPr/>
          <p:nvPr/>
        </p:nvGrpSpPr>
        <p:grpSpPr>
          <a:xfrm rot="10800000">
            <a:off x="8135167" y="3411678"/>
            <a:ext cx="2727565" cy="2727463"/>
            <a:chOff x="720000" y="-477775"/>
            <a:chExt cx="1017900" cy="1017900"/>
          </a:xfrm>
        </p:grpSpPr>
        <p:sp>
          <p:nvSpPr>
            <p:cNvPr id="1219" name="Google Shape;1219;p37"/>
            <p:cNvSpPr/>
            <p:nvPr/>
          </p:nvSpPr>
          <p:spPr>
            <a:xfrm>
              <a:off x="720000" y="-477775"/>
              <a:ext cx="1017900" cy="1017900"/>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7"/>
            <p:cNvSpPr/>
            <p:nvPr/>
          </p:nvSpPr>
          <p:spPr>
            <a:xfrm>
              <a:off x="720000" y="-477775"/>
              <a:ext cx="1017900" cy="1017900"/>
            </a:xfrm>
            <a:prstGeom prst="teardrop">
              <a:avLst>
                <a:gd name="adj" fmla="val 100000"/>
              </a:avLst>
            </a:prstGeom>
            <a:solidFill>
              <a:srgbClr val="000000">
                <a:alpha val="17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1" name="Google Shape;1221;p37"/>
          <p:cNvSpPr/>
          <p:nvPr/>
        </p:nvSpPr>
        <p:spPr>
          <a:xfrm rot="-10531768">
            <a:off x="6516707" y="4625226"/>
            <a:ext cx="1982131" cy="1982131"/>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2" name="Google Shape;1222;p37"/>
          <p:cNvGrpSpPr/>
          <p:nvPr/>
        </p:nvGrpSpPr>
        <p:grpSpPr>
          <a:xfrm rot="10800000">
            <a:off x="8716498" y="3983130"/>
            <a:ext cx="222862" cy="222891"/>
            <a:chOff x="241700" y="2278977"/>
            <a:chExt cx="292777" cy="292777"/>
          </a:xfrm>
        </p:grpSpPr>
        <p:sp>
          <p:nvSpPr>
            <p:cNvPr id="1223" name="Google Shape;1223;p37"/>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7"/>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5" name="Google Shape;1225;p37"/>
          <p:cNvGrpSpPr/>
          <p:nvPr/>
        </p:nvGrpSpPr>
        <p:grpSpPr>
          <a:xfrm rot="10800000">
            <a:off x="8509443" y="3502489"/>
            <a:ext cx="170396" cy="170396"/>
            <a:chOff x="241700" y="2278977"/>
            <a:chExt cx="292777" cy="292777"/>
          </a:xfrm>
        </p:grpSpPr>
        <p:sp>
          <p:nvSpPr>
            <p:cNvPr id="1226" name="Google Shape;1226;p37"/>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7"/>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8" name="Google Shape;1228;p37"/>
          <p:cNvGrpSpPr/>
          <p:nvPr/>
        </p:nvGrpSpPr>
        <p:grpSpPr>
          <a:xfrm rot="10800000">
            <a:off x="8716475" y="3062715"/>
            <a:ext cx="114534" cy="114564"/>
            <a:chOff x="241700" y="2278977"/>
            <a:chExt cx="292777" cy="292777"/>
          </a:xfrm>
        </p:grpSpPr>
        <p:sp>
          <p:nvSpPr>
            <p:cNvPr id="1229" name="Google Shape;1229;p37"/>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7"/>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1" name="Google Shape;1231;p37"/>
          <p:cNvGrpSpPr/>
          <p:nvPr/>
        </p:nvGrpSpPr>
        <p:grpSpPr>
          <a:xfrm rot="10800000">
            <a:off x="8565334" y="2519299"/>
            <a:ext cx="114534" cy="114564"/>
            <a:chOff x="241700" y="2278977"/>
            <a:chExt cx="292777" cy="292777"/>
          </a:xfrm>
        </p:grpSpPr>
        <p:sp>
          <p:nvSpPr>
            <p:cNvPr id="1232" name="Google Shape;1232;p37"/>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7"/>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3">
  <p:cSld name="BLANK_1_1_1_1_1_1_1_1_1_1_1">
    <p:bg>
      <p:bgPr>
        <a:solidFill>
          <a:schemeClr val="accent3"/>
        </a:solidFill>
        <a:effectLst/>
      </p:bgPr>
    </p:bg>
    <p:spTree>
      <p:nvGrpSpPr>
        <p:cNvPr id="1" name="Shape 1234"/>
        <p:cNvGrpSpPr/>
        <p:nvPr/>
      </p:nvGrpSpPr>
      <p:grpSpPr>
        <a:xfrm>
          <a:off x="0" y="0"/>
          <a:ext cx="0" cy="0"/>
          <a:chOff x="0" y="0"/>
          <a:chExt cx="0" cy="0"/>
        </a:xfrm>
      </p:grpSpPr>
      <p:sp>
        <p:nvSpPr>
          <p:cNvPr id="1235" name="Google Shape;1235;p38"/>
          <p:cNvSpPr/>
          <p:nvPr/>
        </p:nvSpPr>
        <p:spPr>
          <a:xfrm rot="-9747487" flipH="1">
            <a:off x="4646012" y="2395250"/>
            <a:ext cx="5922306" cy="5922306"/>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6" name="Google Shape;1236;p38"/>
          <p:cNvGrpSpPr/>
          <p:nvPr/>
        </p:nvGrpSpPr>
        <p:grpSpPr>
          <a:xfrm rot="5400000">
            <a:off x="8424001" y="413809"/>
            <a:ext cx="167439" cy="167439"/>
            <a:chOff x="241700" y="2278977"/>
            <a:chExt cx="292777" cy="292777"/>
          </a:xfrm>
        </p:grpSpPr>
        <p:sp>
          <p:nvSpPr>
            <p:cNvPr id="1237" name="Google Shape;1237;p38"/>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8"/>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9" name="Google Shape;1239;p38"/>
          <p:cNvGrpSpPr/>
          <p:nvPr/>
        </p:nvGrpSpPr>
        <p:grpSpPr>
          <a:xfrm rot="5400000">
            <a:off x="7993559" y="232167"/>
            <a:ext cx="128032" cy="128032"/>
            <a:chOff x="241700" y="2278977"/>
            <a:chExt cx="292777" cy="292777"/>
          </a:xfrm>
        </p:grpSpPr>
        <p:sp>
          <p:nvSpPr>
            <p:cNvPr id="1240" name="Google Shape;1240;p38"/>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8"/>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2" name="Google Shape;1242;p38"/>
          <p:cNvGrpSpPr/>
          <p:nvPr/>
        </p:nvGrpSpPr>
        <p:grpSpPr>
          <a:xfrm rot="5400000">
            <a:off x="7564146" y="360173"/>
            <a:ext cx="86047" cy="86077"/>
            <a:chOff x="241700" y="2278977"/>
            <a:chExt cx="292777" cy="292777"/>
          </a:xfrm>
        </p:grpSpPr>
        <p:sp>
          <p:nvSpPr>
            <p:cNvPr id="1243" name="Google Shape;1243;p38"/>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8"/>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5" name="Google Shape;1245;p38"/>
          <p:cNvGrpSpPr/>
          <p:nvPr/>
        </p:nvGrpSpPr>
        <p:grpSpPr>
          <a:xfrm rot="5400000">
            <a:off x="8681694" y="253158"/>
            <a:ext cx="86047" cy="86077"/>
            <a:chOff x="241700" y="2278977"/>
            <a:chExt cx="292777" cy="292777"/>
          </a:xfrm>
        </p:grpSpPr>
        <p:sp>
          <p:nvSpPr>
            <p:cNvPr id="1246" name="Google Shape;1246;p38"/>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8"/>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8" name="Google Shape;1248;p38"/>
          <p:cNvGrpSpPr/>
          <p:nvPr/>
        </p:nvGrpSpPr>
        <p:grpSpPr>
          <a:xfrm rot="5400000">
            <a:off x="7225965" y="199677"/>
            <a:ext cx="86047" cy="86077"/>
            <a:chOff x="241700" y="2278977"/>
            <a:chExt cx="292777" cy="292777"/>
          </a:xfrm>
        </p:grpSpPr>
        <p:sp>
          <p:nvSpPr>
            <p:cNvPr id="1249" name="Google Shape;1249;p38"/>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8"/>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1" name="Google Shape;1251;p38"/>
          <p:cNvGrpSpPr/>
          <p:nvPr/>
        </p:nvGrpSpPr>
        <p:grpSpPr>
          <a:xfrm rot="5400000">
            <a:off x="6853197" y="319497"/>
            <a:ext cx="167439" cy="167439"/>
            <a:chOff x="241700" y="2278977"/>
            <a:chExt cx="292777" cy="292777"/>
          </a:xfrm>
        </p:grpSpPr>
        <p:sp>
          <p:nvSpPr>
            <p:cNvPr id="1252" name="Google Shape;1252;p38"/>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8"/>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4" name="Google Shape;1254;p38"/>
          <p:cNvGrpSpPr/>
          <p:nvPr/>
        </p:nvGrpSpPr>
        <p:grpSpPr>
          <a:xfrm rot="5400000">
            <a:off x="6424561" y="339192"/>
            <a:ext cx="128032" cy="128032"/>
            <a:chOff x="241700" y="2278977"/>
            <a:chExt cx="292777" cy="292777"/>
          </a:xfrm>
        </p:grpSpPr>
        <p:sp>
          <p:nvSpPr>
            <p:cNvPr id="1255" name="Google Shape;1255;p38"/>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8"/>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38"/>
          <p:cNvGrpSpPr/>
          <p:nvPr/>
        </p:nvGrpSpPr>
        <p:grpSpPr>
          <a:xfrm rot="-10023147" flipH="1">
            <a:off x="-3325313" y="3537400"/>
            <a:ext cx="9722933" cy="9722437"/>
            <a:chOff x="720000" y="-477775"/>
            <a:chExt cx="1017900" cy="1017900"/>
          </a:xfrm>
        </p:grpSpPr>
        <p:sp>
          <p:nvSpPr>
            <p:cNvPr id="1258" name="Google Shape;1258;p38"/>
            <p:cNvSpPr/>
            <p:nvPr/>
          </p:nvSpPr>
          <p:spPr>
            <a:xfrm>
              <a:off x="720000" y="-477775"/>
              <a:ext cx="1017900" cy="1017900"/>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8"/>
            <p:cNvSpPr/>
            <p:nvPr/>
          </p:nvSpPr>
          <p:spPr>
            <a:xfrm>
              <a:off x="720000" y="-477775"/>
              <a:ext cx="1017900" cy="1017900"/>
            </a:xfrm>
            <a:prstGeom prst="teardrop">
              <a:avLst>
                <a:gd name="adj" fmla="val 100000"/>
              </a:avLst>
            </a:prstGeom>
            <a:solidFill>
              <a:srgbClr val="000000">
                <a:alpha val="17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0" name="Google Shape;1260;p38"/>
          <p:cNvGrpSpPr/>
          <p:nvPr/>
        </p:nvGrpSpPr>
        <p:grpSpPr>
          <a:xfrm rot="10800000">
            <a:off x="210817" y="3632149"/>
            <a:ext cx="145510" cy="145510"/>
            <a:chOff x="241700" y="2278977"/>
            <a:chExt cx="292777" cy="292777"/>
          </a:xfrm>
        </p:grpSpPr>
        <p:sp>
          <p:nvSpPr>
            <p:cNvPr id="1261" name="Google Shape;1261;p38"/>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8"/>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 name="Google Shape;1263;p38"/>
          <p:cNvGrpSpPr/>
          <p:nvPr/>
        </p:nvGrpSpPr>
        <p:grpSpPr>
          <a:xfrm rot="10800000">
            <a:off x="402927" y="3258199"/>
            <a:ext cx="111255" cy="111255"/>
            <a:chOff x="241700" y="2278977"/>
            <a:chExt cx="292777" cy="292777"/>
          </a:xfrm>
        </p:grpSpPr>
        <p:sp>
          <p:nvSpPr>
            <p:cNvPr id="1264" name="Google Shape;1264;p38"/>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8"/>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6" name="Google Shape;1266;p38"/>
          <p:cNvGrpSpPr/>
          <p:nvPr/>
        </p:nvGrpSpPr>
        <p:grpSpPr>
          <a:xfrm rot="10800000">
            <a:off x="328153" y="2884975"/>
            <a:ext cx="74775" cy="74805"/>
            <a:chOff x="241700" y="2278977"/>
            <a:chExt cx="292777" cy="292777"/>
          </a:xfrm>
        </p:grpSpPr>
        <p:sp>
          <p:nvSpPr>
            <p:cNvPr id="1267" name="Google Shape;1267;p38"/>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8"/>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9" name="Google Shape;1269;p38"/>
          <p:cNvGrpSpPr/>
          <p:nvPr/>
        </p:nvGrpSpPr>
        <p:grpSpPr>
          <a:xfrm rot="10800000">
            <a:off x="421150" y="3856096"/>
            <a:ext cx="74775" cy="74805"/>
            <a:chOff x="241700" y="2278977"/>
            <a:chExt cx="292777" cy="292777"/>
          </a:xfrm>
        </p:grpSpPr>
        <p:sp>
          <p:nvSpPr>
            <p:cNvPr id="1270" name="Google Shape;1270;p38"/>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8"/>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grpSp>
        <p:nvGrpSpPr>
          <p:cNvPr id="50" name="Google Shape;50;p3"/>
          <p:cNvGrpSpPr/>
          <p:nvPr/>
        </p:nvGrpSpPr>
        <p:grpSpPr>
          <a:xfrm rot="10800000">
            <a:off x="7276843" y="4475524"/>
            <a:ext cx="1365513" cy="1365513"/>
            <a:chOff x="720000" y="-477775"/>
            <a:chExt cx="1017900" cy="1017900"/>
          </a:xfrm>
        </p:grpSpPr>
        <p:sp>
          <p:nvSpPr>
            <p:cNvPr id="51" name="Google Shape;51;p3"/>
            <p:cNvSpPr/>
            <p:nvPr/>
          </p:nvSpPr>
          <p:spPr>
            <a:xfrm>
              <a:off x="720000" y="-477775"/>
              <a:ext cx="1017900" cy="1017900"/>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720000" y="-477775"/>
              <a:ext cx="1017900" cy="1017900"/>
            </a:xfrm>
            <a:prstGeom prst="teardrop">
              <a:avLst>
                <a:gd name="adj" fmla="val 100000"/>
              </a:avLst>
            </a:prstGeom>
            <a:solidFill>
              <a:srgbClr val="000000">
                <a:alpha val="17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53;p3"/>
          <p:cNvSpPr/>
          <p:nvPr/>
        </p:nvSpPr>
        <p:spPr>
          <a:xfrm rot="-2549342">
            <a:off x="8190319" y="3225788"/>
            <a:ext cx="2663117" cy="2663117"/>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txBox="1">
            <a:spLocks noGrp="1"/>
          </p:cNvSpPr>
          <p:nvPr>
            <p:ph type="title"/>
          </p:nvPr>
        </p:nvSpPr>
        <p:spPr>
          <a:xfrm>
            <a:off x="4972351" y="2179625"/>
            <a:ext cx="2823300" cy="1114200"/>
          </a:xfrm>
          <a:prstGeom prst="rect">
            <a:avLst/>
          </a:prstGeom>
        </p:spPr>
        <p:txBody>
          <a:bodyPr spcFirstLastPara="1" wrap="square" lIns="90000" tIns="90000" rIns="90000" bIns="90000" anchor="t" anchorCtr="0">
            <a:noAutofit/>
          </a:bodyPr>
          <a:lstStyle>
            <a:lvl1pPr lvl="0">
              <a:spcBef>
                <a:spcPts val="0"/>
              </a:spcBef>
              <a:spcAft>
                <a:spcPts val="0"/>
              </a:spcAft>
              <a:buClr>
                <a:schemeClr val="accent2"/>
              </a:buClr>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55" name="Google Shape;55;p3"/>
          <p:cNvSpPr txBox="1">
            <a:spLocks noGrp="1"/>
          </p:cNvSpPr>
          <p:nvPr>
            <p:ph type="title" idx="2" hasCustomPrompt="1"/>
          </p:nvPr>
        </p:nvSpPr>
        <p:spPr>
          <a:xfrm>
            <a:off x="4972342" y="1068475"/>
            <a:ext cx="2558700" cy="1397700"/>
          </a:xfrm>
          <a:prstGeom prst="rect">
            <a:avLst/>
          </a:prstGeom>
        </p:spPr>
        <p:txBody>
          <a:bodyPr spcFirstLastPara="1" wrap="square" lIns="90000" tIns="90000" rIns="90000" bIns="90000" anchor="b" anchorCtr="0">
            <a:noAutofit/>
          </a:bodyPr>
          <a:lstStyle>
            <a:lvl1pPr lvl="0" rtl="0">
              <a:spcBef>
                <a:spcPts val="0"/>
              </a:spcBef>
              <a:spcAft>
                <a:spcPts val="0"/>
              </a:spcAft>
              <a:buClr>
                <a:schemeClr val="accent6"/>
              </a:buClr>
              <a:buSzPts val="9600"/>
              <a:buNone/>
              <a:defRPr sz="9600">
                <a:solidFill>
                  <a:schemeClr val="accent2"/>
                </a:solidFill>
              </a:defRPr>
            </a:lvl1pPr>
            <a:lvl2pPr lvl="1" rtl="0">
              <a:spcBef>
                <a:spcPts val="0"/>
              </a:spcBef>
              <a:spcAft>
                <a:spcPts val="0"/>
              </a:spcAft>
              <a:buSzPts val="9600"/>
              <a:buNone/>
              <a:defRPr sz="9600"/>
            </a:lvl2pPr>
            <a:lvl3pPr lvl="2" rtl="0">
              <a:spcBef>
                <a:spcPts val="0"/>
              </a:spcBef>
              <a:spcAft>
                <a:spcPts val="0"/>
              </a:spcAft>
              <a:buSzPts val="9600"/>
              <a:buNone/>
              <a:defRPr sz="9600"/>
            </a:lvl3pPr>
            <a:lvl4pPr lvl="3" rtl="0">
              <a:spcBef>
                <a:spcPts val="0"/>
              </a:spcBef>
              <a:spcAft>
                <a:spcPts val="0"/>
              </a:spcAft>
              <a:buSzPts val="9600"/>
              <a:buNone/>
              <a:defRPr sz="9600"/>
            </a:lvl4pPr>
            <a:lvl5pPr lvl="4" rtl="0">
              <a:spcBef>
                <a:spcPts val="0"/>
              </a:spcBef>
              <a:spcAft>
                <a:spcPts val="0"/>
              </a:spcAft>
              <a:buSzPts val="9600"/>
              <a:buNone/>
              <a:defRPr sz="9600"/>
            </a:lvl5pPr>
            <a:lvl6pPr lvl="5" rtl="0">
              <a:spcBef>
                <a:spcPts val="0"/>
              </a:spcBef>
              <a:spcAft>
                <a:spcPts val="0"/>
              </a:spcAft>
              <a:buSzPts val="9600"/>
              <a:buNone/>
              <a:defRPr sz="9600"/>
            </a:lvl6pPr>
            <a:lvl7pPr lvl="6" rtl="0">
              <a:spcBef>
                <a:spcPts val="0"/>
              </a:spcBef>
              <a:spcAft>
                <a:spcPts val="0"/>
              </a:spcAft>
              <a:buSzPts val="9600"/>
              <a:buNone/>
              <a:defRPr sz="9600"/>
            </a:lvl7pPr>
            <a:lvl8pPr lvl="7" rtl="0">
              <a:spcBef>
                <a:spcPts val="0"/>
              </a:spcBef>
              <a:spcAft>
                <a:spcPts val="0"/>
              </a:spcAft>
              <a:buSzPts val="9600"/>
              <a:buNone/>
              <a:defRPr sz="9600"/>
            </a:lvl8pPr>
            <a:lvl9pPr lvl="8" rtl="0">
              <a:spcBef>
                <a:spcPts val="0"/>
              </a:spcBef>
              <a:spcAft>
                <a:spcPts val="0"/>
              </a:spcAft>
              <a:buSzPts val="9600"/>
              <a:buNone/>
              <a:defRPr sz="9600"/>
            </a:lvl9pPr>
          </a:lstStyle>
          <a:p>
            <a:r>
              <a:t>xx%</a:t>
            </a:r>
          </a:p>
        </p:txBody>
      </p:sp>
      <p:sp>
        <p:nvSpPr>
          <p:cNvPr id="56" name="Google Shape;56;p3"/>
          <p:cNvSpPr txBox="1">
            <a:spLocks noGrp="1"/>
          </p:cNvSpPr>
          <p:nvPr>
            <p:ph type="subTitle" idx="1"/>
          </p:nvPr>
        </p:nvSpPr>
        <p:spPr>
          <a:xfrm>
            <a:off x="4972342" y="3385905"/>
            <a:ext cx="2558700" cy="713400"/>
          </a:xfrm>
          <a:prstGeom prst="rect">
            <a:avLst/>
          </a:prstGeom>
        </p:spPr>
        <p:txBody>
          <a:bodyPr spcFirstLastPara="1" wrap="square" lIns="90000" tIns="90000" rIns="90000" bIns="90000"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57" name="Google Shape;57;p3"/>
          <p:cNvGrpSpPr/>
          <p:nvPr/>
        </p:nvGrpSpPr>
        <p:grpSpPr>
          <a:xfrm rot="10800000">
            <a:off x="7640567" y="4600456"/>
            <a:ext cx="227664" cy="227664"/>
            <a:chOff x="241700" y="2278977"/>
            <a:chExt cx="292777" cy="292777"/>
          </a:xfrm>
        </p:grpSpPr>
        <p:sp>
          <p:nvSpPr>
            <p:cNvPr id="58" name="Google Shape;58;p3"/>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3"/>
          <p:cNvGrpSpPr/>
          <p:nvPr/>
        </p:nvGrpSpPr>
        <p:grpSpPr>
          <a:xfrm rot="10800000">
            <a:off x="7052413" y="4783411"/>
            <a:ext cx="174056" cy="174085"/>
            <a:chOff x="241700" y="2278977"/>
            <a:chExt cx="292777" cy="292777"/>
          </a:xfrm>
        </p:grpSpPr>
        <p:sp>
          <p:nvSpPr>
            <p:cNvPr id="61" name="Google Shape;61;p3"/>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3"/>
          <p:cNvGrpSpPr/>
          <p:nvPr/>
        </p:nvGrpSpPr>
        <p:grpSpPr>
          <a:xfrm rot="10800000">
            <a:off x="6599209" y="4673651"/>
            <a:ext cx="117345" cy="117374"/>
            <a:chOff x="241700" y="2278977"/>
            <a:chExt cx="292777" cy="292777"/>
          </a:xfrm>
        </p:grpSpPr>
        <p:sp>
          <p:nvSpPr>
            <p:cNvPr id="64" name="Google Shape;64;p3"/>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66;p3"/>
          <p:cNvGrpSpPr/>
          <p:nvPr/>
        </p:nvGrpSpPr>
        <p:grpSpPr>
          <a:xfrm rot="1321769">
            <a:off x="8734639" y="2425143"/>
            <a:ext cx="973438" cy="973438"/>
            <a:chOff x="720000" y="-477775"/>
            <a:chExt cx="1017900" cy="1017900"/>
          </a:xfrm>
        </p:grpSpPr>
        <p:sp>
          <p:nvSpPr>
            <p:cNvPr id="67" name="Google Shape;67;p3"/>
            <p:cNvSpPr/>
            <p:nvPr/>
          </p:nvSpPr>
          <p:spPr>
            <a:xfrm>
              <a:off x="720000" y="-477775"/>
              <a:ext cx="1017900" cy="1017900"/>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720000" y="-477775"/>
              <a:ext cx="1017900" cy="1017900"/>
            </a:xfrm>
            <a:prstGeom prst="teardrop">
              <a:avLst>
                <a:gd name="adj" fmla="val 100000"/>
              </a:avLst>
            </a:prstGeom>
            <a:solidFill>
              <a:srgbClr val="000000">
                <a:alpha val="17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3"/>
          <p:cNvGrpSpPr/>
          <p:nvPr/>
        </p:nvGrpSpPr>
        <p:grpSpPr>
          <a:xfrm rot="10800000">
            <a:off x="7822709" y="4180676"/>
            <a:ext cx="117345" cy="117374"/>
            <a:chOff x="241700" y="2278977"/>
            <a:chExt cx="292777" cy="292777"/>
          </a:xfrm>
        </p:grpSpPr>
        <p:sp>
          <p:nvSpPr>
            <p:cNvPr id="70" name="Google Shape;70;p3"/>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3"/>
          <p:cNvGrpSpPr/>
          <p:nvPr/>
        </p:nvGrpSpPr>
        <p:grpSpPr>
          <a:xfrm rot="10800000">
            <a:off x="8096613" y="3948443"/>
            <a:ext cx="67544" cy="67573"/>
            <a:chOff x="241700" y="2278977"/>
            <a:chExt cx="292777" cy="292777"/>
          </a:xfrm>
        </p:grpSpPr>
        <p:sp>
          <p:nvSpPr>
            <p:cNvPr id="73" name="Google Shape;73;p3"/>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grpSp>
        <p:nvGrpSpPr>
          <p:cNvPr id="98" name="Google Shape;98;p5"/>
          <p:cNvGrpSpPr/>
          <p:nvPr/>
        </p:nvGrpSpPr>
        <p:grpSpPr>
          <a:xfrm rot="9042292">
            <a:off x="-2021292" y="-1372752"/>
            <a:ext cx="2826064" cy="2825976"/>
            <a:chOff x="720000" y="-477775"/>
            <a:chExt cx="1017900" cy="1017900"/>
          </a:xfrm>
        </p:grpSpPr>
        <p:sp>
          <p:nvSpPr>
            <p:cNvPr id="99" name="Google Shape;99;p5"/>
            <p:cNvSpPr/>
            <p:nvPr/>
          </p:nvSpPr>
          <p:spPr>
            <a:xfrm>
              <a:off x="720000" y="-477775"/>
              <a:ext cx="1017900" cy="1017900"/>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720000" y="-477775"/>
              <a:ext cx="1017900" cy="1017900"/>
            </a:xfrm>
            <a:prstGeom prst="teardrop">
              <a:avLst>
                <a:gd name="adj" fmla="val 100000"/>
              </a:avLst>
            </a:prstGeom>
            <a:solidFill>
              <a:srgbClr val="000000">
                <a:alpha val="17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5"/>
          <p:cNvSpPr/>
          <p:nvPr/>
        </p:nvSpPr>
        <p:spPr>
          <a:xfrm rot="-717421">
            <a:off x="500568" y="-1563292"/>
            <a:ext cx="1865066" cy="1865066"/>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102;p5"/>
          <p:cNvGrpSpPr/>
          <p:nvPr/>
        </p:nvGrpSpPr>
        <p:grpSpPr>
          <a:xfrm rot="10800000">
            <a:off x="7139631" y="4391807"/>
            <a:ext cx="2432883" cy="2432781"/>
            <a:chOff x="720000" y="-477775"/>
            <a:chExt cx="1017900" cy="1017900"/>
          </a:xfrm>
        </p:grpSpPr>
        <p:sp>
          <p:nvSpPr>
            <p:cNvPr id="103" name="Google Shape;103;p5"/>
            <p:cNvSpPr/>
            <p:nvPr/>
          </p:nvSpPr>
          <p:spPr>
            <a:xfrm>
              <a:off x="720000" y="-477775"/>
              <a:ext cx="1017900" cy="1017900"/>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720000" y="-477775"/>
              <a:ext cx="1017900" cy="1017900"/>
            </a:xfrm>
            <a:prstGeom prst="teardrop">
              <a:avLst>
                <a:gd name="adj" fmla="val 100000"/>
              </a:avLst>
            </a:prstGeom>
            <a:solidFill>
              <a:srgbClr val="000000">
                <a:alpha val="17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5"/>
          <p:cNvSpPr/>
          <p:nvPr/>
        </p:nvSpPr>
        <p:spPr>
          <a:xfrm rot="-2700000">
            <a:off x="8551754" y="3765985"/>
            <a:ext cx="1653781" cy="1653781"/>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 name="Google Shape;106;p5"/>
          <p:cNvGrpSpPr/>
          <p:nvPr/>
        </p:nvGrpSpPr>
        <p:grpSpPr>
          <a:xfrm rot="10800000">
            <a:off x="8711348" y="4248925"/>
            <a:ext cx="182371" cy="182371"/>
            <a:chOff x="241700" y="2278977"/>
            <a:chExt cx="292777" cy="292777"/>
          </a:xfrm>
        </p:grpSpPr>
        <p:sp>
          <p:nvSpPr>
            <p:cNvPr id="107" name="Google Shape;107;p5"/>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5"/>
          <p:cNvGrpSpPr/>
          <p:nvPr/>
        </p:nvGrpSpPr>
        <p:grpSpPr>
          <a:xfrm rot="10800000">
            <a:off x="8541954" y="3809985"/>
            <a:ext cx="139421" cy="139421"/>
            <a:chOff x="241700" y="2278977"/>
            <a:chExt cx="292777" cy="292777"/>
          </a:xfrm>
        </p:grpSpPr>
        <p:sp>
          <p:nvSpPr>
            <p:cNvPr id="110" name="Google Shape;110;p5"/>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5"/>
          <p:cNvGrpSpPr/>
          <p:nvPr/>
        </p:nvGrpSpPr>
        <p:grpSpPr>
          <a:xfrm rot="10800000">
            <a:off x="8711349" y="3423462"/>
            <a:ext cx="93718" cy="93747"/>
            <a:chOff x="241700" y="2278977"/>
            <a:chExt cx="292777" cy="292777"/>
          </a:xfrm>
        </p:grpSpPr>
        <p:sp>
          <p:nvSpPr>
            <p:cNvPr id="113" name="Google Shape;113;p5"/>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5"/>
          <p:cNvSpPr txBox="1">
            <a:spLocks noGrp="1"/>
          </p:cNvSpPr>
          <p:nvPr>
            <p:ph type="subTitle" idx="1"/>
          </p:nvPr>
        </p:nvSpPr>
        <p:spPr>
          <a:xfrm>
            <a:off x="1325875" y="3265525"/>
            <a:ext cx="2618700" cy="436800"/>
          </a:xfrm>
          <a:prstGeom prst="rect">
            <a:avLst/>
          </a:prstGeom>
        </p:spPr>
        <p:txBody>
          <a:bodyPr spcFirstLastPara="1" wrap="square" lIns="90000" tIns="90000" rIns="90000" bIns="90000" anchor="b" anchorCtr="0">
            <a:noAutofit/>
          </a:bodyPr>
          <a:lstStyle>
            <a:lvl1pPr lvl="0" algn="ctr">
              <a:lnSpc>
                <a:spcPct val="100000"/>
              </a:lnSpc>
              <a:spcBef>
                <a:spcPts val="0"/>
              </a:spcBef>
              <a:spcAft>
                <a:spcPts val="0"/>
              </a:spcAft>
              <a:buSzPts val="2000"/>
              <a:buFont typeface="Dosis"/>
              <a:buNone/>
              <a:defRPr sz="1900" b="1">
                <a:solidFill>
                  <a:schemeClr val="accent1"/>
                </a:solidFill>
                <a:latin typeface="Dosis"/>
                <a:ea typeface="Dosis"/>
                <a:cs typeface="Dosis"/>
                <a:sym typeface="Dosis"/>
              </a:defRPr>
            </a:lvl1pPr>
            <a:lvl2pPr lvl="1" algn="ctr">
              <a:lnSpc>
                <a:spcPct val="100000"/>
              </a:lnSpc>
              <a:spcBef>
                <a:spcPts val="0"/>
              </a:spcBef>
              <a:spcAft>
                <a:spcPts val="0"/>
              </a:spcAft>
              <a:buClr>
                <a:schemeClr val="accent1"/>
              </a:buClr>
              <a:buSzPts val="2000"/>
              <a:buFont typeface="Dosis"/>
              <a:buNone/>
              <a:defRPr sz="2000" b="1">
                <a:solidFill>
                  <a:schemeClr val="accent1"/>
                </a:solidFill>
                <a:latin typeface="Dosis"/>
                <a:ea typeface="Dosis"/>
                <a:cs typeface="Dosis"/>
                <a:sym typeface="Dosis"/>
              </a:defRPr>
            </a:lvl2pPr>
            <a:lvl3pPr lvl="2" algn="ctr">
              <a:lnSpc>
                <a:spcPct val="100000"/>
              </a:lnSpc>
              <a:spcBef>
                <a:spcPts val="0"/>
              </a:spcBef>
              <a:spcAft>
                <a:spcPts val="0"/>
              </a:spcAft>
              <a:buSzPts val="2000"/>
              <a:buFont typeface="Dosis"/>
              <a:buNone/>
              <a:defRPr sz="2000" b="1">
                <a:solidFill>
                  <a:schemeClr val="accent1"/>
                </a:solidFill>
                <a:latin typeface="Dosis"/>
                <a:ea typeface="Dosis"/>
                <a:cs typeface="Dosis"/>
                <a:sym typeface="Dosis"/>
              </a:defRPr>
            </a:lvl3pPr>
            <a:lvl4pPr lvl="3" algn="ctr">
              <a:lnSpc>
                <a:spcPct val="100000"/>
              </a:lnSpc>
              <a:spcBef>
                <a:spcPts val="0"/>
              </a:spcBef>
              <a:spcAft>
                <a:spcPts val="0"/>
              </a:spcAft>
              <a:buClr>
                <a:schemeClr val="accent1"/>
              </a:buClr>
              <a:buSzPts val="2000"/>
              <a:buFont typeface="Dosis"/>
              <a:buNone/>
              <a:defRPr sz="2000" b="1">
                <a:solidFill>
                  <a:schemeClr val="accent1"/>
                </a:solidFill>
                <a:latin typeface="Dosis"/>
                <a:ea typeface="Dosis"/>
                <a:cs typeface="Dosis"/>
                <a:sym typeface="Dosis"/>
              </a:defRPr>
            </a:lvl4pPr>
            <a:lvl5pPr lvl="4" algn="ctr">
              <a:lnSpc>
                <a:spcPct val="100000"/>
              </a:lnSpc>
              <a:spcBef>
                <a:spcPts val="0"/>
              </a:spcBef>
              <a:spcAft>
                <a:spcPts val="0"/>
              </a:spcAft>
              <a:buClr>
                <a:schemeClr val="accent1"/>
              </a:buClr>
              <a:buSzPts val="2000"/>
              <a:buFont typeface="Dosis"/>
              <a:buNone/>
              <a:defRPr sz="2000" b="1">
                <a:solidFill>
                  <a:schemeClr val="accent1"/>
                </a:solidFill>
                <a:latin typeface="Dosis"/>
                <a:ea typeface="Dosis"/>
                <a:cs typeface="Dosis"/>
                <a:sym typeface="Dosis"/>
              </a:defRPr>
            </a:lvl5pPr>
            <a:lvl6pPr lvl="5" algn="ctr">
              <a:lnSpc>
                <a:spcPct val="100000"/>
              </a:lnSpc>
              <a:spcBef>
                <a:spcPts val="0"/>
              </a:spcBef>
              <a:spcAft>
                <a:spcPts val="0"/>
              </a:spcAft>
              <a:buClr>
                <a:schemeClr val="accent1"/>
              </a:buClr>
              <a:buSzPts val="2000"/>
              <a:buFont typeface="Dosis"/>
              <a:buNone/>
              <a:defRPr sz="2000" b="1">
                <a:solidFill>
                  <a:schemeClr val="accent1"/>
                </a:solidFill>
                <a:latin typeface="Dosis"/>
                <a:ea typeface="Dosis"/>
                <a:cs typeface="Dosis"/>
                <a:sym typeface="Dosis"/>
              </a:defRPr>
            </a:lvl6pPr>
            <a:lvl7pPr lvl="6" algn="ctr">
              <a:lnSpc>
                <a:spcPct val="100000"/>
              </a:lnSpc>
              <a:spcBef>
                <a:spcPts val="0"/>
              </a:spcBef>
              <a:spcAft>
                <a:spcPts val="0"/>
              </a:spcAft>
              <a:buClr>
                <a:schemeClr val="accent1"/>
              </a:buClr>
              <a:buSzPts val="2000"/>
              <a:buFont typeface="Dosis"/>
              <a:buNone/>
              <a:defRPr sz="2000" b="1">
                <a:solidFill>
                  <a:schemeClr val="accent1"/>
                </a:solidFill>
                <a:latin typeface="Dosis"/>
                <a:ea typeface="Dosis"/>
                <a:cs typeface="Dosis"/>
                <a:sym typeface="Dosis"/>
              </a:defRPr>
            </a:lvl7pPr>
            <a:lvl8pPr lvl="7" algn="ctr">
              <a:lnSpc>
                <a:spcPct val="100000"/>
              </a:lnSpc>
              <a:spcBef>
                <a:spcPts val="0"/>
              </a:spcBef>
              <a:spcAft>
                <a:spcPts val="0"/>
              </a:spcAft>
              <a:buClr>
                <a:schemeClr val="accent1"/>
              </a:buClr>
              <a:buSzPts val="2000"/>
              <a:buFont typeface="Dosis"/>
              <a:buNone/>
              <a:defRPr sz="2000" b="1">
                <a:solidFill>
                  <a:schemeClr val="accent1"/>
                </a:solidFill>
                <a:latin typeface="Dosis"/>
                <a:ea typeface="Dosis"/>
                <a:cs typeface="Dosis"/>
                <a:sym typeface="Dosis"/>
              </a:defRPr>
            </a:lvl8pPr>
            <a:lvl9pPr lvl="8" algn="ctr">
              <a:lnSpc>
                <a:spcPct val="100000"/>
              </a:lnSpc>
              <a:spcBef>
                <a:spcPts val="0"/>
              </a:spcBef>
              <a:spcAft>
                <a:spcPts val="0"/>
              </a:spcAft>
              <a:buClr>
                <a:schemeClr val="accent1"/>
              </a:buClr>
              <a:buSzPts val="2000"/>
              <a:buFont typeface="Dosis"/>
              <a:buNone/>
              <a:defRPr sz="2000" b="1">
                <a:solidFill>
                  <a:schemeClr val="accent1"/>
                </a:solidFill>
                <a:latin typeface="Dosis"/>
                <a:ea typeface="Dosis"/>
                <a:cs typeface="Dosis"/>
                <a:sym typeface="Dosis"/>
              </a:defRPr>
            </a:lvl9pPr>
          </a:lstStyle>
          <a:p>
            <a:endParaRPr/>
          </a:p>
        </p:txBody>
      </p:sp>
      <p:sp>
        <p:nvSpPr>
          <p:cNvPr id="116" name="Google Shape;116;p5"/>
          <p:cNvSpPr txBox="1">
            <a:spLocks noGrp="1"/>
          </p:cNvSpPr>
          <p:nvPr>
            <p:ph type="subTitle" idx="2"/>
          </p:nvPr>
        </p:nvSpPr>
        <p:spPr>
          <a:xfrm>
            <a:off x="5188650" y="3265475"/>
            <a:ext cx="2618700" cy="436800"/>
          </a:xfrm>
          <a:prstGeom prst="rect">
            <a:avLst/>
          </a:prstGeom>
        </p:spPr>
        <p:txBody>
          <a:bodyPr spcFirstLastPara="1" wrap="square" lIns="90000" tIns="90000" rIns="90000" bIns="90000" anchor="b" anchorCtr="0">
            <a:noAutofit/>
          </a:bodyPr>
          <a:lstStyle>
            <a:lvl1pPr lvl="0" algn="ctr" rtl="0">
              <a:lnSpc>
                <a:spcPct val="100000"/>
              </a:lnSpc>
              <a:spcBef>
                <a:spcPts val="0"/>
              </a:spcBef>
              <a:spcAft>
                <a:spcPts val="0"/>
              </a:spcAft>
              <a:buSzPts val="2000"/>
              <a:buFont typeface="Dosis"/>
              <a:buNone/>
              <a:defRPr sz="1900" b="1">
                <a:solidFill>
                  <a:schemeClr val="accent1"/>
                </a:solidFill>
                <a:latin typeface="Dosis"/>
                <a:ea typeface="Dosis"/>
                <a:cs typeface="Dosis"/>
                <a:sym typeface="Dosis"/>
              </a:defRPr>
            </a:lvl1pPr>
            <a:lvl2pPr lvl="1" algn="ctr" rtl="0">
              <a:lnSpc>
                <a:spcPct val="100000"/>
              </a:lnSpc>
              <a:spcBef>
                <a:spcPts val="0"/>
              </a:spcBef>
              <a:spcAft>
                <a:spcPts val="0"/>
              </a:spcAft>
              <a:buClr>
                <a:schemeClr val="accent1"/>
              </a:buClr>
              <a:buSzPts val="2000"/>
              <a:buFont typeface="Dosis"/>
              <a:buNone/>
              <a:defRPr sz="2000" b="1">
                <a:solidFill>
                  <a:schemeClr val="accent1"/>
                </a:solidFill>
                <a:latin typeface="Dosis"/>
                <a:ea typeface="Dosis"/>
                <a:cs typeface="Dosis"/>
                <a:sym typeface="Dosis"/>
              </a:defRPr>
            </a:lvl2pPr>
            <a:lvl3pPr lvl="2" algn="ctr" rtl="0">
              <a:lnSpc>
                <a:spcPct val="100000"/>
              </a:lnSpc>
              <a:spcBef>
                <a:spcPts val="0"/>
              </a:spcBef>
              <a:spcAft>
                <a:spcPts val="0"/>
              </a:spcAft>
              <a:buSzPts val="2000"/>
              <a:buFont typeface="Dosis"/>
              <a:buNone/>
              <a:defRPr sz="2000" b="1">
                <a:solidFill>
                  <a:schemeClr val="accent1"/>
                </a:solidFill>
                <a:latin typeface="Dosis"/>
                <a:ea typeface="Dosis"/>
                <a:cs typeface="Dosis"/>
                <a:sym typeface="Dosis"/>
              </a:defRPr>
            </a:lvl3pPr>
            <a:lvl4pPr lvl="3" algn="ctr" rtl="0">
              <a:lnSpc>
                <a:spcPct val="100000"/>
              </a:lnSpc>
              <a:spcBef>
                <a:spcPts val="0"/>
              </a:spcBef>
              <a:spcAft>
                <a:spcPts val="0"/>
              </a:spcAft>
              <a:buClr>
                <a:schemeClr val="accent1"/>
              </a:buClr>
              <a:buSzPts val="2000"/>
              <a:buFont typeface="Dosis"/>
              <a:buNone/>
              <a:defRPr sz="2000" b="1">
                <a:solidFill>
                  <a:schemeClr val="accent1"/>
                </a:solidFill>
                <a:latin typeface="Dosis"/>
                <a:ea typeface="Dosis"/>
                <a:cs typeface="Dosis"/>
                <a:sym typeface="Dosis"/>
              </a:defRPr>
            </a:lvl4pPr>
            <a:lvl5pPr lvl="4" algn="ctr" rtl="0">
              <a:lnSpc>
                <a:spcPct val="100000"/>
              </a:lnSpc>
              <a:spcBef>
                <a:spcPts val="0"/>
              </a:spcBef>
              <a:spcAft>
                <a:spcPts val="0"/>
              </a:spcAft>
              <a:buClr>
                <a:schemeClr val="accent1"/>
              </a:buClr>
              <a:buSzPts val="2000"/>
              <a:buFont typeface="Dosis"/>
              <a:buNone/>
              <a:defRPr sz="2000" b="1">
                <a:solidFill>
                  <a:schemeClr val="accent1"/>
                </a:solidFill>
                <a:latin typeface="Dosis"/>
                <a:ea typeface="Dosis"/>
                <a:cs typeface="Dosis"/>
                <a:sym typeface="Dosis"/>
              </a:defRPr>
            </a:lvl5pPr>
            <a:lvl6pPr lvl="5" algn="ctr" rtl="0">
              <a:lnSpc>
                <a:spcPct val="100000"/>
              </a:lnSpc>
              <a:spcBef>
                <a:spcPts val="0"/>
              </a:spcBef>
              <a:spcAft>
                <a:spcPts val="0"/>
              </a:spcAft>
              <a:buClr>
                <a:schemeClr val="accent1"/>
              </a:buClr>
              <a:buSzPts val="2000"/>
              <a:buFont typeface="Dosis"/>
              <a:buNone/>
              <a:defRPr sz="2000" b="1">
                <a:solidFill>
                  <a:schemeClr val="accent1"/>
                </a:solidFill>
                <a:latin typeface="Dosis"/>
                <a:ea typeface="Dosis"/>
                <a:cs typeface="Dosis"/>
                <a:sym typeface="Dosis"/>
              </a:defRPr>
            </a:lvl6pPr>
            <a:lvl7pPr lvl="6" algn="ctr" rtl="0">
              <a:lnSpc>
                <a:spcPct val="100000"/>
              </a:lnSpc>
              <a:spcBef>
                <a:spcPts val="0"/>
              </a:spcBef>
              <a:spcAft>
                <a:spcPts val="0"/>
              </a:spcAft>
              <a:buClr>
                <a:schemeClr val="accent1"/>
              </a:buClr>
              <a:buSzPts val="2000"/>
              <a:buFont typeface="Dosis"/>
              <a:buNone/>
              <a:defRPr sz="2000" b="1">
                <a:solidFill>
                  <a:schemeClr val="accent1"/>
                </a:solidFill>
                <a:latin typeface="Dosis"/>
                <a:ea typeface="Dosis"/>
                <a:cs typeface="Dosis"/>
                <a:sym typeface="Dosis"/>
              </a:defRPr>
            </a:lvl7pPr>
            <a:lvl8pPr lvl="7" algn="ctr" rtl="0">
              <a:lnSpc>
                <a:spcPct val="100000"/>
              </a:lnSpc>
              <a:spcBef>
                <a:spcPts val="0"/>
              </a:spcBef>
              <a:spcAft>
                <a:spcPts val="0"/>
              </a:spcAft>
              <a:buClr>
                <a:schemeClr val="accent1"/>
              </a:buClr>
              <a:buSzPts val="2000"/>
              <a:buFont typeface="Dosis"/>
              <a:buNone/>
              <a:defRPr sz="2000" b="1">
                <a:solidFill>
                  <a:schemeClr val="accent1"/>
                </a:solidFill>
                <a:latin typeface="Dosis"/>
                <a:ea typeface="Dosis"/>
                <a:cs typeface="Dosis"/>
                <a:sym typeface="Dosis"/>
              </a:defRPr>
            </a:lvl8pPr>
            <a:lvl9pPr lvl="8" algn="ctr" rtl="0">
              <a:lnSpc>
                <a:spcPct val="100000"/>
              </a:lnSpc>
              <a:spcBef>
                <a:spcPts val="0"/>
              </a:spcBef>
              <a:spcAft>
                <a:spcPts val="0"/>
              </a:spcAft>
              <a:buClr>
                <a:schemeClr val="accent1"/>
              </a:buClr>
              <a:buSzPts val="2000"/>
              <a:buFont typeface="Dosis"/>
              <a:buNone/>
              <a:defRPr sz="2000" b="1">
                <a:solidFill>
                  <a:schemeClr val="accent1"/>
                </a:solidFill>
                <a:latin typeface="Dosis"/>
                <a:ea typeface="Dosis"/>
                <a:cs typeface="Dosis"/>
                <a:sym typeface="Dosis"/>
              </a:defRPr>
            </a:lvl9pPr>
          </a:lstStyle>
          <a:p>
            <a:endParaRPr/>
          </a:p>
        </p:txBody>
      </p:sp>
      <p:sp>
        <p:nvSpPr>
          <p:cNvPr id="117" name="Google Shape;117;p5"/>
          <p:cNvSpPr txBox="1">
            <a:spLocks noGrp="1"/>
          </p:cNvSpPr>
          <p:nvPr>
            <p:ph type="subTitle" idx="3"/>
          </p:nvPr>
        </p:nvSpPr>
        <p:spPr>
          <a:xfrm>
            <a:off x="1339800" y="3607677"/>
            <a:ext cx="2618700" cy="828600"/>
          </a:xfrm>
          <a:prstGeom prst="rect">
            <a:avLst/>
          </a:prstGeom>
        </p:spPr>
        <p:txBody>
          <a:bodyPr spcFirstLastPara="1" wrap="square" lIns="90000" tIns="90000" rIns="90000" bIns="90000"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8" name="Google Shape;118;p5"/>
          <p:cNvSpPr txBox="1">
            <a:spLocks noGrp="1"/>
          </p:cNvSpPr>
          <p:nvPr>
            <p:ph type="subTitle" idx="4"/>
          </p:nvPr>
        </p:nvSpPr>
        <p:spPr>
          <a:xfrm>
            <a:off x="5188650" y="3607677"/>
            <a:ext cx="2618700" cy="828600"/>
          </a:xfrm>
          <a:prstGeom prst="rect">
            <a:avLst/>
          </a:prstGeom>
        </p:spPr>
        <p:txBody>
          <a:bodyPr spcFirstLastPara="1" wrap="square" lIns="90000" tIns="90000" rIns="90000" bIns="90000"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19" name="Google Shape;119;p5"/>
          <p:cNvGrpSpPr/>
          <p:nvPr/>
        </p:nvGrpSpPr>
        <p:grpSpPr>
          <a:xfrm rot="10800000">
            <a:off x="8893724" y="2966262"/>
            <a:ext cx="93718" cy="93747"/>
            <a:chOff x="241700" y="2278977"/>
            <a:chExt cx="292777" cy="292777"/>
          </a:xfrm>
        </p:grpSpPr>
        <p:sp>
          <p:nvSpPr>
            <p:cNvPr id="120" name="Google Shape;120;p5"/>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5"/>
          <p:cNvGrpSpPr/>
          <p:nvPr/>
        </p:nvGrpSpPr>
        <p:grpSpPr>
          <a:xfrm rot="10800000">
            <a:off x="8755674" y="2621787"/>
            <a:ext cx="93718" cy="93747"/>
            <a:chOff x="241700" y="2278977"/>
            <a:chExt cx="292777" cy="292777"/>
          </a:xfrm>
        </p:grpSpPr>
        <p:sp>
          <p:nvSpPr>
            <p:cNvPr id="123" name="Google Shape;123;p5"/>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5"/>
          <p:cNvGrpSpPr/>
          <p:nvPr/>
        </p:nvGrpSpPr>
        <p:grpSpPr>
          <a:xfrm>
            <a:off x="128960" y="448822"/>
            <a:ext cx="182371" cy="182371"/>
            <a:chOff x="241700" y="2278977"/>
            <a:chExt cx="292777" cy="292777"/>
          </a:xfrm>
        </p:grpSpPr>
        <p:sp>
          <p:nvSpPr>
            <p:cNvPr id="126" name="Google Shape;126;p5"/>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28;p5"/>
          <p:cNvGrpSpPr/>
          <p:nvPr/>
        </p:nvGrpSpPr>
        <p:grpSpPr>
          <a:xfrm>
            <a:off x="558179" y="1013401"/>
            <a:ext cx="139421" cy="139421"/>
            <a:chOff x="241700" y="2278977"/>
            <a:chExt cx="292777" cy="292777"/>
          </a:xfrm>
        </p:grpSpPr>
        <p:sp>
          <p:nvSpPr>
            <p:cNvPr id="129" name="Google Shape;129;p5"/>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5"/>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131;p5"/>
          <p:cNvGrpSpPr/>
          <p:nvPr/>
        </p:nvGrpSpPr>
        <p:grpSpPr>
          <a:xfrm>
            <a:off x="434149" y="3151372"/>
            <a:ext cx="93718" cy="93747"/>
            <a:chOff x="241700" y="2278977"/>
            <a:chExt cx="292777" cy="292777"/>
          </a:xfrm>
        </p:grpSpPr>
        <p:sp>
          <p:nvSpPr>
            <p:cNvPr id="132" name="Google Shape;132;p5"/>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34;p5"/>
          <p:cNvGrpSpPr/>
          <p:nvPr/>
        </p:nvGrpSpPr>
        <p:grpSpPr>
          <a:xfrm>
            <a:off x="150429" y="1759326"/>
            <a:ext cx="139421" cy="139421"/>
            <a:chOff x="241700" y="2278977"/>
            <a:chExt cx="292777" cy="292777"/>
          </a:xfrm>
        </p:grpSpPr>
        <p:sp>
          <p:nvSpPr>
            <p:cNvPr id="135" name="Google Shape;135;p5"/>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5"/>
          <p:cNvGrpSpPr/>
          <p:nvPr/>
        </p:nvGrpSpPr>
        <p:grpSpPr>
          <a:xfrm>
            <a:off x="434154" y="2279938"/>
            <a:ext cx="139421" cy="139421"/>
            <a:chOff x="241700" y="2278977"/>
            <a:chExt cx="292777" cy="292777"/>
          </a:xfrm>
        </p:grpSpPr>
        <p:sp>
          <p:nvSpPr>
            <p:cNvPr id="138" name="Google Shape;138;p5"/>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140;p5"/>
          <p:cNvSpPr txBox="1">
            <a:spLocks noGrp="1"/>
          </p:cNvSpPr>
          <p:nvPr>
            <p:ph type="title"/>
          </p:nvPr>
        </p:nvSpPr>
        <p:spPr>
          <a:xfrm>
            <a:off x="720000" y="387600"/>
            <a:ext cx="7704000" cy="473400"/>
          </a:xfrm>
          <a:prstGeom prst="rect">
            <a:avLst/>
          </a:prstGeom>
        </p:spPr>
        <p:txBody>
          <a:bodyPr spcFirstLastPara="1" wrap="square" lIns="90000" tIns="90000" rIns="90000" bIns="90000" anchor="t" anchorCtr="0">
            <a:noAutofit/>
          </a:bodyPr>
          <a:lstStyle>
            <a:lvl1pPr lvl="0" algn="ctr" rtl="0">
              <a:spcBef>
                <a:spcPts val="0"/>
              </a:spcBef>
              <a:spcAft>
                <a:spcPts val="0"/>
              </a:spcAft>
              <a:buClr>
                <a:schemeClr val="lt2"/>
              </a:buClr>
              <a:buSzPts val="2800"/>
              <a:buFont typeface="Dosis"/>
              <a:buNone/>
              <a:defRPr sz="2800" b="1">
                <a:solidFill>
                  <a:schemeClr val="accent6"/>
                </a:solidFill>
                <a:latin typeface="Dosis"/>
                <a:ea typeface="Dosis"/>
                <a:cs typeface="Dosis"/>
                <a:sym typeface="Dosis"/>
              </a:defRPr>
            </a:lvl1pPr>
            <a:lvl2pPr lvl="1" algn="ctr"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algn="ctr"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algn="ctr"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algn="ctr"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algn="ctr"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algn="ctr"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algn="ctr"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algn="ctr"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04"/>
        <p:cNvGrpSpPr/>
        <p:nvPr/>
      </p:nvGrpSpPr>
      <p:grpSpPr>
        <a:xfrm>
          <a:off x="0" y="0"/>
          <a:ext cx="0" cy="0"/>
          <a:chOff x="0" y="0"/>
          <a:chExt cx="0" cy="0"/>
        </a:xfrm>
      </p:grpSpPr>
      <p:grpSp>
        <p:nvGrpSpPr>
          <p:cNvPr id="205" name="Google Shape;205;p8"/>
          <p:cNvGrpSpPr/>
          <p:nvPr/>
        </p:nvGrpSpPr>
        <p:grpSpPr>
          <a:xfrm rot="10136241">
            <a:off x="8165671" y="4545324"/>
            <a:ext cx="1466251" cy="1466251"/>
            <a:chOff x="720000" y="-477775"/>
            <a:chExt cx="1017900" cy="1017900"/>
          </a:xfrm>
        </p:grpSpPr>
        <p:sp>
          <p:nvSpPr>
            <p:cNvPr id="206" name="Google Shape;206;p8"/>
            <p:cNvSpPr/>
            <p:nvPr/>
          </p:nvSpPr>
          <p:spPr>
            <a:xfrm>
              <a:off x="720000" y="-477775"/>
              <a:ext cx="1017900" cy="1017900"/>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720000" y="-477775"/>
              <a:ext cx="1017900" cy="1017900"/>
            </a:xfrm>
            <a:prstGeom prst="teardrop">
              <a:avLst>
                <a:gd name="adj" fmla="val 100000"/>
              </a:avLst>
            </a:prstGeom>
            <a:solidFill>
              <a:srgbClr val="000000">
                <a:alpha val="17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 name="Google Shape;208;p8"/>
          <p:cNvSpPr/>
          <p:nvPr/>
        </p:nvSpPr>
        <p:spPr>
          <a:xfrm rot="8100304">
            <a:off x="-1518451" y="496970"/>
            <a:ext cx="2399850" cy="2399638"/>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8"/>
          <p:cNvSpPr txBox="1">
            <a:spLocks noGrp="1"/>
          </p:cNvSpPr>
          <p:nvPr>
            <p:ph type="title"/>
          </p:nvPr>
        </p:nvSpPr>
        <p:spPr>
          <a:xfrm>
            <a:off x="1173300" y="1233000"/>
            <a:ext cx="6797400" cy="2677500"/>
          </a:xfrm>
          <a:prstGeom prst="rect">
            <a:avLst/>
          </a:prstGeom>
        </p:spPr>
        <p:txBody>
          <a:bodyPr spcFirstLastPara="1" wrap="square" lIns="90000" tIns="90000" rIns="90000" bIns="90000" anchor="ctr" anchorCtr="0">
            <a:noAutofit/>
          </a:bodyPr>
          <a:lstStyle>
            <a:lvl1pPr lvl="0" algn="ctr">
              <a:spcBef>
                <a:spcPts val="0"/>
              </a:spcBef>
              <a:spcAft>
                <a:spcPts val="0"/>
              </a:spcAft>
              <a:buClr>
                <a:schemeClr val="accent6"/>
              </a:buClr>
              <a:buSzPts val="6000"/>
              <a:buNone/>
              <a:defRPr sz="9500">
                <a:solidFill>
                  <a:schemeClr val="accent6"/>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210" name="Google Shape;210;p8"/>
          <p:cNvGrpSpPr/>
          <p:nvPr/>
        </p:nvGrpSpPr>
        <p:grpSpPr>
          <a:xfrm rot="-3599880">
            <a:off x="8597520" y="2524350"/>
            <a:ext cx="1755568" cy="1755568"/>
            <a:chOff x="720000" y="-477775"/>
            <a:chExt cx="1017900" cy="1017900"/>
          </a:xfrm>
        </p:grpSpPr>
        <p:sp>
          <p:nvSpPr>
            <p:cNvPr id="211" name="Google Shape;211;p8"/>
            <p:cNvSpPr/>
            <p:nvPr/>
          </p:nvSpPr>
          <p:spPr>
            <a:xfrm>
              <a:off x="720000" y="-477775"/>
              <a:ext cx="1017900" cy="1017900"/>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a:off x="720000" y="-477775"/>
              <a:ext cx="1017900" cy="1017900"/>
            </a:xfrm>
            <a:prstGeom prst="teardrop">
              <a:avLst>
                <a:gd name="adj" fmla="val 100000"/>
              </a:avLst>
            </a:prstGeom>
            <a:solidFill>
              <a:srgbClr val="000000">
                <a:alpha val="17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 name="Google Shape;213;p8"/>
          <p:cNvSpPr/>
          <p:nvPr/>
        </p:nvSpPr>
        <p:spPr>
          <a:xfrm rot="7332502">
            <a:off x="8716974" y="3537599"/>
            <a:ext cx="1193809" cy="1193649"/>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214;p8"/>
          <p:cNvGrpSpPr/>
          <p:nvPr/>
        </p:nvGrpSpPr>
        <p:grpSpPr>
          <a:xfrm rot="10497210">
            <a:off x="-668470" y="-91812"/>
            <a:ext cx="1263633" cy="1263633"/>
            <a:chOff x="720000" y="-477775"/>
            <a:chExt cx="1017900" cy="1017900"/>
          </a:xfrm>
        </p:grpSpPr>
        <p:sp>
          <p:nvSpPr>
            <p:cNvPr id="215" name="Google Shape;215;p8"/>
            <p:cNvSpPr/>
            <p:nvPr/>
          </p:nvSpPr>
          <p:spPr>
            <a:xfrm>
              <a:off x="720000" y="-477775"/>
              <a:ext cx="1017900" cy="1017900"/>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a:off x="720000" y="-477775"/>
              <a:ext cx="1017900" cy="1017900"/>
            </a:xfrm>
            <a:prstGeom prst="teardrop">
              <a:avLst>
                <a:gd name="adj" fmla="val 100000"/>
              </a:avLst>
            </a:prstGeom>
            <a:solidFill>
              <a:srgbClr val="000000">
                <a:alpha val="17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8"/>
          <p:cNvSpPr/>
          <p:nvPr/>
        </p:nvSpPr>
        <p:spPr>
          <a:xfrm rot="2573188">
            <a:off x="57909" y="-1184334"/>
            <a:ext cx="1783122" cy="1782918"/>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 name="Google Shape;218;p8"/>
          <p:cNvGrpSpPr/>
          <p:nvPr/>
        </p:nvGrpSpPr>
        <p:grpSpPr>
          <a:xfrm>
            <a:off x="940467" y="120598"/>
            <a:ext cx="227664" cy="227664"/>
            <a:chOff x="241700" y="2278977"/>
            <a:chExt cx="292777" cy="292777"/>
          </a:xfrm>
        </p:grpSpPr>
        <p:sp>
          <p:nvSpPr>
            <p:cNvPr id="219" name="Google Shape;219;p8"/>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8"/>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8"/>
          <p:cNvGrpSpPr/>
          <p:nvPr/>
        </p:nvGrpSpPr>
        <p:grpSpPr>
          <a:xfrm>
            <a:off x="1568728" y="94883"/>
            <a:ext cx="174056" cy="174085"/>
            <a:chOff x="241700" y="2278977"/>
            <a:chExt cx="292777" cy="292777"/>
          </a:xfrm>
        </p:grpSpPr>
        <p:sp>
          <p:nvSpPr>
            <p:cNvPr id="222" name="Google Shape;222;p8"/>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8"/>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8"/>
          <p:cNvGrpSpPr/>
          <p:nvPr/>
        </p:nvGrpSpPr>
        <p:grpSpPr>
          <a:xfrm>
            <a:off x="2156946" y="311025"/>
            <a:ext cx="174056" cy="174056"/>
            <a:chOff x="241700" y="2278977"/>
            <a:chExt cx="292777" cy="292777"/>
          </a:xfrm>
        </p:grpSpPr>
        <p:sp>
          <p:nvSpPr>
            <p:cNvPr id="225" name="Google Shape;225;p8"/>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8"/>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 name="Google Shape;227;p8"/>
          <p:cNvGrpSpPr/>
          <p:nvPr/>
        </p:nvGrpSpPr>
        <p:grpSpPr>
          <a:xfrm>
            <a:off x="7307917" y="4600448"/>
            <a:ext cx="227664" cy="227664"/>
            <a:chOff x="241700" y="2278977"/>
            <a:chExt cx="292777" cy="292777"/>
          </a:xfrm>
        </p:grpSpPr>
        <p:sp>
          <p:nvSpPr>
            <p:cNvPr id="228" name="Google Shape;228;p8"/>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8"/>
          <p:cNvGrpSpPr/>
          <p:nvPr/>
        </p:nvGrpSpPr>
        <p:grpSpPr>
          <a:xfrm>
            <a:off x="8067203" y="4475308"/>
            <a:ext cx="174056" cy="174085"/>
            <a:chOff x="241700" y="2278977"/>
            <a:chExt cx="292777" cy="292777"/>
          </a:xfrm>
        </p:grpSpPr>
        <p:sp>
          <p:nvSpPr>
            <p:cNvPr id="231" name="Google Shape;231;p8"/>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8"/>
          <p:cNvGrpSpPr/>
          <p:nvPr/>
        </p:nvGrpSpPr>
        <p:grpSpPr>
          <a:xfrm>
            <a:off x="8552971" y="4847750"/>
            <a:ext cx="174056" cy="174056"/>
            <a:chOff x="241700" y="2278977"/>
            <a:chExt cx="292777" cy="292777"/>
          </a:xfrm>
        </p:grpSpPr>
        <p:sp>
          <p:nvSpPr>
            <p:cNvPr id="234" name="Google Shape;234;p8"/>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8"/>
          <p:cNvGrpSpPr/>
          <p:nvPr/>
        </p:nvGrpSpPr>
        <p:grpSpPr>
          <a:xfrm>
            <a:off x="2729884" y="120593"/>
            <a:ext cx="71408" cy="71408"/>
            <a:chOff x="241700" y="2278977"/>
            <a:chExt cx="292777" cy="292777"/>
          </a:xfrm>
        </p:grpSpPr>
        <p:sp>
          <p:nvSpPr>
            <p:cNvPr id="237" name="Google Shape;237;p8"/>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8"/>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8"/>
          <p:cNvGrpSpPr/>
          <p:nvPr/>
        </p:nvGrpSpPr>
        <p:grpSpPr>
          <a:xfrm>
            <a:off x="3263275" y="276616"/>
            <a:ext cx="109206" cy="109177"/>
            <a:chOff x="241700" y="2278977"/>
            <a:chExt cx="292777" cy="292777"/>
          </a:xfrm>
        </p:grpSpPr>
        <p:sp>
          <p:nvSpPr>
            <p:cNvPr id="240" name="Google Shape;240;p8"/>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8"/>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 name="Google Shape;242;p8"/>
          <p:cNvGrpSpPr/>
          <p:nvPr/>
        </p:nvGrpSpPr>
        <p:grpSpPr>
          <a:xfrm>
            <a:off x="1601150" y="595691"/>
            <a:ext cx="109206" cy="109177"/>
            <a:chOff x="241700" y="2278977"/>
            <a:chExt cx="292777" cy="292777"/>
          </a:xfrm>
        </p:grpSpPr>
        <p:sp>
          <p:nvSpPr>
            <p:cNvPr id="243" name="Google Shape;243;p8"/>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8"/>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 name="Google Shape;245;p8"/>
          <p:cNvGrpSpPr/>
          <p:nvPr/>
        </p:nvGrpSpPr>
        <p:grpSpPr>
          <a:xfrm>
            <a:off x="6765231" y="4847748"/>
            <a:ext cx="109206" cy="109206"/>
            <a:chOff x="241700" y="2278977"/>
            <a:chExt cx="292777" cy="292777"/>
          </a:xfrm>
        </p:grpSpPr>
        <p:sp>
          <p:nvSpPr>
            <p:cNvPr id="246" name="Google Shape;246;p8"/>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8"/>
          <p:cNvGrpSpPr/>
          <p:nvPr/>
        </p:nvGrpSpPr>
        <p:grpSpPr>
          <a:xfrm>
            <a:off x="6408012" y="4564736"/>
            <a:ext cx="71438" cy="71438"/>
            <a:chOff x="241700" y="2278977"/>
            <a:chExt cx="292777" cy="292777"/>
          </a:xfrm>
        </p:grpSpPr>
        <p:sp>
          <p:nvSpPr>
            <p:cNvPr id="249" name="Google Shape;249;p8"/>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8"/>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251;p8"/>
          <p:cNvGrpSpPr/>
          <p:nvPr/>
        </p:nvGrpSpPr>
        <p:grpSpPr>
          <a:xfrm>
            <a:off x="5836512" y="4746048"/>
            <a:ext cx="71438" cy="71438"/>
            <a:chOff x="241700" y="2278977"/>
            <a:chExt cx="292777" cy="292777"/>
          </a:xfrm>
        </p:grpSpPr>
        <p:sp>
          <p:nvSpPr>
            <p:cNvPr id="252" name="Google Shape;252;p8"/>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8"/>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4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348"/>
        <p:cNvGrpSpPr/>
        <p:nvPr/>
      </p:nvGrpSpPr>
      <p:grpSpPr>
        <a:xfrm>
          <a:off x="0" y="0"/>
          <a:ext cx="0" cy="0"/>
          <a:chOff x="0" y="0"/>
          <a:chExt cx="0" cy="0"/>
        </a:xfrm>
      </p:grpSpPr>
      <p:sp>
        <p:nvSpPr>
          <p:cNvPr id="349" name="Google Shape;349;p13"/>
          <p:cNvSpPr/>
          <p:nvPr/>
        </p:nvSpPr>
        <p:spPr>
          <a:xfrm rot="6536415">
            <a:off x="-1649056" y="2912998"/>
            <a:ext cx="2560216" cy="2560216"/>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0" name="Google Shape;350;p13"/>
          <p:cNvGrpSpPr/>
          <p:nvPr/>
        </p:nvGrpSpPr>
        <p:grpSpPr>
          <a:xfrm rot="3789275">
            <a:off x="463270" y="4629393"/>
            <a:ext cx="921010" cy="950559"/>
            <a:chOff x="720000" y="-477775"/>
            <a:chExt cx="1017900" cy="1017900"/>
          </a:xfrm>
        </p:grpSpPr>
        <p:sp>
          <p:nvSpPr>
            <p:cNvPr id="351" name="Google Shape;351;p13"/>
            <p:cNvSpPr/>
            <p:nvPr/>
          </p:nvSpPr>
          <p:spPr>
            <a:xfrm>
              <a:off x="720000" y="-477775"/>
              <a:ext cx="1017900" cy="1017900"/>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3"/>
            <p:cNvSpPr/>
            <p:nvPr/>
          </p:nvSpPr>
          <p:spPr>
            <a:xfrm>
              <a:off x="720000" y="-477775"/>
              <a:ext cx="1017900" cy="1017900"/>
            </a:xfrm>
            <a:prstGeom prst="teardrop">
              <a:avLst>
                <a:gd name="adj" fmla="val 100000"/>
              </a:avLst>
            </a:prstGeom>
            <a:solidFill>
              <a:srgbClr val="000000">
                <a:alpha val="17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3" name="Google Shape;353;p13"/>
          <p:cNvSpPr/>
          <p:nvPr/>
        </p:nvSpPr>
        <p:spPr>
          <a:xfrm rot="-9341104">
            <a:off x="7798691" y="-1139221"/>
            <a:ext cx="1995619" cy="1995619"/>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4" name="Google Shape;354;p13"/>
          <p:cNvGrpSpPr/>
          <p:nvPr/>
        </p:nvGrpSpPr>
        <p:grpSpPr>
          <a:xfrm rot="3789487">
            <a:off x="8679218" y="175581"/>
            <a:ext cx="1234249" cy="1273832"/>
            <a:chOff x="720000" y="-477775"/>
            <a:chExt cx="1017900" cy="1017900"/>
          </a:xfrm>
        </p:grpSpPr>
        <p:sp>
          <p:nvSpPr>
            <p:cNvPr id="355" name="Google Shape;355;p13"/>
            <p:cNvSpPr/>
            <p:nvPr/>
          </p:nvSpPr>
          <p:spPr>
            <a:xfrm>
              <a:off x="720000" y="-477775"/>
              <a:ext cx="1017900" cy="1017900"/>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3"/>
            <p:cNvSpPr/>
            <p:nvPr/>
          </p:nvSpPr>
          <p:spPr>
            <a:xfrm>
              <a:off x="720000" y="-477775"/>
              <a:ext cx="1017900" cy="1017900"/>
            </a:xfrm>
            <a:prstGeom prst="teardrop">
              <a:avLst>
                <a:gd name="adj" fmla="val 100000"/>
              </a:avLst>
            </a:prstGeom>
            <a:solidFill>
              <a:srgbClr val="000000">
                <a:alpha val="17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7" name="Google Shape;357;p13"/>
          <p:cNvSpPr txBox="1">
            <a:spLocks noGrp="1"/>
          </p:cNvSpPr>
          <p:nvPr>
            <p:ph type="title"/>
          </p:nvPr>
        </p:nvSpPr>
        <p:spPr>
          <a:xfrm>
            <a:off x="1356475" y="1520225"/>
            <a:ext cx="1772400" cy="527700"/>
          </a:xfrm>
          <a:prstGeom prst="rect">
            <a:avLst/>
          </a:prstGeom>
        </p:spPr>
        <p:txBody>
          <a:bodyPr spcFirstLastPara="1" wrap="square" lIns="90000" tIns="90000" rIns="90000" bIns="90000" anchor="b" anchorCtr="0">
            <a:noAutofit/>
          </a:bodyPr>
          <a:lstStyle>
            <a:lvl1pPr lvl="0" rtl="0">
              <a:spcBef>
                <a:spcPts val="0"/>
              </a:spcBef>
              <a:spcAft>
                <a:spcPts val="0"/>
              </a:spcAft>
              <a:buSzPts val="2000"/>
              <a:buNone/>
              <a:defRPr sz="1900">
                <a:solidFill>
                  <a:schemeClr val="accent1"/>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58" name="Google Shape;358;p13"/>
          <p:cNvSpPr txBox="1">
            <a:spLocks noGrp="1"/>
          </p:cNvSpPr>
          <p:nvPr>
            <p:ph type="title" idx="2" hasCustomPrompt="1"/>
          </p:nvPr>
        </p:nvSpPr>
        <p:spPr>
          <a:xfrm>
            <a:off x="848275" y="1525475"/>
            <a:ext cx="584400" cy="593400"/>
          </a:xfrm>
          <a:prstGeom prst="rect">
            <a:avLst/>
          </a:prstGeom>
        </p:spPr>
        <p:txBody>
          <a:bodyPr spcFirstLastPara="1" wrap="square" lIns="90000" tIns="90000" rIns="90000" bIns="90000" anchor="b" anchorCtr="0">
            <a:noAutofit/>
          </a:bodyPr>
          <a:lstStyle>
            <a:lvl1pPr lvl="0" algn="r" rtl="0">
              <a:spcBef>
                <a:spcPts val="0"/>
              </a:spcBef>
              <a:spcAft>
                <a:spcPts val="0"/>
              </a:spcAft>
              <a:buClr>
                <a:schemeClr val="accent6"/>
              </a:buClr>
              <a:buSzPts val="3000"/>
              <a:buNone/>
              <a:defRPr sz="3000"/>
            </a:lvl1pPr>
            <a:lvl2pPr lvl="1" algn="r" rtl="0">
              <a:spcBef>
                <a:spcPts val="0"/>
              </a:spcBef>
              <a:spcAft>
                <a:spcPts val="0"/>
              </a:spcAft>
              <a:buClr>
                <a:schemeClr val="accent6"/>
              </a:buClr>
              <a:buSzPts val="3000"/>
              <a:buNone/>
              <a:defRPr sz="3000">
                <a:solidFill>
                  <a:schemeClr val="accent6"/>
                </a:solidFill>
              </a:defRPr>
            </a:lvl2pPr>
            <a:lvl3pPr lvl="2" algn="r" rtl="0">
              <a:spcBef>
                <a:spcPts val="0"/>
              </a:spcBef>
              <a:spcAft>
                <a:spcPts val="0"/>
              </a:spcAft>
              <a:buClr>
                <a:schemeClr val="accent6"/>
              </a:buClr>
              <a:buSzPts val="3000"/>
              <a:buNone/>
              <a:defRPr sz="3000">
                <a:solidFill>
                  <a:schemeClr val="accent6"/>
                </a:solidFill>
              </a:defRPr>
            </a:lvl3pPr>
            <a:lvl4pPr lvl="3" algn="r" rtl="0">
              <a:spcBef>
                <a:spcPts val="0"/>
              </a:spcBef>
              <a:spcAft>
                <a:spcPts val="0"/>
              </a:spcAft>
              <a:buClr>
                <a:schemeClr val="accent6"/>
              </a:buClr>
              <a:buSzPts val="3000"/>
              <a:buNone/>
              <a:defRPr sz="3000">
                <a:solidFill>
                  <a:schemeClr val="accent6"/>
                </a:solidFill>
              </a:defRPr>
            </a:lvl4pPr>
            <a:lvl5pPr lvl="4" algn="r" rtl="0">
              <a:spcBef>
                <a:spcPts val="0"/>
              </a:spcBef>
              <a:spcAft>
                <a:spcPts val="0"/>
              </a:spcAft>
              <a:buClr>
                <a:schemeClr val="accent6"/>
              </a:buClr>
              <a:buSzPts val="3000"/>
              <a:buNone/>
              <a:defRPr sz="3000">
                <a:solidFill>
                  <a:schemeClr val="accent6"/>
                </a:solidFill>
              </a:defRPr>
            </a:lvl5pPr>
            <a:lvl6pPr lvl="5" algn="r" rtl="0">
              <a:spcBef>
                <a:spcPts val="0"/>
              </a:spcBef>
              <a:spcAft>
                <a:spcPts val="0"/>
              </a:spcAft>
              <a:buClr>
                <a:schemeClr val="accent6"/>
              </a:buClr>
              <a:buSzPts val="3000"/>
              <a:buNone/>
              <a:defRPr sz="3000">
                <a:solidFill>
                  <a:schemeClr val="accent6"/>
                </a:solidFill>
              </a:defRPr>
            </a:lvl6pPr>
            <a:lvl7pPr lvl="6" algn="r" rtl="0">
              <a:spcBef>
                <a:spcPts val="0"/>
              </a:spcBef>
              <a:spcAft>
                <a:spcPts val="0"/>
              </a:spcAft>
              <a:buClr>
                <a:schemeClr val="accent6"/>
              </a:buClr>
              <a:buSzPts val="3000"/>
              <a:buNone/>
              <a:defRPr sz="3000">
                <a:solidFill>
                  <a:schemeClr val="accent6"/>
                </a:solidFill>
              </a:defRPr>
            </a:lvl7pPr>
            <a:lvl8pPr lvl="7" algn="r" rtl="0">
              <a:spcBef>
                <a:spcPts val="0"/>
              </a:spcBef>
              <a:spcAft>
                <a:spcPts val="0"/>
              </a:spcAft>
              <a:buClr>
                <a:schemeClr val="accent6"/>
              </a:buClr>
              <a:buSzPts val="3000"/>
              <a:buNone/>
              <a:defRPr sz="3000">
                <a:solidFill>
                  <a:schemeClr val="accent6"/>
                </a:solidFill>
              </a:defRPr>
            </a:lvl8pPr>
            <a:lvl9pPr lvl="8" algn="r" rtl="0">
              <a:spcBef>
                <a:spcPts val="0"/>
              </a:spcBef>
              <a:spcAft>
                <a:spcPts val="0"/>
              </a:spcAft>
              <a:buClr>
                <a:schemeClr val="accent6"/>
              </a:buClr>
              <a:buSzPts val="3000"/>
              <a:buNone/>
              <a:defRPr sz="3000">
                <a:solidFill>
                  <a:schemeClr val="accent6"/>
                </a:solidFill>
              </a:defRPr>
            </a:lvl9pPr>
          </a:lstStyle>
          <a:p>
            <a:r>
              <a:t>xx%</a:t>
            </a:r>
          </a:p>
        </p:txBody>
      </p:sp>
      <p:sp>
        <p:nvSpPr>
          <p:cNvPr id="359" name="Google Shape;359;p13"/>
          <p:cNvSpPr txBox="1">
            <a:spLocks noGrp="1"/>
          </p:cNvSpPr>
          <p:nvPr>
            <p:ph type="subTitle" idx="1"/>
          </p:nvPr>
        </p:nvSpPr>
        <p:spPr>
          <a:xfrm>
            <a:off x="1356489" y="1945424"/>
            <a:ext cx="1772400" cy="813300"/>
          </a:xfrm>
          <a:prstGeom prst="rect">
            <a:avLst/>
          </a:prstGeom>
        </p:spPr>
        <p:txBody>
          <a:bodyPr spcFirstLastPara="1" wrap="square" lIns="90000" tIns="90000" rIns="90000" bIns="90000" anchor="ctr" anchorCtr="0">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a:endParaRPr/>
          </a:p>
        </p:txBody>
      </p:sp>
      <p:sp>
        <p:nvSpPr>
          <p:cNvPr id="360" name="Google Shape;360;p13"/>
          <p:cNvSpPr txBox="1">
            <a:spLocks noGrp="1"/>
          </p:cNvSpPr>
          <p:nvPr>
            <p:ph type="title" idx="3"/>
          </p:nvPr>
        </p:nvSpPr>
        <p:spPr>
          <a:xfrm>
            <a:off x="3939902" y="1520225"/>
            <a:ext cx="1772400" cy="527700"/>
          </a:xfrm>
          <a:prstGeom prst="rect">
            <a:avLst/>
          </a:prstGeom>
        </p:spPr>
        <p:txBody>
          <a:bodyPr spcFirstLastPara="1" wrap="square" lIns="90000" tIns="90000" rIns="90000" bIns="90000" anchor="b" anchorCtr="0">
            <a:noAutofit/>
          </a:bodyPr>
          <a:lstStyle>
            <a:lvl1pPr marL="0" marR="0" lvl="0" indent="0" algn="l" rtl="0">
              <a:lnSpc>
                <a:spcPct val="100000"/>
              </a:lnSpc>
              <a:spcBef>
                <a:spcPts val="0"/>
              </a:spcBef>
              <a:spcAft>
                <a:spcPts val="0"/>
              </a:spcAft>
              <a:buSzPts val="2000"/>
              <a:buNone/>
              <a:defRPr sz="1900">
                <a:solidFill>
                  <a:schemeClr val="accent1"/>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61" name="Google Shape;361;p13"/>
          <p:cNvSpPr txBox="1">
            <a:spLocks noGrp="1"/>
          </p:cNvSpPr>
          <p:nvPr>
            <p:ph type="title" idx="4" hasCustomPrompt="1"/>
          </p:nvPr>
        </p:nvSpPr>
        <p:spPr>
          <a:xfrm>
            <a:off x="3431700" y="1525475"/>
            <a:ext cx="584400" cy="593400"/>
          </a:xfrm>
          <a:prstGeom prst="rect">
            <a:avLst/>
          </a:prstGeom>
        </p:spPr>
        <p:txBody>
          <a:bodyPr spcFirstLastPara="1" wrap="square" lIns="90000" tIns="90000" rIns="90000" bIns="90000" anchor="b" anchorCtr="0">
            <a:noAutofit/>
          </a:bodyPr>
          <a:lstStyle>
            <a:lvl1pPr lvl="0" algn="r" rtl="0">
              <a:spcBef>
                <a:spcPts val="0"/>
              </a:spcBef>
              <a:spcAft>
                <a:spcPts val="0"/>
              </a:spcAft>
              <a:buClr>
                <a:schemeClr val="accent6"/>
              </a:buClr>
              <a:buSzPts val="3000"/>
              <a:buNone/>
              <a:defRPr sz="3000"/>
            </a:lvl1pPr>
            <a:lvl2pPr lvl="1" algn="r" rtl="0">
              <a:spcBef>
                <a:spcPts val="0"/>
              </a:spcBef>
              <a:spcAft>
                <a:spcPts val="0"/>
              </a:spcAft>
              <a:buClr>
                <a:schemeClr val="accent6"/>
              </a:buClr>
              <a:buSzPts val="3000"/>
              <a:buNone/>
              <a:defRPr sz="3000">
                <a:solidFill>
                  <a:schemeClr val="accent6"/>
                </a:solidFill>
              </a:defRPr>
            </a:lvl2pPr>
            <a:lvl3pPr lvl="2" algn="r" rtl="0">
              <a:spcBef>
                <a:spcPts val="0"/>
              </a:spcBef>
              <a:spcAft>
                <a:spcPts val="0"/>
              </a:spcAft>
              <a:buClr>
                <a:schemeClr val="accent6"/>
              </a:buClr>
              <a:buSzPts val="3000"/>
              <a:buNone/>
              <a:defRPr sz="3000">
                <a:solidFill>
                  <a:schemeClr val="accent6"/>
                </a:solidFill>
              </a:defRPr>
            </a:lvl3pPr>
            <a:lvl4pPr lvl="3" algn="r" rtl="0">
              <a:spcBef>
                <a:spcPts val="0"/>
              </a:spcBef>
              <a:spcAft>
                <a:spcPts val="0"/>
              </a:spcAft>
              <a:buClr>
                <a:schemeClr val="accent6"/>
              </a:buClr>
              <a:buSzPts val="3000"/>
              <a:buNone/>
              <a:defRPr sz="3000">
                <a:solidFill>
                  <a:schemeClr val="accent6"/>
                </a:solidFill>
              </a:defRPr>
            </a:lvl4pPr>
            <a:lvl5pPr lvl="4" algn="r" rtl="0">
              <a:spcBef>
                <a:spcPts val="0"/>
              </a:spcBef>
              <a:spcAft>
                <a:spcPts val="0"/>
              </a:spcAft>
              <a:buClr>
                <a:schemeClr val="accent6"/>
              </a:buClr>
              <a:buSzPts val="3000"/>
              <a:buNone/>
              <a:defRPr sz="3000">
                <a:solidFill>
                  <a:schemeClr val="accent6"/>
                </a:solidFill>
              </a:defRPr>
            </a:lvl5pPr>
            <a:lvl6pPr lvl="5" algn="r" rtl="0">
              <a:spcBef>
                <a:spcPts val="0"/>
              </a:spcBef>
              <a:spcAft>
                <a:spcPts val="0"/>
              </a:spcAft>
              <a:buClr>
                <a:schemeClr val="accent6"/>
              </a:buClr>
              <a:buSzPts val="3000"/>
              <a:buNone/>
              <a:defRPr sz="3000">
                <a:solidFill>
                  <a:schemeClr val="accent6"/>
                </a:solidFill>
              </a:defRPr>
            </a:lvl6pPr>
            <a:lvl7pPr lvl="6" algn="r" rtl="0">
              <a:spcBef>
                <a:spcPts val="0"/>
              </a:spcBef>
              <a:spcAft>
                <a:spcPts val="0"/>
              </a:spcAft>
              <a:buClr>
                <a:schemeClr val="accent6"/>
              </a:buClr>
              <a:buSzPts val="3000"/>
              <a:buNone/>
              <a:defRPr sz="3000">
                <a:solidFill>
                  <a:schemeClr val="accent6"/>
                </a:solidFill>
              </a:defRPr>
            </a:lvl7pPr>
            <a:lvl8pPr lvl="7" algn="r" rtl="0">
              <a:spcBef>
                <a:spcPts val="0"/>
              </a:spcBef>
              <a:spcAft>
                <a:spcPts val="0"/>
              </a:spcAft>
              <a:buClr>
                <a:schemeClr val="accent6"/>
              </a:buClr>
              <a:buSzPts val="3000"/>
              <a:buNone/>
              <a:defRPr sz="3000">
                <a:solidFill>
                  <a:schemeClr val="accent6"/>
                </a:solidFill>
              </a:defRPr>
            </a:lvl8pPr>
            <a:lvl9pPr lvl="8" algn="r" rtl="0">
              <a:spcBef>
                <a:spcPts val="0"/>
              </a:spcBef>
              <a:spcAft>
                <a:spcPts val="0"/>
              </a:spcAft>
              <a:buClr>
                <a:schemeClr val="accent6"/>
              </a:buClr>
              <a:buSzPts val="3000"/>
              <a:buNone/>
              <a:defRPr sz="3000">
                <a:solidFill>
                  <a:schemeClr val="accent6"/>
                </a:solidFill>
              </a:defRPr>
            </a:lvl9pPr>
          </a:lstStyle>
          <a:p>
            <a:r>
              <a:t>xx%</a:t>
            </a:r>
          </a:p>
        </p:txBody>
      </p:sp>
      <p:sp>
        <p:nvSpPr>
          <p:cNvPr id="362" name="Google Shape;362;p13"/>
          <p:cNvSpPr txBox="1">
            <a:spLocks noGrp="1"/>
          </p:cNvSpPr>
          <p:nvPr>
            <p:ph type="subTitle" idx="5"/>
          </p:nvPr>
        </p:nvSpPr>
        <p:spPr>
          <a:xfrm>
            <a:off x="3939900" y="1945424"/>
            <a:ext cx="1772400" cy="813300"/>
          </a:xfrm>
          <a:prstGeom prst="rect">
            <a:avLst/>
          </a:prstGeom>
        </p:spPr>
        <p:txBody>
          <a:bodyPr spcFirstLastPara="1" wrap="square" lIns="90000" tIns="90000" rIns="90000" bIns="90000" anchor="ctr" anchorCtr="0">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a:endParaRPr/>
          </a:p>
        </p:txBody>
      </p:sp>
      <p:sp>
        <p:nvSpPr>
          <p:cNvPr id="363" name="Google Shape;363;p13"/>
          <p:cNvSpPr txBox="1">
            <a:spLocks noGrp="1"/>
          </p:cNvSpPr>
          <p:nvPr>
            <p:ph type="title" idx="6"/>
          </p:nvPr>
        </p:nvSpPr>
        <p:spPr>
          <a:xfrm>
            <a:off x="6523331" y="1520225"/>
            <a:ext cx="1772400" cy="527700"/>
          </a:xfrm>
          <a:prstGeom prst="rect">
            <a:avLst/>
          </a:prstGeom>
        </p:spPr>
        <p:txBody>
          <a:bodyPr spcFirstLastPara="1" wrap="square" lIns="90000" tIns="90000" rIns="90000" bIns="90000" anchor="b" anchorCtr="0">
            <a:noAutofit/>
          </a:bodyPr>
          <a:lstStyle>
            <a:lvl1pPr marL="0" marR="0" lvl="0" indent="0" algn="l" rtl="0">
              <a:lnSpc>
                <a:spcPct val="100000"/>
              </a:lnSpc>
              <a:spcBef>
                <a:spcPts val="0"/>
              </a:spcBef>
              <a:spcAft>
                <a:spcPts val="0"/>
              </a:spcAft>
              <a:buSzPts val="2000"/>
              <a:buNone/>
              <a:defRPr sz="1900">
                <a:solidFill>
                  <a:schemeClr val="accent1"/>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64" name="Google Shape;364;p13"/>
          <p:cNvSpPr txBox="1">
            <a:spLocks noGrp="1"/>
          </p:cNvSpPr>
          <p:nvPr>
            <p:ph type="title" idx="7" hasCustomPrompt="1"/>
          </p:nvPr>
        </p:nvSpPr>
        <p:spPr>
          <a:xfrm>
            <a:off x="6015075" y="1525475"/>
            <a:ext cx="584400" cy="593400"/>
          </a:xfrm>
          <a:prstGeom prst="rect">
            <a:avLst/>
          </a:prstGeom>
        </p:spPr>
        <p:txBody>
          <a:bodyPr spcFirstLastPara="1" wrap="square" lIns="90000" tIns="90000" rIns="90000" bIns="90000" anchor="b" anchorCtr="0">
            <a:noAutofit/>
          </a:bodyPr>
          <a:lstStyle>
            <a:lvl1pPr lvl="0" algn="r" rtl="0">
              <a:spcBef>
                <a:spcPts val="0"/>
              </a:spcBef>
              <a:spcAft>
                <a:spcPts val="0"/>
              </a:spcAft>
              <a:buClr>
                <a:schemeClr val="accent6"/>
              </a:buClr>
              <a:buSzPts val="3000"/>
              <a:buNone/>
              <a:defRPr sz="3000"/>
            </a:lvl1pPr>
            <a:lvl2pPr lvl="1" algn="r" rtl="0">
              <a:spcBef>
                <a:spcPts val="0"/>
              </a:spcBef>
              <a:spcAft>
                <a:spcPts val="0"/>
              </a:spcAft>
              <a:buClr>
                <a:schemeClr val="accent6"/>
              </a:buClr>
              <a:buSzPts val="3000"/>
              <a:buNone/>
              <a:defRPr sz="3000">
                <a:solidFill>
                  <a:schemeClr val="accent6"/>
                </a:solidFill>
              </a:defRPr>
            </a:lvl2pPr>
            <a:lvl3pPr lvl="2" algn="r" rtl="0">
              <a:spcBef>
                <a:spcPts val="0"/>
              </a:spcBef>
              <a:spcAft>
                <a:spcPts val="0"/>
              </a:spcAft>
              <a:buClr>
                <a:schemeClr val="accent6"/>
              </a:buClr>
              <a:buSzPts val="3000"/>
              <a:buNone/>
              <a:defRPr sz="3000">
                <a:solidFill>
                  <a:schemeClr val="accent6"/>
                </a:solidFill>
              </a:defRPr>
            </a:lvl3pPr>
            <a:lvl4pPr lvl="3" algn="r" rtl="0">
              <a:spcBef>
                <a:spcPts val="0"/>
              </a:spcBef>
              <a:spcAft>
                <a:spcPts val="0"/>
              </a:spcAft>
              <a:buClr>
                <a:schemeClr val="accent6"/>
              </a:buClr>
              <a:buSzPts val="3000"/>
              <a:buNone/>
              <a:defRPr sz="3000">
                <a:solidFill>
                  <a:schemeClr val="accent6"/>
                </a:solidFill>
              </a:defRPr>
            </a:lvl4pPr>
            <a:lvl5pPr lvl="4" algn="r" rtl="0">
              <a:spcBef>
                <a:spcPts val="0"/>
              </a:spcBef>
              <a:spcAft>
                <a:spcPts val="0"/>
              </a:spcAft>
              <a:buClr>
                <a:schemeClr val="accent6"/>
              </a:buClr>
              <a:buSzPts val="3000"/>
              <a:buNone/>
              <a:defRPr sz="3000">
                <a:solidFill>
                  <a:schemeClr val="accent6"/>
                </a:solidFill>
              </a:defRPr>
            </a:lvl5pPr>
            <a:lvl6pPr lvl="5" algn="r" rtl="0">
              <a:spcBef>
                <a:spcPts val="0"/>
              </a:spcBef>
              <a:spcAft>
                <a:spcPts val="0"/>
              </a:spcAft>
              <a:buClr>
                <a:schemeClr val="accent6"/>
              </a:buClr>
              <a:buSzPts val="3000"/>
              <a:buNone/>
              <a:defRPr sz="3000">
                <a:solidFill>
                  <a:schemeClr val="accent6"/>
                </a:solidFill>
              </a:defRPr>
            </a:lvl6pPr>
            <a:lvl7pPr lvl="6" algn="r" rtl="0">
              <a:spcBef>
                <a:spcPts val="0"/>
              </a:spcBef>
              <a:spcAft>
                <a:spcPts val="0"/>
              </a:spcAft>
              <a:buClr>
                <a:schemeClr val="accent6"/>
              </a:buClr>
              <a:buSzPts val="3000"/>
              <a:buNone/>
              <a:defRPr sz="3000">
                <a:solidFill>
                  <a:schemeClr val="accent6"/>
                </a:solidFill>
              </a:defRPr>
            </a:lvl7pPr>
            <a:lvl8pPr lvl="7" algn="r" rtl="0">
              <a:spcBef>
                <a:spcPts val="0"/>
              </a:spcBef>
              <a:spcAft>
                <a:spcPts val="0"/>
              </a:spcAft>
              <a:buClr>
                <a:schemeClr val="accent6"/>
              </a:buClr>
              <a:buSzPts val="3000"/>
              <a:buNone/>
              <a:defRPr sz="3000">
                <a:solidFill>
                  <a:schemeClr val="accent6"/>
                </a:solidFill>
              </a:defRPr>
            </a:lvl8pPr>
            <a:lvl9pPr lvl="8" algn="r" rtl="0">
              <a:spcBef>
                <a:spcPts val="0"/>
              </a:spcBef>
              <a:spcAft>
                <a:spcPts val="0"/>
              </a:spcAft>
              <a:buClr>
                <a:schemeClr val="accent6"/>
              </a:buClr>
              <a:buSzPts val="3000"/>
              <a:buNone/>
              <a:defRPr sz="3000">
                <a:solidFill>
                  <a:schemeClr val="accent6"/>
                </a:solidFill>
              </a:defRPr>
            </a:lvl9pPr>
          </a:lstStyle>
          <a:p>
            <a:r>
              <a:t>xx%</a:t>
            </a:r>
          </a:p>
        </p:txBody>
      </p:sp>
      <p:sp>
        <p:nvSpPr>
          <p:cNvPr id="365" name="Google Shape;365;p13"/>
          <p:cNvSpPr txBox="1">
            <a:spLocks noGrp="1"/>
          </p:cNvSpPr>
          <p:nvPr>
            <p:ph type="subTitle" idx="8"/>
          </p:nvPr>
        </p:nvSpPr>
        <p:spPr>
          <a:xfrm>
            <a:off x="6523325" y="1945424"/>
            <a:ext cx="1772400" cy="813300"/>
          </a:xfrm>
          <a:prstGeom prst="rect">
            <a:avLst/>
          </a:prstGeom>
        </p:spPr>
        <p:txBody>
          <a:bodyPr spcFirstLastPara="1" wrap="square" lIns="90000" tIns="90000" rIns="90000" bIns="90000" anchor="ctr" anchorCtr="0">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a:endParaRPr/>
          </a:p>
        </p:txBody>
      </p:sp>
      <p:sp>
        <p:nvSpPr>
          <p:cNvPr id="366" name="Google Shape;366;p13"/>
          <p:cNvSpPr txBox="1">
            <a:spLocks noGrp="1"/>
          </p:cNvSpPr>
          <p:nvPr>
            <p:ph type="title" idx="9"/>
          </p:nvPr>
        </p:nvSpPr>
        <p:spPr>
          <a:xfrm>
            <a:off x="1356475" y="3016898"/>
            <a:ext cx="1772400" cy="527700"/>
          </a:xfrm>
          <a:prstGeom prst="rect">
            <a:avLst/>
          </a:prstGeom>
        </p:spPr>
        <p:txBody>
          <a:bodyPr spcFirstLastPara="1" wrap="square" lIns="90000" tIns="90000" rIns="90000" bIns="90000" anchor="b" anchorCtr="0">
            <a:noAutofit/>
          </a:bodyPr>
          <a:lstStyle>
            <a:lvl1pPr marL="0" marR="0" lvl="0" indent="0" algn="l" rtl="0">
              <a:lnSpc>
                <a:spcPct val="100000"/>
              </a:lnSpc>
              <a:spcBef>
                <a:spcPts val="0"/>
              </a:spcBef>
              <a:spcAft>
                <a:spcPts val="0"/>
              </a:spcAft>
              <a:buSzPts val="2000"/>
              <a:buNone/>
              <a:defRPr sz="1900">
                <a:solidFill>
                  <a:schemeClr val="accent1"/>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67" name="Google Shape;367;p13"/>
          <p:cNvSpPr txBox="1">
            <a:spLocks noGrp="1"/>
          </p:cNvSpPr>
          <p:nvPr>
            <p:ph type="title" idx="13" hasCustomPrompt="1"/>
          </p:nvPr>
        </p:nvSpPr>
        <p:spPr>
          <a:xfrm>
            <a:off x="848275" y="3022152"/>
            <a:ext cx="584400" cy="593400"/>
          </a:xfrm>
          <a:prstGeom prst="rect">
            <a:avLst/>
          </a:prstGeom>
        </p:spPr>
        <p:txBody>
          <a:bodyPr spcFirstLastPara="1" wrap="square" lIns="90000" tIns="90000" rIns="90000" bIns="90000" anchor="b" anchorCtr="0">
            <a:noAutofit/>
          </a:bodyPr>
          <a:lstStyle>
            <a:lvl1pPr lvl="0" algn="r" rtl="0">
              <a:spcBef>
                <a:spcPts val="0"/>
              </a:spcBef>
              <a:spcAft>
                <a:spcPts val="0"/>
              </a:spcAft>
              <a:buClr>
                <a:schemeClr val="accent6"/>
              </a:buClr>
              <a:buSzPts val="3000"/>
              <a:buNone/>
              <a:defRPr sz="3000"/>
            </a:lvl1pPr>
            <a:lvl2pPr lvl="1" algn="r" rtl="0">
              <a:spcBef>
                <a:spcPts val="0"/>
              </a:spcBef>
              <a:spcAft>
                <a:spcPts val="0"/>
              </a:spcAft>
              <a:buClr>
                <a:schemeClr val="accent6"/>
              </a:buClr>
              <a:buSzPts val="3000"/>
              <a:buNone/>
              <a:defRPr sz="3000">
                <a:solidFill>
                  <a:schemeClr val="accent6"/>
                </a:solidFill>
              </a:defRPr>
            </a:lvl2pPr>
            <a:lvl3pPr lvl="2" algn="r" rtl="0">
              <a:spcBef>
                <a:spcPts val="0"/>
              </a:spcBef>
              <a:spcAft>
                <a:spcPts val="0"/>
              </a:spcAft>
              <a:buClr>
                <a:schemeClr val="accent6"/>
              </a:buClr>
              <a:buSzPts val="3000"/>
              <a:buNone/>
              <a:defRPr sz="3000">
                <a:solidFill>
                  <a:schemeClr val="accent6"/>
                </a:solidFill>
              </a:defRPr>
            </a:lvl3pPr>
            <a:lvl4pPr lvl="3" algn="r" rtl="0">
              <a:spcBef>
                <a:spcPts val="0"/>
              </a:spcBef>
              <a:spcAft>
                <a:spcPts val="0"/>
              </a:spcAft>
              <a:buClr>
                <a:schemeClr val="accent6"/>
              </a:buClr>
              <a:buSzPts val="3000"/>
              <a:buNone/>
              <a:defRPr sz="3000">
                <a:solidFill>
                  <a:schemeClr val="accent6"/>
                </a:solidFill>
              </a:defRPr>
            </a:lvl4pPr>
            <a:lvl5pPr lvl="4" algn="r" rtl="0">
              <a:spcBef>
                <a:spcPts val="0"/>
              </a:spcBef>
              <a:spcAft>
                <a:spcPts val="0"/>
              </a:spcAft>
              <a:buClr>
                <a:schemeClr val="accent6"/>
              </a:buClr>
              <a:buSzPts val="3000"/>
              <a:buNone/>
              <a:defRPr sz="3000">
                <a:solidFill>
                  <a:schemeClr val="accent6"/>
                </a:solidFill>
              </a:defRPr>
            </a:lvl5pPr>
            <a:lvl6pPr lvl="5" algn="r" rtl="0">
              <a:spcBef>
                <a:spcPts val="0"/>
              </a:spcBef>
              <a:spcAft>
                <a:spcPts val="0"/>
              </a:spcAft>
              <a:buClr>
                <a:schemeClr val="accent6"/>
              </a:buClr>
              <a:buSzPts val="3000"/>
              <a:buNone/>
              <a:defRPr sz="3000">
                <a:solidFill>
                  <a:schemeClr val="accent6"/>
                </a:solidFill>
              </a:defRPr>
            </a:lvl6pPr>
            <a:lvl7pPr lvl="6" algn="r" rtl="0">
              <a:spcBef>
                <a:spcPts val="0"/>
              </a:spcBef>
              <a:spcAft>
                <a:spcPts val="0"/>
              </a:spcAft>
              <a:buClr>
                <a:schemeClr val="accent6"/>
              </a:buClr>
              <a:buSzPts val="3000"/>
              <a:buNone/>
              <a:defRPr sz="3000">
                <a:solidFill>
                  <a:schemeClr val="accent6"/>
                </a:solidFill>
              </a:defRPr>
            </a:lvl7pPr>
            <a:lvl8pPr lvl="7" algn="r" rtl="0">
              <a:spcBef>
                <a:spcPts val="0"/>
              </a:spcBef>
              <a:spcAft>
                <a:spcPts val="0"/>
              </a:spcAft>
              <a:buClr>
                <a:schemeClr val="accent6"/>
              </a:buClr>
              <a:buSzPts val="3000"/>
              <a:buNone/>
              <a:defRPr sz="3000">
                <a:solidFill>
                  <a:schemeClr val="accent6"/>
                </a:solidFill>
              </a:defRPr>
            </a:lvl8pPr>
            <a:lvl9pPr lvl="8" algn="r" rtl="0">
              <a:spcBef>
                <a:spcPts val="0"/>
              </a:spcBef>
              <a:spcAft>
                <a:spcPts val="0"/>
              </a:spcAft>
              <a:buClr>
                <a:schemeClr val="accent6"/>
              </a:buClr>
              <a:buSzPts val="3000"/>
              <a:buNone/>
              <a:defRPr sz="3000">
                <a:solidFill>
                  <a:schemeClr val="accent6"/>
                </a:solidFill>
              </a:defRPr>
            </a:lvl9pPr>
          </a:lstStyle>
          <a:p>
            <a:r>
              <a:t>xx%</a:t>
            </a:r>
          </a:p>
        </p:txBody>
      </p:sp>
      <p:sp>
        <p:nvSpPr>
          <p:cNvPr id="368" name="Google Shape;368;p13"/>
          <p:cNvSpPr txBox="1">
            <a:spLocks noGrp="1"/>
          </p:cNvSpPr>
          <p:nvPr>
            <p:ph type="subTitle" idx="14"/>
          </p:nvPr>
        </p:nvSpPr>
        <p:spPr>
          <a:xfrm>
            <a:off x="1356489" y="3455574"/>
            <a:ext cx="1772400" cy="802200"/>
          </a:xfrm>
          <a:prstGeom prst="rect">
            <a:avLst/>
          </a:prstGeom>
        </p:spPr>
        <p:txBody>
          <a:bodyPr spcFirstLastPara="1" wrap="square" lIns="90000" tIns="90000" rIns="90000" bIns="90000" anchor="ctr" anchorCtr="0">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a:endParaRPr/>
          </a:p>
        </p:txBody>
      </p:sp>
      <p:sp>
        <p:nvSpPr>
          <p:cNvPr id="369" name="Google Shape;369;p13"/>
          <p:cNvSpPr txBox="1">
            <a:spLocks noGrp="1"/>
          </p:cNvSpPr>
          <p:nvPr>
            <p:ph type="title" idx="15"/>
          </p:nvPr>
        </p:nvSpPr>
        <p:spPr>
          <a:xfrm>
            <a:off x="3939902" y="3016898"/>
            <a:ext cx="1772400" cy="527700"/>
          </a:xfrm>
          <a:prstGeom prst="rect">
            <a:avLst/>
          </a:prstGeom>
        </p:spPr>
        <p:txBody>
          <a:bodyPr spcFirstLastPara="1" wrap="square" lIns="90000" tIns="90000" rIns="90000" bIns="90000" anchor="b" anchorCtr="0">
            <a:noAutofit/>
          </a:bodyPr>
          <a:lstStyle>
            <a:lvl1pPr marL="0" marR="0" lvl="0" indent="0" algn="l" rtl="0">
              <a:lnSpc>
                <a:spcPct val="100000"/>
              </a:lnSpc>
              <a:spcBef>
                <a:spcPts val="0"/>
              </a:spcBef>
              <a:spcAft>
                <a:spcPts val="0"/>
              </a:spcAft>
              <a:buSzPts val="2000"/>
              <a:buNone/>
              <a:defRPr sz="1900">
                <a:solidFill>
                  <a:schemeClr val="accent1"/>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70" name="Google Shape;370;p13"/>
          <p:cNvSpPr txBox="1">
            <a:spLocks noGrp="1"/>
          </p:cNvSpPr>
          <p:nvPr>
            <p:ph type="title" idx="16" hasCustomPrompt="1"/>
          </p:nvPr>
        </p:nvSpPr>
        <p:spPr>
          <a:xfrm>
            <a:off x="3431700" y="3022152"/>
            <a:ext cx="584400" cy="593400"/>
          </a:xfrm>
          <a:prstGeom prst="rect">
            <a:avLst/>
          </a:prstGeom>
        </p:spPr>
        <p:txBody>
          <a:bodyPr spcFirstLastPara="1" wrap="square" lIns="90000" tIns="90000" rIns="90000" bIns="90000" anchor="b" anchorCtr="0">
            <a:noAutofit/>
          </a:bodyPr>
          <a:lstStyle>
            <a:lvl1pPr lvl="0" algn="r" rtl="0">
              <a:spcBef>
                <a:spcPts val="0"/>
              </a:spcBef>
              <a:spcAft>
                <a:spcPts val="0"/>
              </a:spcAft>
              <a:buClr>
                <a:schemeClr val="accent6"/>
              </a:buClr>
              <a:buSzPts val="3000"/>
              <a:buNone/>
              <a:defRPr sz="3000"/>
            </a:lvl1pPr>
            <a:lvl2pPr lvl="1" algn="r" rtl="0">
              <a:spcBef>
                <a:spcPts val="0"/>
              </a:spcBef>
              <a:spcAft>
                <a:spcPts val="0"/>
              </a:spcAft>
              <a:buClr>
                <a:schemeClr val="accent6"/>
              </a:buClr>
              <a:buSzPts val="3000"/>
              <a:buNone/>
              <a:defRPr sz="3000">
                <a:solidFill>
                  <a:schemeClr val="accent6"/>
                </a:solidFill>
              </a:defRPr>
            </a:lvl2pPr>
            <a:lvl3pPr lvl="2" algn="r" rtl="0">
              <a:spcBef>
                <a:spcPts val="0"/>
              </a:spcBef>
              <a:spcAft>
                <a:spcPts val="0"/>
              </a:spcAft>
              <a:buClr>
                <a:schemeClr val="accent6"/>
              </a:buClr>
              <a:buSzPts val="3000"/>
              <a:buNone/>
              <a:defRPr sz="3000">
                <a:solidFill>
                  <a:schemeClr val="accent6"/>
                </a:solidFill>
              </a:defRPr>
            </a:lvl3pPr>
            <a:lvl4pPr lvl="3" algn="r" rtl="0">
              <a:spcBef>
                <a:spcPts val="0"/>
              </a:spcBef>
              <a:spcAft>
                <a:spcPts val="0"/>
              </a:spcAft>
              <a:buClr>
                <a:schemeClr val="accent6"/>
              </a:buClr>
              <a:buSzPts val="3000"/>
              <a:buNone/>
              <a:defRPr sz="3000">
                <a:solidFill>
                  <a:schemeClr val="accent6"/>
                </a:solidFill>
              </a:defRPr>
            </a:lvl4pPr>
            <a:lvl5pPr lvl="4" algn="r" rtl="0">
              <a:spcBef>
                <a:spcPts val="0"/>
              </a:spcBef>
              <a:spcAft>
                <a:spcPts val="0"/>
              </a:spcAft>
              <a:buClr>
                <a:schemeClr val="accent6"/>
              </a:buClr>
              <a:buSzPts val="3000"/>
              <a:buNone/>
              <a:defRPr sz="3000">
                <a:solidFill>
                  <a:schemeClr val="accent6"/>
                </a:solidFill>
              </a:defRPr>
            </a:lvl5pPr>
            <a:lvl6pPr lvl="5" algn="r" rtl="0">
              <a:spcBef>
                <a:spcPts val="0"/>
              </a:spcBef>
              <a:spcAft>
                <a:spcPts val="0"/>
              </a:spcAft>
              <a:buClr>
                <a:schemeClr val="accent6"/>
              </a:buClr>
              <a:buSzPts val="3000"/>
              <a:buNone/>
              <a:defRPr sz="3000">
                <a:solidFill>
                  <a:schemeClr val="accent6"/>
                </a:solidFill>
              </a:defRPr>
            </a:lvl6pPr>
            <a:lvl7pPr lvl="6" algn="r" rtl="0">
              <a:spcBef>
                <a:spcPts val="0"/>
              </a:spcBef>
              <a:spcAft>
                <a:spcPts val="0"/>
              </a:spcAft>
              <a:buClr>
                <a:schemeClr val="accent6"/>
              </a:buClr>
              <a:buSzPts val="3000"/>
              <a:buNone/>
              <a:defRPr sz="3000">
                <a:solidFill>
                  <a:schemeClr val="accent6"/>
                </a:solidFill>
              </a:defRPr>
            </a:lvl7pPr>
            <a:lvl8pPr lvl="7" algn="r" rtl="0">
              <a:spcBef>
                <a:spcPts val="0"/>
              </a:spcBef>
              <a:spcAft>
                <a:spcPts val="0"/>
              </a:spcAft>
              <a:buClr>
                <a:schemeClr val="accent6"/>
              </a:buClr>
              <a:buSzPts val="3000"/>
              <a:buNone/>
              <a:defRPr sz="3000">
                <a:solidFill>
                  <a:schemeClr val="accent6"/>
                </a:solidFill>
              </a:defRPr>
            </a:lvl8pPr>
            <a:lvl9pPr lvl="8" algn="r" rtl="0">
              <a:spcBef>
                <a:spcPts val="0"/>
              </a:spcBef>
              <a:spcAft>
                <a:spcPts val="0"/>
              </a:spcAft>
              <a:buClr>
                <a:schemeClr val="accent6"/>
              </a:buClr>
              <a:buSzPts val="3000"/>
              <a:buNone/>
              <a:defRPr sz="3000">
                <a:solidFill>
                  <a:schemeClr val="accent6"/>
                </a:solidFill>
              </a:defRPr>
            </a:lvl9pPr>
          </a:lstStyle>
          <a:p>
            <a:r>
              <a:t>xx%</a:t>
            </a:r>
          </a:p>
        </p:txBody>
      </p:sp>
      <p:sp>
        <p:nvSpPr>
          <p:cNvPr id="371" name="Google Shape;371;p13"/>
          <p:cNvSpPr txBox="1">
            <a:spLocks noGrp="1"/>
          </p:cNvSpPr>
          <p:nvPr>
            <p:ph type="subTitle" idx="17"/>
          </p:nvPr>
        </p:nvSpPr>
        <p:spPr>
          <a:xfrm>
            <a:off x="3939900" y="3455574"/>
            <a:ext cx="1772400" cy="802200"/>
          </a:xfrm>
          <a:prstGeom prst="rect">
            <a:avLst/>
          </a:prstGeom>
        </p:spPr>
        <p:txBody>
          <a:bodyPr spcFirstLastPara="1" wrap="square" lIns="90000" tIns="90000" rIns="90000" bIns="90000" anchor="ctr" anchorCtr="0">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a:endParaRPr/>
          </a:p>
        </p:txBody>
      </p:sp>
      <p:sp>
        <p:nvSpPr>
          <p:cNvPr id="372" name="Google Shape;372;p13"/>
          <p:cNvSpPr txBox="1">
            <a:spLocks noGrp="1"/>
          </p:cNvSpPr>
          <p:nvPr>
            <p:ph type="title" idx="18"/>
          </p:nvPr>
        </p:nvSpPr>
        <p:spPr>
          <a:xfrm>
            <a:off x="6523331" y="3016898"/>
            <a:ext cx="1772400" cy="527700"/>
          </a:xfrm>
          <a:prstGeom prst="rect">
            <a:avLst/>
          </a:prstGeom>
        </p:spPr>
        <p:txBody>
          <a:bodyPr spcFirstLastPara="1" wrap="square" lIns="90000" tIns="90000" rIns="90000" bIns="90000" anchor="b" anchorCtr="0">
            <a:noAutofit/>
          </a:bodyPr>
          <a:lstStyle>
            <a:lvl1pPr marL="0" marR="0" lvl="0" indent="0" algn="l" rtl="0">
              <a:lnSpc>
                <a:spcPct val="100000"/>
              </a:lnSpc>
              <a:spcBef>
                <a:spcPts val="0"/>
              </a:spcBef>
              <a:spcAft>
                <a:spcPts val="0"/>
              </a:spcAft>
              <a:buSzPts val="2000"/>
              <a:buNone/>
              <a:defRPr sz="1900">
                <a:solidFill>
                  <a:schemeClr val="accent1"/>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73" name="Google Shape;373;p13"/>
          <p:cNvSpPr txBox="1">
            <a:spLocks noGrp="1"/>
          </p:cNvSpPr>
          <p:nvPr>
            <p:ph type="title" idx="19" hasCustomPrompt="1"/>
          </p:nvPr>
        </p:nvSpPr>
        <p:spPr>
          <a:xfrm>
            <a:off x="6015075" y="3022152"/>
            <a:ext cx="584400" cy="593400"/>
          </a:xfrm>
          <a:prstGeom prst="rect">
            <a:avLst/>
          </a:prstGeom>
        </p:spPr>
        <p:txBody>
          <a:bodyPr spcFirstLastPara="1" wrap="square" lIns="90000" tIns="90000" rIns="90000" bIns="90000" anchor="b" anchorCtr="0">
            <a:noAutofit/>
          </a:bodyPr>
          <a:lstStyle>
            <a:lvl1pPr lvl="0" algn="r" rtl="0">
              <a:spcBef>
                <a:spcPts val="0"/>
              </a:spcBef>
              <a:spcAft>
                <a:spcPts val="0"/>
              </a:spcAft>
              <a:buClr>
                <a:schemeClr val="accent6"/>
              </a:buClr>
              <a:buSzPts val="3000"/>
              <a:buNone/>
              <a:defRPr sz="3000"/>
            </a:lvl1pPr>
            <a:lvl2pPr lvl="1" algn="r" rtl="0">
              <a:spcBef>
                <a:spcPts val="0"/>
              </a:spcBef>
              <a:spcAft>
                <a:spcPts val="0"/>
              </a:spcAft>
              <a:buClr>
                <a:schemeClr val="accent6"/>
              </a:buClr>
              <a:buSzPts val="3000"/>
              <a:buNone/>
              <a:defRPr sz="3000">
                <a:solidFill>
                  <a:schemeClr val="accent6"/>
                </a:solidFill>
              </a:defRPr>
            </a:lvl2pPr>
            <a:lvl3pPr lvl="2" algn="r" rtl="0">
              <a:spcBef>
                <a:spcPts val="0"/>
              </a:spcBef>
              <a:spcAft>
                <a:spcPts val="0"/>
              </a:spcAft>
              <a:buClr>
                <a:schemeClr val="accent6"/>
              </a:buClr>
              <a:buSzPts val="3000"/>
              <a:buNone/>
              <a:defRPr sz="3000">
                <a:solidFill>
                  <a:schemeClr val="accent6"/>
                </a:solidFill>
              </a:defRPr>
            </a:lvl3pPr>
            <a:lvl4pPr lvl="3" algn="r" rtl="0">
              <a:spcBef>
                <a:spcPts val="0"/>
              </a:spcBef>
              <a:spcAft>
                <a:spcPts val="0"/>
              </a:spcAft>
              <a:buClr>
                <a:schemeClr val="accent6"/>
              </a:buClr>
              <a:buSzPts val="3000"/>
              <a:buNone/>
              <a:defRPr sz="3000">
                <a:solidFill>
                  <a:schemeClr val="accent6"/>
                </a:solidFill>
              </a:defRPr>
            </a:lvl4pPr>
            <a:lvl5pPr lvl="4" algn="r" rtl="0">
              <a:spcBef>
                <a:spcPts val="0"/>
              </a:spcBef>
              <a:spcAft>
                <a:spcPts val="0"/>
              </a:spcAft>
              <a:buClr>
                <a:schemeClr val="accent6"/>
              </a:buClr>
              <a:buSzPts val="3000"/>
              <a:buNone/>
              <a:defRPr sz="3000">
                <a:solidFill>
                  <a:schemeClr val="accent6"/>
                </a:solidFill>
              </a:defRPr>
            </a:lvl5pPr>
            <a:lvl6pPr lvl="5" algn="r" rtl="0">
              <a:spcBef>
                <a:spcPts val="0"/>
              </a:spcBef>
              <a:spcAft>
                <a:spcPts val="0"/>
              </a:spcAft>
              <a:buClr>
                <a:schemeClr val="accent6"/>
              </a:buClr>
              <a:buSzPts val="3000"/>
              <a:buNone/>
              <a:defRPr sz="3000">
                <a:solidFill>
                  <a:schemeClr val="accent6"/>
                </a:solidFill>
              </a:defRPr>
            </a:lvl6pPr>
            <a:lvl7pPr lvl="6" algn="r" rtl="0">
              <a:spcBef>
                <a:spcPts val="0"/>
              </a:spcBef>
              <a:spcAft>
                <a:spcPts val="0"/>
              </a:spcAft>
              <a:buClr>
                <a:schemeClr val="accent6"/>
              </a:buClr>
              <a:buSzPts val="3000"/>
              <a:buNone/>
              <a:defRPr sz="3000">
                <a:solidFill>
                  <a:schemeClr val="accent6"/>
                </a:solidFill>
              </a:defRPr>
            </a:lvl7pPr>
            <a:lvl8pPr lvl="7" algn="r" rtl="0">
              <a:spcBef>
                <a:spcPts val="0"/>
              </a:spcBef>
              <a:spcAft>
                <a:spcPts val="0"/>
              </a:spcAft>
              <a:buClr>
                <a:schemeClr val="accent6"/>
              </a:buClr>
              <a:buSzPts val="3000"/>
              <a:buNone/>
              <a:defRPr sz="3000">
                <a:solidFill>
                  <a:schemeClr val="accent6"/>
                </a:solidFill>
              </a:defRPr>
            </a:lvl8pPr>
            <a:lvl9pPr lvl="8" algn="r" rtl="0">
              <a:spcBef>
                <a:spcPts val="0"/>
              </a:spcBef>
              <a:spcAft>
                <a:spcPts val="0"/>
              </a:spcAft>
              <a:buClr>
                <a:schemeClr val="accent6"/>
              </a:buClr>
              <a:buSzPts val="3000"/>
              <a:buNone/>
              <a:defRPr sz="3000">
                <a:solidFill>
                  <a:schemeClr val="accent6"/>
                </a:solidFill>
              </a:defRPr>
            </a:lvl9pPr>
          </a:lstStyle>
          <a:p>
            <a:r>
              <a:t>xx%</a:t>
            </a:r>
          </a:p>
        </p:txBody>
      </p:sp>
      <p:sp>
        <p:nvSpPr>
          <p:cNvPr id="374" name="Google Shape;374;p13"/>
          <p:cNvSpPr txBox="1">
            <a:spLocks noGrp="1"/>
          </p:cNvSpPr>
          <p:nvPr>
            <p:ph type="subTitle" idx="20"/>
          </p:nvPr>
        </p:nvSpPr>
        <p:spPr>
          <a:xfrm>
            <a:off x="6523325" y="3447605"/>
            <a:ext cx="1772400" cy="802200"/>
          </a:xfrm>
          <a:prstGeom prst="rect">
            <a:avLst/>
          </a:prstGeom>
        </p:spPr>
        <p:txBody>
          <a:bodyPr spcFirstLastPara="1" wrap="square" lIns="90000" tIns="90000" rIns="90000" bIns="90000" anchor="ctr" anchorCtr="0">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a:endParaRPr/>
          </a:p>
        </p:txBody>
      </p:sp>
      <p:sp>
        <p:nvSpPr>
          <p:cNvPr id="375" name="Google Shape;375;p13"/>
          <p:cNvSpPr txBox="1">
            <a:spLocks noGrp="1"/>
          </p:cNvSpPr>
          <p:nvPr>
            <p:ph type="title" idx="21"/>
          </p:nvPr>
        </p:nvSpPr>
        <p:spPr>
          <a:xfrm>
            <a:off x="720000" y="387600"/>
            <a:ext cx="7704000" cy="473400"/>
          </a:xfrm>
          <a:prstGeom prst="rect">
            <a:avLst/>
          </a:prstGeom>
        </p:spPr>
        <p:txBody>
          <a:bodyPr spcFirstLastPara="1" wrap="square" lIns="90000" tIns="90000" rIns="90000" bIns="90000" anchor="t" anchorCtr="0">
            <a:noAutofit/>
          </a:bodyPr>
          <a:lstStyle>
            <a:lvl1pPr lvl="0" algn="ctr" rtl="0">
              <a:spcBef>
                <a:spcPts val="0"/>
              </a:spcBef>
              <a:spcAft>
                <a:spcPts val="0"/>
              </a:spcAft>
              <a:buClr>
                <a:schemeClr val="lt2"/>
              </a:buClr>
              <a:buSzPts val="2800"/>
              <a:buFont typeface="Dosis"/>
              <a:buNone/>
              <a:defRPr sz="2800" b="1">
                <a:solidFill>
                  <a:schemeClr val="accent6"/>
                </a:solidFill>
                <a:latin typeface="Dosis"/>
                <a:ea typeface="Dosis"/>
                <a:cs typeface="Dosis"/>
                <a:sym typeface="Dosis"/>
              </a:defRPr>
            </a:lvl1pPr>
            <a:lvl2pPr lvl="1" algn="ctr"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algn="ctr"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algn="ctr"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algn="ctr"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algn="ctr"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algn="ctr"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algn="ctr"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algn="ctr"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grpSp>
        <p:nvGrpSpPr>
          <p:cNvPr id="376" name="Google Shape;376;p13"/>
          <p:cNvGrpSpPr/>
          <p:nvPr/>
        </p:nvGrpSpPr>
        <p:grpSpPr>
          <a:xfrm>
            <a:off x="8604687" y="571987"/>
            <a:ext cx="184069" cy="184098"/>
            <a:chOff x="241700" y="2278977"/>
            <a:chExt cx="292777" cy="292777"/>
          </a:xfrm>
        </p:grpSpPr>
        <p:sp>
          <p:nvSpPr>
            <p:cNvPr id="377" name="Google Shape;377;p13"/>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3"/>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 name="Google Shape;379;p13"/>
          <p:cNvGrpSpPr/>
          <p:nvPr/>
        </p:nvGrpSpPr>
        <p:grpSpPr>
          <a:xfrm>
            <a:off x="8795941" y="1073697"/>
            <a:ext cx="140738" cy="140738"/>
            <a:chOff x="241700" y="2278977"/>
            <a:chExt cx="292777" cy="292777"/>
          </a:xfrm>
        </p:grpSpPr>
        <p:sp>
          <p:nvSpPr>
            <p:cNvPr id="380" name="Google Shape;380;p13"/>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3"/>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13"/>
          <p:cNvGrpSpPr/>
          <p:nvPr/>
        </p:nvGrpSpPr>
        <p:grpSpPr>
          <a:xfrm>
            <a:off x="8649432" y="1417132"/>
            <a:ext cx="94596" cy="94626"/>
            <a:chOff x="241700" y="2278977"/>
            <a:chExt cx="292777" cy="292777"/>
          </a:xfrm>
        </p:grpSpPr>
        <p:sp>
          <p:nvSpPr>
            <p:cNvPr id="383" name="Google Shape;383;p13"/>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3"/>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13"/>
          <p:cNvGrpSpPr/>
          <p:nvPr/>
        </p:nvGrpSpPr>
        <p:grpSpPr>
          <a:xfrm>
            <a:off x="8819009" y="1818574"/>
            <a:ext cx="94596" cy="94626"/>
            <a:chOff x="241700" y="2278977"/>
            <a:chExt cx="292777" cy="292777"/>
          </a:xfrm>
        </p:grpSpPr>
        <p:sp>
          <p:nvSpPr>
            <p:cNvPr id="386" name="Google Shape;386;p13"/>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3"/>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13"/>
          <p:cNvGrpSpPr/>
          <p:nvPr/>
        </p:nvGrpSpPr>
        <p:grpSpPr>
          <a:xfrm rot="10800000">
            <a:off x="303935" y="3367526"/>
            <a:ext cx="184069" cy="184098"/>
            <a:chOff x="241700" y="2278977"/>
            <a:chExt cx="292777" cy="292777"/>
          </a:xfrm>
        </p:grpSpPr>
        <p:sp>
          <p:nvSpPr>
            <p:cNvPr id="389" name="Google Shape;389;p13"/>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3"/>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 name="Google Shape;391;p13"/>
          <p:cNvGrpSpPr/>
          <p:nvPr/>
        </p:nvGrpSpPr>
        <p:grpSpPr>
          <a:xfrm rot="10800000">
            <a:off x="156012" y="2909177"/>
            <a:ext cx="140738" cy="140738"/>
            <a:chOff x="241700" y="2278977"/>
            <a:chExt cx="292777" cy="292777"/>
          </a:xfrm>
        </p:grpSpPr>
        <p:sp>
          <p:nvSpPr>
            <p:cNvPr id="392" name="Google Shape;392;p13"/>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3"/>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 name="Google Shape;394;p13"/>
          <p:cNvGrpSpPr/>
          <p:nvPr/>
        </p:nvGrpSpPr>
        <p:grpSpPr>
          <a:xfrm rot="10800000">
            <a:off x="348663" y="2611854"/>
            <a:ext cx="94596" cy="94626"/>
            <a:chOff x="241700" y="2278977"/>
            <a:chExt cx="292777" cy="292777"/>
          </a:xfrm>
        </p:grpSpPr>
        <p:sp>
          <p:nvSpPr>
            <p:cNvPr id="395" name="Google Shape;395;p13"/>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3"/>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 name="Google Shape;397;p13"/>
          <p:cNvGrpSpPr/>
          <p:nvPr/>
        </p:nvGrpSpPr>
        <p:grpSpPr>
          <a:xfrm rot="10800000">
            <a:off x="179086" y="2210412"/>
            <a:ext cx="94596" cy="94626"/>
            <a:chOff x="241700" y="2278977"/>
            <a:chExt cx="292777" cy="292777"/>
          </a:xfrm>
        </p:grpSpPr>
        <p:sp>
          <p:nvSpPr>
            <p:cNvPr id="398" name="Google Shape;398;p13"/>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3"/>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CUSTOM_2">
    <p:spTree>
      <p:nvGrpSpPr>
        <p:cNvPr id="1" name="Shape 448"/>
        <p:cNvGrpSpPr/>
        <p:nvPr/>
      </p:nvGrpSpPr>
      <p:grpSpPr>
        <a:xfrm>
          <a:off x="0" y="0"/>
          <a:ext cx="0" cy="0"/>
          <a:chOff x="0" y="0"/>
          <a:chExt cx="0" cy="0"/>
        </a:xfrm>
      </p:grpSpPr>
      <p:grpSp>
        <p:nvGrpSpPr>
          <p:cNvPr id="449" name="Google Shape;449;p16"/>
          <p:cNvGrpSpPr/>
          <p:nvPr/>
        </p:nvGrpSpPr>
        <p:grpSpPr>
          <a:xfrm rot="-2894886">
            <a:off x="8356633" y="3557749"/>
            <a:ext cx="1755590" cy="1755590"/>
            <a:chOff x="720000" y="-477775"/>
            <a:chExt cx="1017900" cy="1017900"/>
          </a:xfrm>
        </p:grpSpPr>
        <p:sp>
          <p:nvSpPr>
            <p:cNvPr id="450" name="Google Shape;450;p16"/>
            <p:cNvSpPr/>
            <p:nvPr/>
          </p:nvSpPr>
          <p:spPr>
            <a:xfrm>
              <a:off x="720000" y="-477775"/>
              <a:ext cx="1017900" cy="1017900"/>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6"/>
            <p:cNvSpPr/>
            <p:nvPr/>
          </p:nvSpPr>
          <p:spPr>
            <a:xfrm>
              <a:off x="720000" y="-477775"/>
              <a:ext cx="1017900" cy="1017900"/>
            </a:xfrm>
            <a:prstGeom prst="teardrop">
              <a:avLst>
                <a:gd name="adj" fmla="val 100000"/>
              </a:avLst>
            </a:prstGeom>
            <a:solidFill>
              <a:srgbClr val="000000">
                <a:alpha val="17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 name="Google Shape;452;p16"/>
          <p:cNvGrpSpPr/>
          <p:nvPr/>
        </p:nvGrpSpPr>
        <p:grpSpPr>
          <a:xfrm rot="10497210">
            <a:off x="-668470" y="-91812"/>
            <a:ext cx="1263633" cy="1263633"/>
            <a:chOff x="720000" y="-477775"/>
            <a:chExt cx="1017900" cy="1017900"/>
          </a:xfrm>
        </p:grpSpPr>
        <p:sp>
          <p:nvSpPr>
            <p:cNvPr id="453" name="Google Shape;453;p16"/>
            <p:cNvSpPr/>
            <p:nvPr/>
          </p:nvSpPr>
          <p:spPr>
            <a:xfrm>
              <a:off x="720000" y="-477775"/>
              <a:ext cx="1017900" cy="1017900"/>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6"/>
            <p:cNvSpPr/>
            <p:nvPr/>
          </p:nvSpPr>
          <p:spPr>
            <a:xfrm>
              <a:off x="720000" y="-477775"/>
              <a:ext cx="1017900" cy="1017900"/>
            </a:xfrm>
            <a:prstGeom prst="teardrop">
              <a:avLst>
                <a:gd name="adj" fmla="val 100000"/>
              </a:avLst>
            </a:prstGeom>
            <a:solidFill>
              <a:srgbClr val="000000">
                <a:alpha val="17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5" name="Google Shape;455;p16"/>
          <p:cNvSpPr/>
          <p:nvPr/>
        </p:nvSpPr>
        <p:spPr>
          <a:xfrm rot="2573150">
            <a:off x="-12255" y="-1330964"/>
            <a:ext cx="1949335" cy="1949131"/>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6"/>
          <p:cNvSpPr txBox="1">
            <a:spLocks noGrp="1"/>
          </p:cNvSpPr>
          <p:nvPr>
            <p:ph type="subTitle" idx="1"/>
          </p:nvPr>
        </p:nvSpPr>
        <p:spPr>
          <a:xfrm>
            <a:off x="720000" y="2710951"/>
            <a:ext cx="3628200" cy="711900"/>
          </a:xfrm>
          <a:prstGeom prst="rect">
            <a:avLst/>
          </a:prstGeom>
        </p:spPr>
        <p:txBody>
          <a:bodyPr spcFirstLastPara="1" wrap="square" lIns="90000" tIns="90000" rIns="90000" bIns="90000"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57" name="Google Shape;457;p16"/>
          <p:cNvSpPr txBox="1">
            <a:spLocks noGrp="1"/>
          </p:cNvSpPr>
          <p:nvPr>
            <p:ph type="title"/>
          </p:nvPr>
        </p:nvSpPr>
        <p:spPr>
          <a:xfrm>
            <a:off x="720000" y="1161650"/>
            <a:ext cx="3628200" cy="1473000"/>
          </a:xfrm>
          <a:prstGeom prst="rect">
            <a:avLst/>
          </a:prstGeom>
        </p:spPr>
        <p:txBody>
          <a:bodyPr spcFirstLastPara="1" wrap="square" lIns="90000" tIns="90000" rIns="90000" bIns="90000" anchor="b" anchorCtr="0">
            <a:noAutofit/>
          </a:bodyPr>
          <a:lstStyle>
            <a:lvl1pPr lvl="0" rtl="0">
              <a:spcBef>
                <a:spcPts val="0"/>
              </a:spcBef>
              <a:spcAft>
                <a:spcPts val="0"/>
              </a:spcAft>
              <a:buClr>
                <a:schemeClr val="accent6"/>
              </a:buClr>
              <a:buSzPts val="3600"/>
              <a:buNone/>
              <a:defRPr>
                <a:solidFill>
                  <a:schemeClr val="accent6"/>
                </a:solidFill>
              </a:defRPr>
            </a:lvl1pPr>
            <a:lvl2pPr lvl="1" rtl="0">
              <a:spcBef>
                <a:spcPts val="0"/>
              </a:spcBef>
              <a:spcAft>
                <a:spcPts val="0"/>
              </a:spcAft>
              <a:buClr>
                <a:schemeClr val="accent6"/>
              </a:buClr>
              <a:buSzPts val="2800"/>
              <a:buNone/>
              <a:defRPr>
                <a:solidFill>
                  <a:schemeClr val="accent6"/>
                </a:solidFill>
              </a:defRPr>
            </a:lvl2pPr>
            <a:lvl3pPr lvl="2" rtl="0">
              <a:spcBef>
                <a:spcPts val="0"/>
              </a:spcBef>
              <a:spcAft>
                <a:spcPts val="0"/>
              </a:spcAft>
              <a:buClr>
                <a:schemeClr val="accent6"/>
              </a:buClr>
              <a:buSzPts val="2800"/>
              <a:buNone/>
              <a:defRPr>
                <a:solidFill>
                  <a:schemeClr val="accent6"/>
                </a:solidFill>
              </a:defRPr>
            </a:lvl3pPr>
            <a:lvl4pPr lvl="3" rtl="0">
              <a:spcBef>
                <a:spcPts val="0"/>
              </a:spcBef>
              <a:spcAft>
                <a:spcPts val="0"/>
              </a:spcAft>
              <a:buClr>
                <a:schemeClr val="accent6"/>
              </a:buClr>
              <a:buSzPts val="2800"/>
              <a:buNone/>
              <a:defRPr>
                <a:solidFill>
                  <a:schemeClr val="accent6"/>
                </a:solidFill>
              </a:defRPr>
            </a:lvl4pPr>
            <a:lvl5pPr lvl="4" rtl="0">
              <a:spcBef>
                <a:spcPts val="0"/>
              </a:spcBef>
              <a:spcAft>
                <a:spcPts val="0"/>
              </a:spcAft>
              <a:buClr>
                <a:schemeClr val="accent6"/>
              </a:buClr>
              <a:buSzPts val="2800"/>
              <a:buNone/>
              <a:defRPr>
                <a:solidFill>
                  <a:schemeClr val="accent6"/>
                </a:solidFill>
              </a:defRPr>
            </a:lvl5pPr>
            <a:lvl6pPr lvl="5" rtl="0">
              <a:spcBef>
                <a:spcPts val="0"/>
              </a:spcBef>
              <a:spcAft>
                <a:spcPts val="0"/>
              </a:spcAft>
              <a:buClr>
                <a:schemeClr val="accent6"/>
              </a:buClr>
              <a:buSzPts val="2800"/>
              <a:buNone/>
              <a:defRPr>
                <a:solidFill>
                  <a:schemeClr val="accent6"/>
                </a:solidFill>
              </a:defRPr>
            </a:lvl6pPr>
            <a:lvl7pPr lvl="6" rtl="0">
              <a:spcBef>
                <a:spcPts val="0"/>
              </a:spcBef>
              <a:spcAft>
                <a:spcPts val="0"/>
              </a:spcAft>
              <a:buClr>
                <a:schemeClr val="accent6"/>
              </a:buClr>
              <a:buSzPts val="2800"/>
              <a:buNone/>
              <a:defRPr>
                <a:solidFill>
                  <a:schemeClr val="accent6"/>
                </a:solidFill>
              </a:defRPr>
            </a:lvl7pPr>
            <a:lvl8pPr lvl="7" rtl="0">
              <a:spcBef>
                <a:spcPts val="0"/>
              </a:spcBef>
              <a:spcAft>
                <a:spcPts val="0"/>
              </a:spcAft>
              <a:buClr>
                <a:schemeClr val="accent6"/>
              </a:buClr>
              <a:buSzPts val="2800"/>
              <a:buNone/>
              <a:defRPr>
                <a:solidFill>
                  <a:schemeClr val="accent6"/>
                </a:solidFill>
              </a:defRPr>
            </a:lvl8pPr>
            <a:lvl9pPr lvl="8" rtl="0">
              <a:spcBef>
                <a:spcPts val="0"/>
              </a:spcBef>
              <a:spcAft>
                <a:spcPts val="0"/>
              </a:spcAft>
              <a:buClr>
                <a:schemeClr val="accent6"/>
              </a:buClr>
              <a:buSzPts val="2800"/>
              <a:buNone/>
              <a:defRPr>
                <a:solidFill>
                  <a:schemeClr val="accent6"/>
                </a:solidFill>
              </a:defRPr>
            </a:lvl9pPr>
          </a:lstStyle>
          <a:p>
            <a:endParaRPr/>
          </a:p>
        </p:txBody>
      </p:sp>
      <p:grpSp>
        <p:nvGrpSpPr>
          <p:cNvPr id="458" name="Google Shape;458;p16"/>
          <p:cNvGrpSpPr/>
          <p:nvPr/>
        </p:nvGrpSpPr>
        <p:grpSpPr>
          <a:xfrm>
            <a:off x="930942" y="225273"/>
            <a:ext cx="227664" cy="227664"/>
            <a:chOff x="241700" y="2278977"/>
            <a:chExt cx="292777" cy="292777"/>
          </a:xfrm>
        </p:grpSpPr>
        <p:sp>
          <p:nvSpPr>
            <p:cNvPr id="459" name="Google Shape;459;p16"/>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6"/>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16"/>
          <p:cNvGrpSpPr/>
          <p:nvPr/>
        </p:nvGrpSpPr>
        <p:grpSpPr>
          <a:xfrm>
            <a:off x="1706853" y="115133"/>
            <a:ext cx="174056" cy="174085"/>
            <a:chOff x="241700" y="2278977"/>
            <a:chExt cx="292777" cy="292777"/>
          </a:xfrm>
        </p:grpSpPr>
        <p:sp>
          <p:nvSpPr>
            <p:cNvPr id="462" name="Google Shape;462;p16"/>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6"/>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4" name="Google Shape;464;p16"/>
          <p:cNvGrpSpPr/>
          <p:nvPr/>
        </p:nvGrpSpPr>
        <p:grpSpPr>
          <a:xfrm>
            <a:off x="2209321" y="289225"/>
            <a:ext cx="174056" cy="174056"/>
            <a:chOff x="241700" y="2278977"/>
            <a:chExt cx="292777" cy="292777"/>
          </a:xfrm>
        </p:grpSpPr>
        <p:sp>
          <p:nvSpPr>
            <p:cNvPr id="465" name="Google Shape;465;p16"/>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6"/>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16"/>
          <p:cNvGrpSpPr/>
          <p:nvPr/>
        </p:nvGrpSpPr>
        <p:grpSpPr>
          <a:xfrm>
            <a:off x="7385042" y="4600448"/>
            <a:ext cx="227664" cy="227664"/>
            <a:chOff x="241700" y="2278977"/>
            <a:chExt cx="292777" cy="292777"/>
          </a:xfrm>
        </p:grpSpPr>
        <p:sp>
          <p:nvSpPr>
            <p:cNvPr id="468" name="Google Shape;468;p16"/>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6"/>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16"/>
          <p:cNvGrpSpPr/>
          <p:nvPr/>
        </p:nvGrpSpPr>
        <p:grpSpPr>
          <a:xfrm>
            <a:off x="7995028" y="4783408"/>
            <a:ext cx="174056" cy="174085"/>
            <a:chOff x="241700" y="2278977"/>
            <a:chExt cx="292777" cy="292777"/>
          </a:xfrm>
        </p:grpSpPr>
        <p:sp>
          <p:nvSpPr>
            <p:cNvPr id="471" name="Google Shape;471;p16"/>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6"/>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16"/>
          <p:cNvGrpSpPr/>
          <p:nvPr/>
        </p:nvGrpSpPr>
        <p:grpSpPr>
          <a:xfrm>
            <a:off x="8490471" y="4513425"/>
            <a:ext cx="174056" cy="174056"/>
            <a:chOff x="241700" y="2278977"/>
            <a:chExt cx="292777" cy="292777"/>
          </a:xfrm>
        </p:grpSpPr>
        <p:sp>
          <p:nvSpPr>
            <p:cNvPr id="474" name="Google Shape;474;p16"/>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6"/>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16"/>
          <p:cNvGrpSpPr/>
          <p:nvPr/>
        </p:nvGrpSpPr>
        <p:grpSpPr>
          <a:xfrm>
            <a:off x="7018679" y="4828161"/>
            <a:ext cx="129349" cy="129408"/>
            <a:chOff x="241700" y="2278977"/>
            <a:chExt cx="292777" cy="292777"/>
          </a:xfrm>
        </p:grpSpPr>
        <p:sp>
          <p:nvSpPr>
            <p:cNvPr id="477" name="Google Shape;477;p16"/>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6"/>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576"/>
        <p:cNvGrpSpPr/>
        <p:nvPr/>
      </p:nvGrpSpPr>
      <p:grpSpPr>
        <a:xfrm>
          <a:off x="0" y="0"/>
          <a:ext cx="0" cy="0"/>
          <a:chOff x="0" y="0"/>
          <a:chExt cx="0" cy="0"/>
        </a:xfrm>
      </p:grpSpPr>
      <p:grpSp>
        <p:nvGrpSpPr>
          <p:cNvPr id="577" name="Google Shape;577;p20"/>
          <p:cNvGrpSpPr/>
          <p:nvPr/>
        </p:nvGrpSpPr>
        <p:grpSpPr>
          <a:xfrm>
            <a:off x="7113463" y="2053908"/>
            <a:ext cx="3958800" cy="4442925"/>
            <a:chOff x="6994463" y="2003908"/>
            <a:chExt cx="3958800" cy="4442925"/>
          </a:xfrm>
        </p:grpSpPr>
        <p:grpSp>
          <p:nvGrpSpPr>
            <p:cNvPr id="578" name="Google Shape;578;p20"/>
            <p:cNvGrpSpPr/>
            <p:nvPr/>
          </p:nvGrpSpPr>
          <p:grpSpPr>
            <a:xfrm rot="5881968">
              <a:off x="7985690" y="4077114"/>
              <a:ext cx="2153220" cy="2153119"/>
              <a:chOff x="720000" y="-477775"/>
              <a:chExt cx="1017900" cy="1017900"/>
            </a:xfrm>
          </p:grpSpPr>
          <p:sp>
            <p:nvSpPr>
              <p:cNvPr id="579" name="Google Shape;579;p20"/>
              <p:cNvSpPr/>
              <p:nvPr/>
            </p:nvSpPr>
            <p:spPr>
              <a:xfrm>
                <a:off x="720000" y="-477775"/>
                <a:ext cx="1017900" cy="1017900"/>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0"/>
              <p:cNvSpPr/>
              <p:nvPr/>
            </p:nvSpPr>
            <p:spPr>
              <a:xfrm>
                <a:off x="720000" y="-477775"/>
                <a:ext cx="1017900" cy="1017900"/>
              </a:xfrm>
              <a:prstGeom prst="teardrop">
                <a:avLst>
                  <a:gd name="adj" fmla="val 100000"/>
                </a:avLst>
              </a:prstGeom>
              <a:solidFill>
                <a:srgbClr val="000000">
                  <a:alpha val="17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1" name="Google Shape;581;p20"/>
            <p:cNvSpPr/>
            <p:nvPr/>
          </p:nvSpPr>
          <p:spPr>
            <a:xfrm rot="9845783">
              <a:off x="7167645" y="4804415"/>
              <a:ext cx="1469236" cy="1469236"/>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0"/>
            <p:cNvSpPr/>
            <p:nvPr/>
          </p:nvSpPr>
          <p:spPr>
            <a:xfrm rot="9845544">
              <a:off x="8718994" y="2239539"/>
              <a:ext cx="1998638" cy="1998638"/>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3" name="Google Shape;583;p20"/>
          <p:cNvSpPr txBox="1">
            <a:spLocks noGrp="1"/>
          </p:cNvSpPr>
          <p:nvPr>
            <p:ph type="title"/>
          </p:nvPr>
        </p:nvSpPr>
        <p:spPr>
          <a:xfrm>
            <a:off x="5661850" y="528799"/>
            <a:ext cx="2336400" cy="385800"/>
          </a:xfrm>
          <a:prstGeom prst="rect">
            <a:avLst/>
          </a:prstGeom>
        </p:spPr>
        <p:txBody>
          <a:bodyPr spcFirstLastPara="1" wrap="square" lIns="90000" tIns="90000" rIns="90000" bIns="90000" anchor="b" anchorCtr="0">
            <a:noAutofit/>
          </a:bodyPr>
          <a:lstStyle>
            <a:lvl1pPr marL="0" marR="0" lvl="0" indent="0" algn="l" rtl="0">
              <a:lnSpc>
                <a:spcPct val="100000"/>
              </a:lnSpc>
              <a:spcBef>
                <a:spcPts val="0"/>
              </a:spcBef>
              <a:spcAft>
                <a:spcPts val="0"/>
              </a:spcAft>
              <a:buClr>
                <a:schemeClr val="accent1"/>
              </a:buClr>
              <a:buSzPts val="2000"/>
              <a:buNone/>
              <a:defRPr sz="1900">
                <a:solidFill>
                  <a:schemeClr val="accent1"/>
                </a:solidFill>
              </a:defRPr>
            </a:lvl1pPr>
            <a:lvl2pPr lvl="1" rtl="0">
              <a:spcBef>
                <a:spcPts val="0"/>
              </a:spcBef>
              <a:spcAft>
                <a:spcPts val="0"/>
              </a:spcAft>
              <a:buClr>
                <a:schemeClr val="accent1"/>
              </a:buClr>
              <a:buSzPts val="2500"/>
              <a:buNone/>
              <a:defRPr sz="2500">
                <a:solidFill>
                  <a:schemeClr val="accent1"/>
                </a:solidFill>
              </a:defRPr>
            </a:lvl2pPr>
            <a:lvl3pPr lvl="2" rtl="0">
              <a:spcBef>
                <a:spcPts val="0"/>
              </a:spcBef>
              <a:spcAft>
                <a:spcPts val="0"/>
              </a:spcAft>
              <a:buClr>
                <a:schemeClr val="accent1"/>
              </a:buClr>
              <a:buSzPts val="2500"/>
              <a:buNone/>
              <a:defRPr sz="2500">
                <a:solidFill>
                  <a:schemeClr val="accent1"/>
                </a:solidFill>
              </a:defRPr>
            </a:lvl3pPr>
            <a:lvl4pPr lvl="3" rtl="0">
              <a:spcBef>
                <a:spcPts val="0"/>
              </a:spcBef>
              <a:spcAft>
                <a:spcPts val="0"/>
              </a:spcAft>
              <a:buClr>
                <a:schemeClr val="accent1"/>
              </a:buClr>
              <a:buSzPts val="2500"/>
              <a:buNone/>
              <a:defRPr sz="2500">
                <a:solidFill>
                  <a:schemeClr val="accent1"/>
                </a:solidFill>
              </a:defRPr>
            </a:lvl4pPr>
            <a:lvl5pPr lvl="4" rtl="0">
              <a:spcBef>
                <a:spcPts val="0"/>
              </a:spcBef>
              <a:spcAft>
                <a:spcPts val="0"/>
              </a:spcAft>
              <a:buClr>
                <a:schemeClr val="accent1"/>
              </a:buClr>
              <a:buSzPts val="2500"/>
              <a:buNone/>
              <a:defRPr sz="2500">
                <a:solidFill>
                  <a:schemeClr val="accent1"/>
                </a:solidFill>
              </a:defRPr>
            </a:lvl5pPr>
            <a:lvl6pPr lvl="5" rtl="0">
              <a:spcBef>
                <a:spcPts val="0"/>
              </a:spcBef>
              <a:spcAft>
                <a:spcPts val="0"/>
              </a:spcAft>
              <a:buClr>
                <a:schemeClr val="accent1"/>
              </a:buClr>
              <a:buSzPts val="2500"/>
              <a:buNone/>
              <a:defRPr sz="2500">
                <a:solidFill>
                  <a:schemeClr val="accent1"/>
                </a:solidFill>
              </a:defRPr>
            </a:lvl6pPr>
            <a:lvl7pPr lvl="6" rtl="0">
              <a:spcBef>
                <a:spcPts val="0"/>
              </a:spcBef>
              <a:spcAft>
                <a:spcPts val="0"/>
              </a:spcAft>
              <a:buClr>
                <a:schemeClr val="accent1"/>
              </a:buClr>
              <a:buSzPts val="2500"/>
              <a:buNone/>
              <a:defRPr sz="2500">
                <a:solidFill>
                  <a:schemeClr val="accent1"/>
                </a:solidFill>
              </a:defRPr>
            </a:lvl7pPr>
            <a:lvl8pPr lvl="7" rtl="0">
              <a:spcBef>
                <a:spcPts val="0"/>
              </a:spcBef>
              <a:spcAft>
                <a:spcPts val="0"/>
              </a:spcAft>
              <a:buClr>
                <a:schemeClr val="accent1"/>
              </a:buClr>
              <a:buSzPts val="2500"/>
              <a:buNone/>
              <a:defRPr sz="2500">
                <a:solidFill>
                  <a:schemeClr val="accent1"/>
                </a:solidFill>
              </a:defRPr>
            </a:lvl8pPr>
            <a:lvl9pPr lvl="8" rtl="0">
              <a:spcBef>
                <a:spcPts val="0"/>
              </a:spcBef>
              <a:spcAft>
                <a:spcPts val="0"/>
              </a:spcAft>
              <a:buClr>
                <a:schemeClr val="accent1"/>
              </a:buClr>
              <a:buSzPts val="2500"/>
              <a:buNone/>
              <a:defRPr sz="2500">
                <a:solidFill>
                  <a:schemeClr val="accent1"/>
                </a:solidFill>
              </a:defRPr>
            </a:lvl9pPr>
          </a:lstStyle>
          <a:p>
            <a:endParaRPr/>
          </a:p>
        </p:txBody>
      </p:sp>
      <p:sp>
        <p:nvSpPr>
          <p:cNvPr id="584" name="Google Shape;584;p20"/>
          <p:cNvSpPr txBox="1">
            <a:spLocks noGrp="1"/>
          </p:cNvSpPr>
          <p:nvPr>
            <p:ph type="subTitle" idx="1"/>
          </p:nvPr>
        </p:nvSpPr>
        <p:spPr>
          <a:xfrm>
            <a:off x="5661850" y="789523"/>
            <a:ext cx="2336400" cy="707700"/>
          </a:xfrm>
          <a:prstGeom prst="rect">
            <a:avLst/>
          </a:prstGeom>
        </p:spPr>
        <p:txBody>
          <a:bodyPr spcFirstLastPara="1" wrap="square" lIns="90000" tIns="90000" rIns="90000" bIns="90000"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85" name="Google Shape;585;p20"/>
          <p:cNvSpPr txBox="1">
            <a:spLocks noGrp="1"/>
          </p:cNvSpPr>
          <p:nvPr>
            <p:ph type="title" idx="2"/>
          </p:nvPr>
        </p:nvSpPr>
        <p:spPr>
          <a:xfrm>
            <a:off x="5661850" y="2065498"/>
            <a:ext cx="2336400" cy="385800"/>
          </a:xfrm>
          <a:prstGeom prst="rect">
            <a:avLst/>
          </a:prstGeom>
        </p:spPr>
        <p:txBody>
          <a:bodyPr spcFirstLastPara="1" wrap="square" lIns="90000" tIns="90000" rIns="90000" bIns="90000" anchor="b" anchorCtr="0">
            <a:noAutofit/>
          </a:bodyPr>
          <a:lstStyle>
            <a:lvl1pPr marL="0" marR="0" lvl="0" indent="0" algn="l" rtl="0">
              <a:lnSpc>
                <a:spcPct val="100000"/>
              </a:lnSpc>
              <a:spcBef>
                <a:spcPts val="0"/>
              </a:spcBef>
              <a:spcAft>
                <a:spcPts val="0"/>
              </a:spcAft>
              <a:buClr>
                <a:schemeClr val="accent1"/>
              </a:buClr>
              <a:buSzPts val="2000"/>
              <a:buNone/>
              <a:defRPr sz="1900">
                <a:solidFill>
                  <a:schemeClr val="accent1"/>
                </a:solidFill>
              </a:defRPr>
            </a:lvl1pPr>
            <a:lvl2pPr lvl="1" rtl="0">
              <a:spcBef>
                <a:spcPts val="0"/>
              </a:spcBef>
              <a:spcAft>
                <a:spcPts val="0"/>
              </a:spcAft>
              <a:buClr>
                <a:schemeClr val="accent1"/>
              </a:buClr>
              <a:buSzPts val="2500"/>
              <a:buNone/>
              <a:defRPr sz="2500">
                <a:solidFill>
                  <a:schemeClr val="accent1"/>
                </a:solidFill>
              </a:defRPr>
            </a:lvl2pPr>
            <a:lvl3pPr lvl="2" rtl="0">
              <a:spcBef>
                <a:spcPts val="0"/>
              </a:spcBef>
              <a:spcAft>
                <a:spcPts val="0"/>
              </a:spcAft>
              <a:buClr>
                <a:schemeClr val="accent1"/>
              </a:buClr>
              <a:buSzPts val="2500"/>
              <a:buNone/>
              <a:defRPr sz="2500">
                <a:solidFill>
                  <a:schemeClr val="accent1"/>
                </a:solidFill>
              </a:defRPr>
            </a:lvl3pPr>
            <a:lvl4pPr lvl="3" rtl="0">
              <a:spcBef>
                <a:spcPts val="0"/>
              </a:spcBef>
              <a:spcAft>
                <a:spcPts val="0"/>
              </a:spcAft>
              <a:buClr>
                <a:schemeClr val="accent1"/>
              </a:buClr>
              <a:buSzPts val="2500"/>
              <a:buNone/>
              <a:defRPr sz="2500">
                <a:solidFill>
                  <a:schemeClr val="accent1"/>
                </a:solidFill>
              </a:defRPr>
            </a:lvl4pPr>
            <a:lvl5pPr lvl="4" rtl="0">
              <a:spcBef>
                <a:spcPts val="0"/>
              </a:spcBef>
              <a:spcAft>
                <a:spcPts val="0"/>
              </a:spcAft>
              <a:buClr>
                <a:schemeClr val="accent1"/>
              </a:buClr>
              <a:buSzPts val="2500"/>
              <a:buNone/>
              <a:defRPr sz="2500">
                <a:solidFill>
                  <a:schemeClr val="accent1"/>
                </a:solidFill>
              </a:defRPr>
            </a:lvl5pPr>
            <a:lvl6pPr lvl="5" rtl="0">
              <a:spcBef>
                <a:spcPts val="0"/>
              </a:spcBef>
              <a:spcAft>
                <a:spcPts val="0"/>
              </a:spcAft>
              <a:buClr>
                <a:schemeClr val="accent1"/>
              </a:buClr>
              <a:buSzPts val="2500"/>
              <a:buNone/>
              <a:defRPr sz="2500">
                <a:solidFill>
                  <a:schemeClr val="accent1"/>
                </a:solidFill>
              </a:defRPr>
            </a:lvl6pPr>
            <a:lvl7pPr lvl="6" rtl="0">
              <a:spcBef>
                <a:spcPts val="0"/>
              </a:spcBef>
              <a:spcAft>
                <a:spcPts val="0"/>
              </a:spcAft>
              <a:buClr>
                <a:schemeClr val="accent1"/>
              </a:buClr>
              <a:buSzPts val="2500"/>
              <a:buNone/>
              <a:defRPr sz="2500">
                <a:solidFill>
                  <a:schemeClr val="accent1"/>
                </a:solidFill>
              </a:defRPr>
            </a:lvl7pPr>
            <a:lvl8pPr lvl="7" rtl="0">
              <a:spcBef>
                <a:spcPts val="0"/>
              </a:spcBef>
              <a:spcAft>
                <a:spcPts val="0"/>
              </a:spcAft>
              <a:buClr>
                <a:schemeClr val="accent1"/>
              </a:buClr>
              <a:buSzPts val="2500"/>
              <a:buNone/>
              <a:defRPr sz="2500">
                <a:solidFill>
                  <a:schemeClr val="accent1"/>
                </a:solidFill>
              </a:defRPr>
            </a:lvl8pPr>
            <a:lvl9pPr lvl="8" rtl="0">
              <a:spcBef>
                <a:spcPts val="0"/>
              </a:spcBef>
              <a:spcAft>
                <a:spcPts val="0"/>
              </a:spcAft>
              <a:buClr>
                <a:schemeClr val="accent1"/>
              </a:buClr>
              <a:buSzPts val="2500"/>
              <a:buNone/>
              <a:defRPr sz="2500">
                <a:solidFill>
                  <a:schemeClr val="accent1"/>
                </a:solidFill>
              </a:defRPr>
            </a:lvl9pPr>
          </a:lstStyle>
          <a:p>
            <a:endParaRPr/>
          </a:p>
        </p:txBody>
      </p:sp>
      <p:sp>
        <p:nvSpPr>
          <p:cNvPr id="586" name="Google Shape;586;p20"/>
          <p:cNvSpPr txBox="1">
            <a:spLocks noGrp="1"/>
          </p:cNvSpPr>
          <p:nvPr>
            <p:ph type="subTitle" idx="3"/>
          </p:nvPr>
        </p:nvSpPr>
        <p:spPr>
          <a:xfrm>
            <a:off x="5661850" y="2326223"/>
            <a:ext cx="2336400" cy="707700"/>
          </a:xfrm>
          <a:prstGeom prst="rect">
            <a:avLst/>
          </a:prstGeom>
        </p:spPr>
        <p:txBody>
          <a:bodyPr spcFirstLastPara="1" wrap="square" lIns="90000" tIns="90000" rIns="90000" bIns="90000"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87" name="Google Shape;587;p20"/>
          <p:cNvSpPr txBox="1">
            <a:spLocks noGrp="1"/>
          </p:cNvSpPr>
          <p:nvPr>
            <p:ph type="title" idx="4"/>
          </p:nvPr>
        </p:nvSpPr>
        <p:spPr>
          <a:xfrm>
            <a:off x="5661850" y="3602200"/>
            <a:ext cx="2336400" cy="385800"/>
          </a:xfrm>
          <a:prstGeom prst="rect">
            <a:avLst/>
          </a:prstGeom>
        </p:spPr>
        <p:txBody>
          <a:bodyPr spcFirstLastPara="1" wrap="square" lIns="90000" tIns="90000" rIns="90000" bIns="90000" anchor="b" anchorCtr="0">
            <a:noAutofit/>
          </a:bodyPr>
          <a:lstStyle>
            <a:lvl1pPr marL="0" marR="0" lvl="0" indent="0" algn="l" rtl="0">
              <a:lnSpc>
                <a:spcPct val="100000"/>
              </a:lnSpc>
              <a:spcBef>
                <a:spcPts val="0"/>
              </a:spcBef>
              <a:spcAft>
                <a:spcPts val="0"/>
              </a:spcAft>
              <a:buClr>
                <a:schemeClr val="accent1"/>
              </a:buClr>
              <a:buSzPts val="2000"/>
              <a:buNone/>
              <a:defRPr sz="1900">
                <a:solidFill>
                  <a:schemeClr val="accent1"/>
                </a:solidFill>
              </a:defRPr>
            </a:lvl1pPr>
            <a:lvl2pPr lvl="1" rtl="0">
              <a:spcBef>
                <a:spcPts val="0"/>
              </a:spcBef>
              <a:spcAft>
                <a:spcPts val="0"/>
              </a:spcAft>
              <a:buClr>
                <a:schemeClr val="accent1"/>
              </a:buClr>
              <a:buSzPts val="2500"/>
              <a:buNone/>
              <a:defRPr sz="2500">
                <a:solidFill>
                  <a:schemeClr val="accent1"/>
                </a:solidFill>
              </a:defRPr>
            </a:lvl2pPr>
            <a:lvl3pPr lvl="2" rtl="0">
              <a:spcBef>
                <a:spcPts val="0"/>
              </a:spcBef>
              <a:spcAft>
                <a:spcPts val="0"/>
              </a:spcAft>
              <a:buClr>
                <a:schemeClr val="accent1"/>
              </a:buClr>
              <a:buSzPts val="2500"/>
              <a:buNone/>
              <a:defRPr sz="2500">
                <a:solidFill>
                  <a:schemeClr val="accent1"/>
                </a:solidFill>
              </a:defRPr>
            </a:lvl3pPr>
            <a:lvl4pPr lvl="3" rtl="0">
              <a:spcBef>
                <a:spcPts val="0"/>
              </a:spcBef>
              <a:spcAft>
                <a:spcPts val="0"/>
              </a:spcAft>
              <a:buClr>
                <a:schemeClr val="accent1"/>
              </a:buClr>
              <a:buSzPts val="2500"/>
              <a:buNone/>
              <a:defRPr sz="2500">
                <a:solidFill>
                  <a:schemeClr val="accent1"/>
                </a:solidFill>
              </a:defRPr>
            </a:lvl4pPr>
            <a:lvl5pPr lvl="4" rtl="0">
              <a:spcBef>
                <a:spcPts val="0"/>
              </a:spcBef>
              <a:spcAft>
                <a:spcPts val="0"/>
              </a:spcAft>
              <a:buClr>
                <a:schemeClr val="accent1"/>
              </a:buClr>
              <a:buSzPts val="2500"/>
              <a:buNone/>
              <a:defRPr sz="2500">
                <a:solidFill>
                  <a:schemeClr val="accent1"/>
                </a:solidFill>
              </a:defRPr>
            </a:lvl5pPr>
            <a:lvl6pPr lvl="5" rtl="0">
              <a:spcBef>
                <a:spcPts val="0"/>
              </a:spcBef>
              <a:spcAft>
                <a:spcPts val="0"/>
              </a:spcAft>
              <a:buClr>
                <a:schemeClr val="accent1"/>
              </a:buClr>
              <a:buSzPts val="2500"/>
              <a:buNone/>
              <a:defRPr sz="2500">
                <a:solidFill>
                  <a:schemeClr val="accent1"/>
                </a:solidFill>
              </a:defRPr>
            </a:lvl6pPr>
            <a:lvl7pPr lvl="6" rtl="0">
              <a:spcBef>
                <a:spcPts val="0"/>
              </a:spcBef>
              <a:spcAft>
                <a:spcPts val="0"/>
              </a:spcAft>
              <a:buClr>
                <a:schemeClr val="accent1"/>
              </a:buClr>
              <a:buSzPts val="2500"/>
              <a:buNone/>
              <a:defRPr sz="2500">
                <a:solidFill>
                  <a:schemeClr val="accent1"/>
                </a:solidFill>
              </a:defRPr>
            </a:lvl7pPr>
            <a:lvl8pPr lvl="7" rtl="0">
              <a:spcBef>
                <a:spcPts val="0"/>
              </a:spcBef>
              <a:spcAft>
                <a:spcPts val="0"/>
              </a:spcAft>
              <a:buClr>
                <a:schemeClr val="accent1"/>
              </a:buClr>
              <a:buSzPts val="2500"/>
              <a:buNone/>
              <a:defRPr sz="2500">
                <a:solidFill>
                  <a:schemeClr val="accent1"/>
                </a:solidFill>
              </a:defRPr>
            </a:lvl8pPr>
            <a:lvl9pPr lvl="8" rtl="0">
              <a:spcBef>
                <a:spcPts val="0"/>
              </a:spcBef>
              <a:spcAft>
                <a:spcPts val="0"/>
              </a:spcAft>
              <a:buClr>
                <a:schemeClr val="accent1"/>
              </a:buClr>
              <a:buSzPts val="2500"/>
              <a:buNone/>
              <a:defRPr sz="2500">
                <a:solidFill>
                  <a:schemeClr val="accent1"/>
                </a:solidFill>
              </a:defRPr>
            </a:lvl9pPr>
          </a:lstStyle>
          <a:p>
            <a:endParaRPr/>
          </a:p>
        </p:txBody>
      </p:sp>
      <p:sp>
        <p:nvSpPr>
          <p:cNvPr id="588" name="Google Shape;588;p20"/>
          <p:cNvSpPr txBox="1">
            <a:spLocks noGrp="1"/>
          </p:cNvSpPr>
          <p:nvPr>
            <p:ph type="subTitle" idx="5"/>
          </p:nvPr>
        </p:nvSpPr>
        <p:spPr>
          <a:xfrm>
            <a:off x="5661850" y="3862926"/>
            <a:ext cx="2336400" cy="707700"/>
          </a:xfrm>
          <a:prstGeom prst="rect">
            <a:avLst/>
          </a:prstGeom>
        </p:spPr>
        <p:txBody>
          <a:bodyPr spcFirstLastPara="1" wrap="square" lIns="90000" tIns="90000" rIns="90000" bIns="90000"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589" name="Google Shape;589;p20"/>
          <p:cNvGrpSpPr/>
          <p:nvPr/>
        </p:nvGrpSpPr>
        <p:grpSpPr>
          <a:xfrm>
            <a:off x="-681379" y="-2070396"/>
            <a:ext cx="2432883" cy="2432781"/>
            <a:chOff x="720000" y="-477775"/>
            <a:chExt cx="1017900" cy="1017900"/>
          </a:xfrm>
        </p:grpSpPr>
        <p:sp>
          <p:nvSpPr>
            <p:cNvPr id="590" name="Google Shape;590;p20"/>
            <p:cNvSpPr/>
            <p:nvPr/>
          </p:nvSpPr>
          <p:spPr>
            <a:xfrm>
              <a:off x="720000" y="-477775"/>
              <a:ext cx="1017900" cy="1017900"/>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0"/>
            <p:cNvSpPr/>
            <p:nvPr/>
          </p:nvSpPr>
          <p:spPr>
            <a:xfrm>
              <a:off x="720000" y="-477775"/>
              <a:ext cx="1017900" cy="1017900"/>
            </a:xfrm>
            <a:prstGeom prst="teardrop">
              <a:avLst>
                <a:gd name="adj" fmla="val 100000"/>
              </a:avLst>
            </a:prstGeom>
            <a:solidFill>
              <a:srgbClr val="000000">
                <a:alpha val="17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2" name="Google Shape;592;p20"/>
          <p:cNvSpPr/>
          <p:nvPr/>
        </p:nvSpPr>
        <p:spPr>
          <a:xfrm rot="8100000">
            <a:off x="-1314401" y="-665575"/>
            <a:ext cx="1653781" cy="1653781"/>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3" name="Google Shape;593;p20"/>
          <p:cNvGrpSpPr/>
          <p:nvPr/>
        </p:nvGrpSpPr>
        <p:grpSpPr>
          <a:xfrm>
            <a:off x="-2584" y="322895"/>
            <a:ext cx="182371" cy="182371"/>
            <a:chOff x="241700" y="2278977"/>
            <a:chExt cx="292777" cy="292777"/>
          </a:xfrm>
        </p:grpSpPr>
        <p:sp>
          <p:nvSpPr>
            <p:cNvPr id="594" name="Google Shape;594;p20"/>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0"/>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 name="Google Shape;596;p20"/>
          <p:cNvGrpSpPr/>
          <p:nvPr/>
        </p:nvGrpSpPr>
        <p:grpSpPr>
          <a:xfrm>
            <a:off x="209760" y="759161"/>
            <a:ext cx="139421" cy="139421"/>
            <a:chOff x="241700" y="2278977"/>
            <a:chExt cx="292777" cy="292777"/>
          </a:xfrm>
        </p:grpSpPr>
        <p:sp>
          <p:nvSpPr>
            <p:cNvPr id="597" name="Google Shape;597;p20"/>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0"/>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9" name="Google Shape;599;p20"/>
          <p:cNvGrpSpPr/>
          <p:nvPr/>
        </p:nvGrpSpPr>
        <p:grpSpPr>
          <a:xfrm>
            <a:off x="86068" y="1269557"/>
            <a:ext cx="93718" cy="93747"/>
            <a:chOff x="241700" y="2278977"/>
            <a:chExt cx="292777" cy="292777"/>
          </a:xfrm>
        </p:grpSpPr>
        <p:sp>
          <p:nvSpPr>
            <p:cNvPr id="600" name="Google Shape;600;p20"/>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0"/>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2" name="Google Shape;602;p20"/>
          <p:cNvGrpSpPr/>
          <p:nvPr/>
        </p:nvGrpSpPr>
        <p:grpSpPr>
          <a:xfrm>
            <a:off x="209743" y="1609432"/>
            <a:ext cx="93718" cy="93747"/>
            <a:chOff x="241700" y="2278977"/>
            <a:chExt cx="292777" cy="292777"/>
          </a:xfrm>
        </p:grpSpPr>
        <p:sp>
          <p:nvSpPr>
            <p:cNvPr id="603" name="Google Shape;603;p20"/>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0"/>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5" name="Google Shape;605;p20"/>
          <p:cNvGrpSpPr/>
          <p:nvPr/>
        </p:nvGrpSpPr>
        <p:grpSpPr>
          <a:xfrm>
            <a:off x="116043" y="2038657"/>
            <a:ext cx="93718" cy="93747"/>
            <a:chOff x="241700" y="2278977"/>
            <a:chExt cx="292777" cy="292777"/>
          </a:xfrm>
        </p:grpSpPr>
        <p:sp>
          <p:nvSpPr>
            <p:cNvPr id="606" name="Google Shape;606;p20"/>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0"/>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8" name="Google Shape;608;p20"/>
          <p:cNvGrpSpPr/>
          <p:nvPr/>
        </p:nvGrpSpPr>
        <p:grpSpPr>
          <a:xfrm>
            <a:off x="8609955" y="3464570"/>
            <a:ext cx="93718" cy="93747"/>
            <a:chOff x="241700" y="2278977"/>
            <a:chExt cx="292777" cy="292777"/>
          </a:xfrm>
        </p:grpSpPr>
        <p:sp>
          <p:nvSpPr>
            <p:cNvPr id="609" name="Google Shape;609;p20"/>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0"/>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1" name="Google Shape;611;p20"/>
          <p:cNvGrpSpPr/>
          <p:nvPr/>
        </p:nvGrpSpPr>
        <p:grpSpPr>
          <a:xfrm>
            <a:off x="8798555" y="2384982"/>
            <a:ext cx="93718" cy="93747"/>
            <a:chOff x="241700" y="2278977"/>
            <a:chExt cx="292777" cy="292777"/>
          </a:xfrm>
        </p:grpSpPr>
        <p:sp>
          <p:nvSpPr>
            <p:cNvPr id="612" name="Google Shape;612;p20"/>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0"/>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4" name="Google Shape;614;p20"/>
          <p:cNvGrpSpPr/>
          <p:nvPr/>
        </p:nvGrpSpPr>
        <p:grpSpPr>
          <a:xfrm>
            <a:off x="8899660" y="2926286"/>
            <a:ext cx="139421" cy="139421"/>
            <a:chOff x="241700" y="2278977"/>
            <a:chExt cx="292777" cy="292777"/>
          </a:xfrm>
        </p:grpSpPr>
        <p:sp>
          <p:nvSpPr>
            <p:cNvPr id="615" name="Google Shape;615;p20"/>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0"/>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 name="Google Shape;617;p20"/>
          <p:cNvGrpSpPr/>
          <p:nvPr/>
        </p:nvGrpSpPr>
        <p:grpSpPr>
          <a:xfrm>
            <a:off x="8703666" y="4205908"/>
            <a:ext cx="182371" cy="182371"/>
            <a:chOff x="241700" y="2278977"/>
            <a:chExt cx="292777" cy="292777"/>
          </a:xfrm>
        </p:grpSpPr>
        <p:sp>
          <p:nvSpPr>
            <p:cNvPr id="618" name="Google Shape;618;p20"/>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0"/>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0" name="Google Shape;620;p20"/>
          <p:cNvGrpSpPr/>
          <p:nvPr/>
        </p:nvGrpSpPr>
        <p:grpSpPr>
          <a:xfrm>
            <a:off x="8396280" y="4662857"/>
            <a:ext cx="93718" cy="93747"/>
            <a:chOff x="241700" y="2278977"/>
            <a:chExt cx="292777" cy="292777"/>
          </a:xfrm>
        </p:grpSpPr>
        <p:sp>
          <p:nvSpPr>
            <p:cNvPr id="621" name="Google Shape;621;p20"/>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0"/>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3" name="Google Shape;623;p20"/>
          <p:cNvSpPr txBox="1">
            <a:spLocks noGrp="1"/>
          </p:cNvSpPr>
          <p:nvPr>
            <p:ph type="title" idx="6"/>
          </p:nvPr>
        </p:nvSpPr>
        <p:spPr>
          <a:xfrm>
            <a:off x="720000" y="387600"/>
            <a:ext cx="2885100" cy="1026900"/>
          </a:xfrm>
          <a:prstGeom prst="rect">
            <a:avLst/>
          </a:prstGeom>
        </p:spPr>
        <p:txBody>
          <a:bodyPr spcFirstLastPara="1" wrap="square" lIns="90000" tIns="90000" rIns="90000" bIns="90000" anchor="t" anchorCtr="0">
            <a:noAutofit/>
          </a:bodyPr>
          <a:lstStyle>
            <a:lvl1pPr lvl="0" rtl="0">
              <a:spcBef>
                <a:spcPts val="0"/>
              </a:spcBef>
              <a:spcAft>
                <a:spcPts val="0"/>
              </a:spcAft>
              <a:buClr>
                <a:schemeClr val="lt2"/>
              </a:buClr>
              <a:buSzPts val="2800"/>
              <a:buFont typeface="Dosis"/>
              <a:buNone/>
              <a:defRPr sz="2800" b="1">
                <a:solidFill>
                  <a:schemeClr val="accent6"/>
                </a:solidFill>
                <a:latin typeface="Dosis"/>
                <a:ea typeface="Dosis"/>
                <a:cs typeface="Dosis"/>
                <a:sym typeface="Dosis"/>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72"/>
        <p:cNvGrpSpPr/>
        <p:nvPr/>
      </p:nvGrpSpPr>
      <p:grpSpPr>
        <a:xfrm>
          <a:off x="0" y="0"/>
          <a:ext cx="0" cy="0"/>
          <a:chOff x="0" y="0"/>
          <a:chExt cx="0" cy="0"/>
        </a:xfrm>
      </p:grpSpPr>
      <p:grpSp>
        <p:nvGrpSpPr>
          <p:cNvPr id="873" name="Google Shape;873;p27"/>
          <p:cNvGrpSpPr/>
          <p:nvPr/>
        </p:nvGrpSpPr>
        <p:grpSpPr>
          <a:xfrm rot="-3575754" flipH="1">
            <a:off x="-290718" y="-822913"/>
            <a:ext cx="1737143" cy="1611902"/>
            <a:chOff x="720000" y="-477775"/>
            <a:chExt cx="1017900" cy="1017900"/>
          </a:xfrm>
        </p:grpSpPr>
        <p:sp>
          <p:nvSpPr>
            <p:cNvPr id="874" name="Google Shape;874;p27"/>
            <p:cNvSpPr/>
            <p:nvPr/>
          </p:nvSpPr>
          <p:spPr>
            <a:xfrm>
              <a:off x="720000" y="-477775"/>
              <a:ext cx="1017900" cy="1017900"/>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7"/>
            <p:cNvSpPr/>
            <p:nvPr/>
          </p:nvSpPr>
          <p:spPr>
            <a:xfrm>
              <a:off x="720000" y="-477775"/>
              <a:ext cx="1017900" cy="1017900"/>
            </a:xfrm>
            <a:prstGeom prst="teardrop">
              <a:avLst>
                <a:gd name="adj" fmla="val 100000"/>
              </a:avLst>
            </a:prstGeom>
            <a:solidFill>
              <a:srgbClr val="000000">
                <a:alpha val="17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6" name="Google Shape;876;p27"/>
          <p:cNvGrpSpPr/>
          <p:nvPr/>
        </p:nvGrpSpPr>
        <p:grpSpPr>
          <a:xfrm rot="-5400000" flipH="1">
            <a:off x="920021" y="157984"/>
            <a:ext cx="167439" cy="167439"/>
            <a:chOff x="241700" y="2278977"/>
            <a:chExt cx="292777" cy="292777"/>
          </a:xfrm>
        </p:grpSpPr>
        <p:sp>
          <p:nvSpPr>
            <p:cNvPr id="877" name="Google Shape;877;p27"/>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7"/>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9" name="Google Shape;879;p27"/>
          <p:cNvGrpSpPr/>
          <p:nvPr/>
        </p:nvGrpSpPr>
        <p:grpSpPr>
          <a:xfrm rot="-5400000" flipH="1">
            <a:off x="1383568" y="370761"/>
            <a:ext cx="86047" cy="86077"/>
            <a:chOff x="241700" y="2278977"/>
            <a:chExt cx="292777" cy="292777"/>
          </a:xfrm>
        </p:grpSpPr>
        <p:sp>
          <p:nvSpPr>
            <p:cNvPr id="880" name="Google Shape;880;p27"/>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7"/>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27"/>
          <p:cNvGrpSpPr/>
          <p:nvPr/>
        </p:nvGrpSpPr>
        <p:grpSpPr>
          <a:xfrm rot="-5400000" flipH="1">
            <a:off x="2484095" y="239371"/>
            <a:ext cx="86047" cy="86077"/>
            <a:chOff x="241700" y="2278977"/>
            <a:chExt cx="292777" cy="292777"/>
          </a:xfrm>
        </p:grpSpPr>
        <p:sp>
          <p:nvSpPr>
            <p:cNvPr id="883" name="Google Shape;883;p27"/>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7"/>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5" name="Google Shape;885;p27"/>
          <p:cNvGrpSpPr/>
          <p:nvPr/>
        </p:nvGrpSpPr>
        <p:grpSpPr>
          <a:xfrm rot="-5400000" flipH="1">
            <a:off x="2025661" y="325402"/>
            <a:ext cx="86047" cy="86077"/>
            <a:chOff x="241700" y="2278977"/>
            <a:chExt cx="292777" cy="292777"/>
          </a:xfrm>
        </p:grpSpPr>
        <p:sp>
          <p:nvSpPr>
            <p:cNvPr id="886" name="Google Shape;886;p27"/>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7"/>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 name="Google Shape;888;p27"/>
          <p:cNvGrpSpPr/>
          <p:nvPr/>
        </p:nvGrpSpPr>
        <p:grpSpPr>
          <a:xfrm rot="-5400000" flipH="1">
            <a:off x="1640700" y="157985"/>
            <a:ext cx="167439" cy="167439"/>
            <a:chOff x="241700" y="2278977"/>
            <a:chExt cx="292777" cy="292777"/>
          </a:xfrm>
        </p:grpSpPr>
        <p:sp>
          <p:nvSpPr>
            <p:cNvPr id="889" name="Google Shape;889;p27"/>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7"/>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27"/>
          <p:cNvGrpSpPr/>
          <p:nvPr/>
        </p:nvGrpSpPr>
        <p:grpSpPr>
          <a:xfrm rot="-9332195" flipH="1">
            <a:off x="7450785" y="3929237"/>
            <a:ext cx="2653935" cy="2462520"/>
            <a:chOff x="720000" y="-477775"/>
            <a:chExt cx="1017900" cy="1017900"/>
          </a:xfrm>
        </p:grpSpPr>
        <p:sp>
          <p:nvSpPr>
            <p:cNvPr id="892" name="Google Shape;892;p27"/>
            <p:cNvSpPr/>
            <p:nvPr/>
          </p:nvSpPr>
          <p:spPr>
            <a:xfrm>
              <a:off x="720000" y="-477775"/>
              <a:ext cx="1017900" cy="1017900"/>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7"/>
            <p:cNvSpPr/>
            <p:nvPr/>
          </p:nvSpPr>
          <p:spPr>
            <a:xfrm>
              <a:off x="720000" y="-477775"/>
              <a:ext cx="1017900" cy="1017900"/>
            </a:xfrm>
            <a:prstGeom prst="teardrop">
              <a:avLst>
                <a:gd name="adj" fmla="val 100000"/>
              </a:avLst>
            </a:prstGeom>
            <a:solidFill>
              <a:srgbClr val="000000">
                <a:alpha val="17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4" name="Google Shape;894;p27"/>
          <p:cNvSpPr/>
          <p:nvPr/>
        </p:nvSpPr>
        <p:spPr>
          <a:xfrm rot="5615567" flipH="1">
            <a:off x="8581583" y="2874262"/>
            <a:ext cx="1369191" cy="1369191"/>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5" name="Google Shape;895;p27"/>
          <p:cNvGrpSpPr/>
          <p:nvPr/>
        </p:nvGrpSpPr>
        <p:grpSpPr>
          <a:xfrm rot="-5400000" flipH="1">
            <a:off x="6400709" y="4675677"/>
            <a:ext cx="134180" cy="134180"/>
            <a:chOff x="241700" y="2278977"/>
            <a:chExt cx="292777" cy="292777"/>
          </a:xfrm>
        </p:grpSpPr>
        <p:sp>
          <p:nvSpPr>
            <p:cNvPr id="896" name="Google Shape;896;p27"/>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7"/>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8" name="Google Shape;898;p27"/>
          <p:cNvGrpSpPr/>
          <p:nvPr/>
        </p:nvGrpSpPr>
        <p:grpSpPr>
          <a:xfrm rot="-5400000" flipH="1">
            <a:off x="6806861" y="4551218"/>
            <a:ext cx="90175" cy="90234"/>
            <a:chOff x="241700" y="2278977"/>
            <a:chExt cx="292777" cy="292777"/>
          </a:xfrm>
        </p:grpSpPr>
        <p:sp>
          <p:nvSpPr>
            <p:cNvPr id="899" name="Google Shape;899;p27"/>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7"/>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1" name="Google Shape;901;p27"/>
          <p:cNvGrpSpPr/>
          <p:nvPr/>
        </p:nvGrpSpPr>
        <p:grpSpPr>
          <a:xfrm rot="-5400000" flipH="1">
            <a:off x="7111226" y="4736956"/>
            <a:ext cx="90175" cy="90234"/>
            <a:chOff x="241700" y="2278977"/>
            <a:chExt cx="292777" cy="292777"/>
          </a:xfrm>
        </p:grpSpPr>
        <p:sp>
          <p:nvSpPr>
            <p:cNvPr id="902" name="Google Shape;902;p27"/>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7"/>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4" name="Google Shape;904;p27"/>
          <p:cNvGrpSpPr/>
          <p:nvPr/>
        </p:nvGrpSpPr>
        <p:grpSpPr>
          <a:xfrm rot="-5400000" flipH="1">
            <a:off x="7388157" y="4551209"/>
            <a:ext cx="90175" cy="90234"/>
            <a:chOff x="241700" y="2278977"/>
            <a:chExt cx="292777" cy="292777"/>
          </a:xfrm>
        </p:grpSpPr>
        <p:sp>
          <p:nvSpPr>
            <p:cNvPr id="905" name="Google Shape;905;p27"/>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7"/>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27"/>
          <p:cNvGrpSpPr/>
          <p:nvPr/>
        </p:nvGrpSpPr>
        <p:grpSpPr>
          <a:xfrm rot="-5400000" flipH="1">
            <a:off x="7808270" y="4500152"/>
            <a:ext cx="175491" cy="175520"/>
            <a:chOff x="241700" y="2278977"/>
            <a:chExt cx="292777" cy="292777"/>
          </a:xfrm>
        </p:grpSpPr>
        <p:sp>
          <p:nvSpPr>
            <p:cNvPr id="908" name="Google Shape;908;p27"/>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7"/>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0" name="Google Shape;910;p27"/>
          <p:cNvGrpSpPr/>
          <p:nvPr/>
        </p:nvGrpSpPr>
        <p:grpSpPr>
          <a:xfrm rot="-5400000" flipH="1">
            <a:off x="8244967" y="4675677"/>
            <a:ext cx="134180" cy="134180"/>
            <a:chOff x="241700" y="2278977"/>
            <a:chExt cx="292777" cy="292777"/>
          </a:xfrm>
        </p:grpSpPr>
        <p:sp>
          <p:nvSpPr>
            <p:cNvPr id="911" name="Google Shape;911;p27"/>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7"/>
            <p:cNvSpPr/>
            <p:nvPr/>
          </p:nvSpPr>
          <p:spPr>
            <a:xfrm>
              <a:off x="241700" y="2278977"/>
              <a:ext cx="292777" cy="292777"/>
            </a:xfrm>
            <a:custGeom>
              <a:avLst/>
              <a:gdLst/>
              <a:ahLst/>
              <a:cxnLst/>
              <a:rect l="l" t="t" r="r" b="b"/>
              <a:pathLst>
                <a:path w="2071" h="2071" extrusionOk="0">
                  <a:moveTo>
                    <a:pt x="786" y="1"/>
                  </a:moveTo>
                  <a:lnTo>
                    <a:pt x="786" y="81"/>
                  </a:lnTo>
                  <a:cubicBezTo>
                    <a:pt x="786" y="474"/>
                    <a:pt x="474" y="786"/>
                    <a:pt x="81" y="786"/>
                  </a:cubicBezTo>
                  <a:lnTo>
                    <a:pt x="1" y="786"/>
                  </a:lnTo>
                  <a:lnTo>
                    <a:pt x="1" y="1285"/>
                  </a:lnTo>
                  <a:lnTo>
                    <a:pt x="81" y="1285"/>
                  </a:lnTo>
                  <a:cubicBezTo>
                    <a:pt x="474" y="1285"/>
                    <a:pt x="786" y="1598"/>
                    <a:pt x="786" y="1981"/>
                  </a:cubicBezTo>
                  <a:lnTo>
                    <a:pt x="786" y="2070"/>
                  </a:lnTo>
                  <a:lnTo>
                    <a:pt x="1285" y="2070"/>
                  </a:lnTo>
                  <a:lnTo>
                    <a:pt x="1285" y="1981"/>
                  </a:lnTo>
                  <a:cubicBezTo>
                    <a:pt x="1285" y="1598"/>
                    <a:pt x="1598" y="1285"/>
                    <a:pt x="1981" y="1285"/>
                  </a:cubicBezTo>
                  <a:lnTo>
                    <a:pt x="2071" y="1285"/>
                  </a:lnTo>
                  <a:lnTo>
                    <a:pt x="2071" y="786"/>
                  </a:lnTo>
                  <a:lnTo>
                    <a:pt x="1981" y="786"/>
                  </a:lnTo>
                  <a:cubicBezTo>
                    <a:pt x="1598" y="786"/>
                    <a:pt x="1285" y="474"/>
                    <a:pt x="1285" y="81"/>
                  </a:cubicBezTo>
                  <a:lnTo>
                    <a:pt x="1285"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3" name="Google Shape;913;p27"/>
          <p:cNvSpPr txBox="1">
            <a:spLocks noGrp="1"/>
          </p:cNvSpPr>
          <p:nvPr>
            <p:ph type="title"/>
          </p:nvPr>
        </p:nvSpPr>
        <p:spPr>
          <a:xfrm>
            <a:off x="720000" y="387600"/>
            <a:ext cx="7704000" cy="473400"/>
          </a:xfrm>
          <a:prstGeom prst="rect">
            <a:avLst/>
          </a:prstGeom>
        </p:spPr>
        <p:txBody>
          <a:bodyPr spcFirstLastPara="1" wrap="square" lIns="90000" tIns="90000" rIns="90000" bIns="90000" anchor="t" anchorCtr="0">
            <a:noAutofit/>
          </a:bodyPr>
          <a:lstStyle>
            <a:lvl1pPr lvl="0" algn="ctr" rtl="0">
              <a:spcBef>
                <a:spcPts val="0"/>
              </a:spcBef>
              <a:spcAft>
                <a:spcPts val="0"/>
              </a:spcAft>
              <a:buClr>
                <a:schemeClr val="accent6"/>
              </a:buClr>
              <a:buSzPts val="2800"/>
              <a:buFont typeface="Dosis"/>
              <a:buNone/>
              <a:defRPr sz="2800" b="1">
                <a:solidFill>
                  <a:schemeClr val="accent6"/>
                </a:solidFill>
                <a:latin typeface="Dosis"/>
                <a:ea typeface="Dosis"/>
                <a:cs typeface="Dosis"/>
                <a:sym typeface="Dosis"/>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473400"/>
          </a:xfrm>
          <a:prstGeom prst="rect">
            <a:avLst/>
          </a:prstGeom>
          <a:noFill/>
          <a:ln>
            <a:noFill/>
          </a:ln>
        </p:spPr>
        <p:txBody>
          <a:bodyPr spcFirstLastPara="1" wrap="square" lIns="90000" tIns="90000" rIns="90000" bIns="90000" anchor="t" anchorCtr="0">
            <a:noAutofit/>
          </a:bodyPr>
          <a:lstStyle>
            <a:lvl1pPr lvl="0" rtl="0">
              <a:spcBef>
                <a:spcPts val="0"/>
              </a:spcBef>
              <a:spcAft>
                <a:spcPts val="0"/>
              </a:spcAft>
              <a:buClr>
                <a:schemeClr val="accent6"/>
              </a:buClr>
              <a:buSzPts val="2800"/>
              <a:buFont typeface="Dosis"/>
              <a:buNone/>
              <a:defRPr sz="2800" b="1">
                <a:solidFill>
                  <a:schemeClr val="accent6"/>
                </a:solidFill>
                <a:latin typeface="Dosis"/>
                <a:ea typeface="Dosis"/>
                <a:cs typeface="Dosis"/>
                <a:sym typeface="Dosis"/>
              </a:defRPr>
            </a:lvl1pPr>
            <a:lvl2pPr lvl="1" rtl="0">
              <a:spcBef>
                <a:spcPts val="0"/>
              </a:spcBef>
              <a:spcAft>
                <a:spcPts val="0"/>
              </a:spcAft>
              <a:buClr>
                <a:schemeClr val="accent6"/>
              </a:buClr>
              <a:buSzPts val="2800"/>
              <a:buFont typeface="Bebas Neue"/>
              <a:buNone/>
              <a:defRPr sz="2800">
                <a:solidFill>
                  <a:schemeClr val="accent6"/>
                </a:solidFill>
                <a:latin typeface="Bebas Neue"/>
                <a:ea typeface="Bebas Neue"/>
                <a:cs typeface="Bebas Neue"/>
                <a:sym typeface="Bebas Neue"/>
              </a:defRPr>
            </a:lvl2pPr>
            <a:lvl3pPr lvl="2" rtl="0">
              <a:spcBef>
                <a:spcPts val="0"/>
              </a:spcBef>
              <a:spcAft>
                <a:spcPts val="0"/>
              </a:spcAft>
              <a:buClr>
                <a:schemeClr val="accent6"/>
              </a:buClr>
              <a:buSzPts val="2800"/>
              <a:buFont typeface="Bebas Neue"/>
              <a:buNone/>
              <a:defRPr sz="2800">
                <a:solidFill>
                  <a:schemeClr val="accent6"/>
                </a:solidFill>
                <a:latin typeface="Bebas Neue"/>
                <a:ea typeface="Bebas Neue"/>
                <a:cs typeface="Bebas Neue"/>
                <a:sym typeface="Bebas Neue"/>
              </a:defRPr>
            </a:lvl3pPr>
            <a:lvl4pPr lvl="3" rtl="0">
              <a:spcBef>
                <a:spcPts val="0"/>
              </a:spcBef>
              <a:spcAft>
                <a:spcPts val="0"/>
              </a:spcAft>
              <a:buClr>
                <a:schemeClr val="accent6"/>
              </a:buClr>
              <a:buSzPts val="2800"/>
              <a:buFont typeface="Bebas Neue"/>
              <a:buNone/>
              <a:defRPr sz="2800">
                <a:solidFill>
                  <a:schemeClr val="accent6"/>
                </a:solidFill>
                <a:latin typeface="Bebas Neue"/>
                <a:ea typeface="Bebas Neue"/>
                <a:cs typeface="Bebas Neue"/>
                <a:sym typeface="Bebas Neue"/>
              </a:defRPr>
            </a:lvl4pPr>
            <a:lvl5pPr lvl="4" rtl="0">
              <a:spcBef>
                <a:spcPts val="0"/>
              </a:spcBef>
              <a:spcAft>
                <a:spcPts val="0"/>
              </a:spcAft>
              <a:buClr>
                <a:schemeClr val="accent6"/>
              </a:buClr>
              <a:buSzPts val="2800"/>
              <a:buFont typeface="Bebas Neue"/>
              <a:buNone/>
              <a:defRPr sz="2800">
                <a:solidFill>
                  <a:schemeClr val="accent6"/>
                </a:solidFill>
                <a:latin typeface="Bebas Neue"/>
                <a:ea typeface="Bebas Neue"/>
                <a:cs typeface="Bebas Neue"/>
                <a:sym typeface="Bebas Neue"/>
              </a:defRPr>
            </a:lvl5pPr>
            <a:lvl6pPr lvl="5" rtl="0">
              <a:spcBef>
                <a:spcPts val="0"/>
              </a:spcBef>
              <a:spcAft>
                <a:spcPts val="0"/>
              </a:spcAft>
              <a:buClr>
                <a:schemeClr val="accent6"/>
              </a:buClr>
              <a:buSzPts val="2800"/>
              <a:buFont typeface="Bebas Neue"/>
              <a:buNone/>
              <a:defRPr sz="2800">
                <a:solidFill>
                  <a:schemeClr val="accent6"/>
                </a:solidFill>
                <a:latin typeface="Bebas Neue"/>
                <a:ea typeface="Bebas Neue"/>
                <a:cs typeface="Bebas Neue"/>
                <a:sym typeface="Bebas Neue"/>
              </a:defRPr>
            </a:lvl6pPr>
            <a:lvl7pPr lvl="6" rtl="0">
              <a:spcBef>
                <a:spcPts val="0"/>
              </a:spcBef>
              <a:spcAft>
                <a:spcPts val="0"/>
              </a:spcAft>
              <a:buClr>
                <a:schemeClr val="accent6"/>
              </a:buClr>
              <a:buSzPts val="2800"/>
              <a:buFont typeface="Bebas Neue"/>
              <a:buNone/>
              <a:defRPr sz="2800">
                <a:solidFill>
                  <a:schemeClr val="accent6"/>
                </a:solidFill>
                <a:latin typeface="Bebas Neue"/>
                <a:ea typeface="Bebas Neue"/>
                <a:cs typeface="Bebas Neue"/>
                <a:sym typeface="Bebas Neue"/>
              </a:defRPr>
            </a:lvl7pPr>
            <a:lvl8pPr lvl="7" rtl="0">
              <a:spcBef>
                <a:spcPts val="0"/>
              </a:spcBef>
              <a:spcAft>
                <a:spcPts val="0"/>
              </a:spcAft>
              <a:buClr>
                <a:schemeClr val="accent6"/>
              </a:buClr>
              <a:buSzPts val="2800"/>
              <a:buFont typeface="Bebas Neue"/>
              <a:buNone/>
              <a:defRPr sz="2800">
                <a:solidFill>
                  <a:schemeClr val="accent6"/>
                </a:solidFill>
                <a:latin typeface="Bebas Neue"/>
                <a:ea typeface="Bebas Neue"/>
                <a:cs typeface="Bebas Neue"/>
                <a:sym typeface="Bebas Neue"/>
              </a:defRPr>
            </a:lvl8pPr>
            <a:lvl9pPr lvl="8" rtl="0">
              <a:spcBef>
                <a:spcPts val="0"/>
              </a:spcBef>
              <a:spcAft>
                <a:spcPts val="0"/>
              </a:spcAft>
              <a:buClr>
                <a:schemeClr val="accent6"/>
              </a:buClr>
              <a:buSzPts val="2800"/>
              <a:buFont typeface="Bebas Neue"/>
              <a:buNone/>
              <a:defRPr sz="2800">
                <a:solidFill>
                  <a:schemeClr val="accent6"/>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20000" y="1247450"/>
            <a:ext cx="7704000" cy="3353100"/>
          </a:xfrm>
          <a:prstGeom prst="rect">
            <a:avLst/>
          </a:prstGeom>
          <a:noFill/>
          <a:ln>
            <a:noFill/>
          </a:ln>
        </p:spPr>
        <p:txBody>
          <a:bodyPr spcFirstLastPara="1" wrap="square" lIns="90000" tIns="90000" rIns="90000" bIns="90000" anchor="t" anchorCtr="0">
            <a:noAutofit/>
          </a:bodyPr>
          <a:lstStyle>
            <a:lvl1pPr marL="457200" lvl="0" indent="-317500">
              <a:lnSpc>
                <a:spcPct val="100000"/>
              </a:lnSpc>
              <a:spcBef>
                <a:spcPts val="0"/>
              </a:spcBef>
              <a:spcAft>
                <a:spcPts val="0"/>
              </a:spcAft>
              <a:buClr>
                <a:schemeClr val="accent1"/>
              </a:buClr>
              <a:buSzPts val="1400"/>
              <a:buFont typeface="Asap"/>
              <a:buChar char="●"/>
              <a:defRPr>
                <a:solidFill>
                  <a:schemeClr val="dk2"/>
                </a:solidFill>
                <a:latin typeface="Asap"/>
                <a:ea typeface="Asap"/>
                <a:cs typeface="Asap"/>
                <a:sym typeface="Asap"/>
              </a:defRPr>
            </a:lvl1pPr>
            <a:lvl2pPr marL="914400" lvl="1" indent="-317500">
              <a:lnSpc>
                <a:spcPct val="100000"/>
              </a:lnSpc>
              <a:spcBef>
                <a:spcPts val="1600"/>
              </a:spcBef>
              <a:spcAft>
                <a:spcPts val="0"/>
              </a:spcAft>
              <a:buClr>
                <a:schemeClr val="lt2"/>
              </a:buClr>
              <a:buSzPts val="1400"/>
              <a:buFont typeface="Asap"/>
              <a:buChar char="○"/>
              <a:defRPr>
                <a:solidFill>
                  <a:schemeClr val="dk2"/>
                </a:solidFill>
                <a:latin typeface="Asap"/>
                <a:ea typeface="Asap"/>
                <a:cs typeface="Asap"/>
                <a:sym typeface="Asap"/>
              </a:defRPr>
            </a:lvl2pPr>
            <a:lvl3pPr marL="1371600" lvl="2" indent="-317500">
              <a:lnSpc>
                <a:spcPct val="100000"/>
              </a:lnSpc>
              <a:spcBef>
                <a:spcPts val="1600"/>
              </a:spcBef>
              <a:spcAft>
                <a:spcPts val="0"/>
              </a:spcAft>
              <a:buClr>
                <a:schemeClr val="dk2"/>
              </a:buClr>
              <a:buSzPts val="1400"/>
              <a:buFont typeface="Asap"/>
              <a:buChar char="■"/>
              <a:defRPr>
                <a:solidFill>
                  <a:schemeClr val="dk2"/>
                </a:solidFill>
                <a:latin typeface="Asap"/>
                <a:ea typeface="Asap"/>
                <a:cs typeface="Asap"/>
                <a:sym typeface="Asap"/>
              </a:defRPr>
            </a:lvl3pPr>
            <a:lvl4pPr marL="1828800" lvl="3" indent="-317500">
              <a:lnSpc>
                <a:spcPct val="100000"/>
              </a:lnSpc>
              <a:spcBef>
                <a:spcPts val="1600"/>
              </a:spcBef>
              <a:spcAft>
                <a:spcPts val="0"/>
              </a:spcAft>
              <a:buClr>
                <a:schemeClr val="dk2"/>
              </a:buClr>
              <a:buSzPts val="1400"/>
              <a:buFont typeface="Asap"/>
              <a:buChar char="●"/>
              <a:defRPr>
                <a:solidFill>
                  <a:schemeClr val="dk2"/>
                </a:solidFill>
                <a:latin typeface="Asap"/>
                <a:ea typeface="Asap"/>
                <a:cs typeface="Asap"/>
                <a:sym typeface="Asap"/>
              </a:defRPr>
            </a:lvl4pPr>
            <a:lvl5pPr marL="2286000" lvl="4" indent="-317500">
              <a:lnSpc>
                <a:spcPct val="100000"/>
              </a:lnSpc>
              <a:spcBef>
                <a:spcPts val="1600"/>
              </a:spcBef>
              <a:spcAft>
                <a:spcPts val="0"/>
              </a:spcAft>
              <a:buClr>
                <a:schemeClr val="dk2"/>
              </a:buClr>
              <a:buSzPts val="1400"/>
              <a:buFont typeface="Asap"/>
              <a:buChar char="○"/>
              <a:defRPr>
                <a:solidFill>
                  <a:schemeClr val="dk2"/>
                </a:solidFill>
                <a:latin typeface="Asap"/>
                <a:ea typeface="Asap"/>
                <a:cs typeface="Asap"/>
                <a:sym typeface="Asap"/>
              </a:defRPr>
            </a:lvl5pPr>
            <a:lvl6pPr marL="2743200" lvl="5" indent="-317500">
              <a:lnSpc>
                <a:spcPct val="100000"/>
              </a:lnSpc>
              <a:spcBef>
                <a:spcPts val="1600"/>
              </a:spcBef>
              <a:spcAft>
                <a:spcPts val="0"/>
              </a:spcAft>
              <a:buClr>
                <a:schemeClr val="dk2"/>
              </a:buClr>
              <a:buSzPts val="1400"/>
              <a:buFont typeface="Asap"/>
              <a:buChar char="■"/>
              <a:defRPr>
                <a:solidFill>
                  <a:schemeClr val="dk2"/>
                </a:solidFill>
                <a:latin typeface="Asap"/>
                <a:ea typeface="Asap"/>
                <a:cs typeface="Asap"/>
                <a:sym typeface="Asap"/>
              </a:defRPr>
            </a:lvl6pPr>
            <a:lvl7pPr marL="3200400" lvl="6" indent="-317500">
              <a:lnSpc>
                <a:spcPct val="100000"/>
              </a:lnSpc>
              <a:spcBef>
                <a:spcPts val="1600"/>
              </a:spcBef>
              <a:spcAft>
                <a:spcPts val="0"/>
              </a:spcAft>
              <a:buClr>
                <a:schemeClr val="dk2"/>
              </a:buClr>
              <a:buSzPts val="1400"/>
              <a:buFont typeface="Asap"/>
              <a:buChar char="●"/>
              <a:defRPr>
                <a:solidFill>
                  <a:schemeClr val="dk2"/>
                </a:solidFill>
                <a:latin typeface="Asap"/>
                <a:ea typeface="Asap"/>
                <a:cs typeface="Asap"/>
                <a:sym typeface="Asap"/>
              </a:defRPr>
            </a:lvl7pPr>
            <a:lvl8pPr marL="3657600" lvl="7" indent="-317500">
              <a:lnSpc>
                <a:spcPct val="100000"/>
              </a:lnSpc>
              <a:spcBef>
                <a:spcPts val="1600"/>
              </a:spcBef>
              <a:spcAft>
                <a:spcPts val="0"/>
              </a:spcAft>
              <a:buClr>
                <a:schemeClr val="dk2"/>
              </a:buClr>
              <a:buSzPts val="1400"/>
              <a:buFont typeface="Asap"/>
              <a:buChar char="○"/>
              <a:defRPr>
                <a:solidFill>
                  <a:schemeClr val="dk2"/>
                </a:solidFill>
                <a:latin typeface="Asap"/>
                <a:ea typeface="Asap"/>
                <a:cs typeface="Asap"/>
                <a:sym typeface="Asap"/>
              </a:defRPr>
            </a:lvl8pPr>
            <a:lvl9pPr marL="4114800" lvl="8" indent="-317500">
              <a:lnSpc>
                <a:spcPct val="100000"/>
              </a:lnSpc>
              <a:spcBef>
                <a:spcPts val="1600"/>
              </a:spcBef>
              <a:spcAft>
                <a:spcPts val="1600"/>
              </a:spcAft>
              <a:buClr>
                <a:schemeClr val="dk2"/>
              </a:buClr>
              <a:buSzPts val="1400"/>
              <a:buFont typeface="Asap"/>
              <a:buChar char="■"/>
              <a:defRPr>
                <a:solidFill>
                  <a:schemeClr val="dk2"/>
                </a:solidFill>
                <a:latin typeface="Asap"/>
                <a:ea typeface="Asap"/>
                <a:cs typeface="Asap"/>
                <a:sym typeface="Asap"/>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8" r:id="rId5"/>
    <p:sldLayoutId id="2147483659" r:id="rId6"/>
    <p:sldLayoutId id="2147483662" r:id="rId7"/>
    <p:sldLayoutId id="2147483666" r:id="rId8"/>
    <p:sldLayoutId id="2147483673" r:id="rId9"/>
    <p:sldLayoutId id="2147483681" r:id="rId10"/>
    <p:sldLayoutId id="2147483682" r:id="rId11"/>
    <p:sldLayoutId id="2147483683" r:id="rId12"/>
    <p:sldLayoutId id="2147483684"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www.freepik.com/free-photo/businesswoman-looking-out-window-sitting-office_3143319.htm/?utm_source=slidesgo_template&amp;utm_medium=referral-link&amp;utm_campaign=sg_resources&amp;utm_content=freepik"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freepik.com/free-photo/businessman-enjoying-day-office_10887835.htm/?utm_source=slidesgo_template&amp;utm_medium=referral-link&amp;utm_campaign=sg_resources&amp;utm_content=freepik" TargetMode="External"/><Relationship Id="rId5" Type="http://schemas.openxmlformats.org/officeDocument/2006/relationships/hyperlink" Target="https://www.freepik.com/free-photo/front-view-elegant-businesswoman-using-laptop-with-copy-space_11512733.htm/?utm_source=slidesgo_template&amp;utm_medium=referral-link&amp;utm_campaign=sg_resources&amp;utm_content=freepik" TargetMode="External"/><Relationship Id="rId4" Type="http://schemas.openxmlformats.org/officeDocument/2006/relationships/hyperlink" Target="https://www.freepik.com/free-photo/top-view-office-desk-with-growth-chart-hands-with-keyboard_11383336.htm#page=2&amp;query=business&amp;position=22/?utm_source=slidesgo_template&amp;utm_medium=referral-link&amp;utm_campaign=sg_resources&amp;utm_content=freepik"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9"/>
        <p:cNvGrpSpPr/>
        <p:nvPr/>
      </p:nvGrpSpPr>
      <p:grpSpPr>
        <a:xfrm>
          <a:off x="0" y="0"/>
          <a:ext cx="0" cy="0"/>
          <a:chOff x="0" y="0"/>
          <a:chExt cx="0" cy="0"/>
        </a:xfrm>
      </p:grpSpPr>
      <p:sp>
        <p:nvSpPr>
          <p:cNvPr id="1280" name="Google Shape;1280;p41"/>
          <p:cNvSpPr txBox="1">
            <a:spLocks noGrp="1"/>
          </p:cNvSpPr>
          <p:nvPr>
            <p:ph type="ctrTitle"/>
          </p:nvPr>
        </p:nvSpPr>
        <p:spPr>
          <a:xfrm>
            <a:off x="992374" y="1326525"/>
            <a:ext cx="3674700" cy="1602000"/>
          </a:xfrm>
          <a:prstGeom prst="rect">
            <a:avLst/>
          </a:prstGeom>
        </p:spPr>
        <p:txBody>
          <a:bodyPr spcFirstLastPara="1" wrap="square" lIns="90000" tIns="90000" rIns="90000" bIns="90000" anchor="b" anchorCtr="0">
            <a:noAutofit/>
          </a:bodyPr>
          <a:lstStyle/>
          <a:p>
            <a:pPr algn="l"/>
            <a:r>
              <a:rPr lang="en-US" dirty="0">
                <a:latin typeface="sohne"/>
              </a:rPr>
              <a:t>C</a:t>
            </a:r>
            <a:r>
              <a:rPr lang="en-US" b="1" i="0" dirty="0">
                <a:effectLst/>
                <a:latin typeface="sohne"/>
              </a:rPr>
              <a:t>ustomers Segmentation</a:t>
            </a:r>
          </a:p>
        </p:txBody>
      </p:sp>
      <p:sp>
        <p:nvSpPr>
          <p:cNvPr id="1281" name="Google Shape;1281;p41"/>
          <p:cNvSpPr txBox="1">
            <a:spLocks noGrp="1"/>
          </p:cNvSpPr>
          <p:nvPr>
            <p:ph type="subTitle" idx="1"/>
          </p:nvPr>
        </p:nvSpPr>
        <p:spPr>
          <a:xfrm>
            <a:off x="1498206" y="3080800"/>
            <a:ext cx="3168900" cy="736200"/>
          </a:xfrm>
          <a:prstGeom prst="rect">
            <a:avLst/>
          </a:prstGeom>
        </p:spPr>
        <p:txBody>
          <a:bodyPr spcFirstLastPara="1" wrap="square" lIns="90000" tIns="90000" rIns="90000" bIns="90000" anchor="t" anchorCtr="0">
            <a:noAutofit/>
          </a:bodyPr>
          <a:lstStyle/>
          <a:p>
            <a:pPr marL="0" lvl="0" indent="0" algn="r" rtl="0">
              <a:spcBef>
                <a:spcPts val="0"/>
              </a:spcBef>
              <a:spcAft>
                <a:spcPts val="0"/>
              </a:spcAft>
              <a:buNone/>
            </a:pPr>
            <a:r>
              <a:rPr lang="en" dirty="0"/>
              <a:t>Project by Sun Chetra</a:t>
            </a:r>
            <a:endParaRPr dirty="0"/>
          </a:p>
        </p:txBody>
      </p:sp>
      <p:cxnSp>
        <p:nvCxnSpPr>
          <p:cNvPr id="1282" name="Google Shape;1282;p41"/>
          <p:cNvCxnSpPr/>
          <p:nvPr/>
        </p:nvCxnSpPr>
        <p:spPr>
          <a:xfrm rot="10800000">
            <a:off x="5058383" y="1049250"/>
            <a:ext cx="0" cy="3045000"/>
          </a:xfrm>
          <a:prstGeom prst="straightConnector1">
            <a:avLst/>
          </a:prstGeom>
          <a:noFill/>
          <a:ln w="38100" cap="flat" cmpd="sng">
            <a:solidFill>
              <a:srgbClr val="EE7302"/>
            </a:solidFill>
            <a:prstDash val="solid"/>
            <a:round/>
            <a:headEnd type="none" w="sm" len="sm"/>
            <a:tailEnd type="oval" w="sm" len="sm"/>
          </a:ln>
        </p:spPr>
      </p:cxnSp>
      <p:grpSp>
        <p:nvGrpSpPr>
          <p:cNvPr id="1283" name="Google Shape;1283;p41"/>
          <p:cNvGrpSpPr/>
          <p:nvPr/>
        </p:nvGrpSpPr>
        <p:grpSpPr>
          <a:xfrm>
            <a:off x="5562040" y="950267"/>
            <a:ext cx="2468081" cy="3213551"/>
            <a:chOff x="5297757" y="950267"/>
            <a:chExt cx="2468081" cy="3213551"/>
          </a:xfrm>
        </p:grpSpPr>
        <p:grpSp>
          <p:nvGrpSpPr>
            <p:cNvPr id="1284" name="Google Shape;1284;p41"/>
            <p:cNvGrpSpPr/>
            <p:nvPr/>
          </p:nvGrpSpPr>
          <p:grpSpPr>
            <a:xfrm>
              <a:off x="6588346" y="1214137"/>
              <a:ext cx="535235" cy="523530"/>
              <a:chOff x="488084" y="3164562"/>
              <a:chExt cx="535235" cy="523530"/>
            </a:xfrm>
          </p:grpSpPr>
          <p:grpSp>
            <p:nvGrpSpPr>
              <p:cNvPr id="1285" name="Google Shape;1285;p41"/>
              <p:cNvGrpSpPr/>
              <p:nvPr/>
            </p:nvGrpSpPr>
            <p:grpSpPr>
              <a:xfrm>
                <a:off x="488084" y="3164562"/>
                <a:ext cx="535235" cy="523530"/>
                <a:chOff x="488084" y="3164562"/>
                <a:chExt cx="535235" cy="523530"/>
              </a:xfrm>
            </p:grpSpPr>
            <p:sp>
              <p:nvSpPr>
                <p:cNvPr id="1286" name="Google Shape;1286;p41"/>
                <p:cNvSpPr/>
                <p:nvPr/>
              </p:nvSpPr>
              <p:spPr>
                <a:xfrm>
                  <a:off x="488084" y="3164562"/>
                  <a:ext cx="535235" cy="523452"/>
                </a:xfrm>
                <a:custGeom>
                  <a:avLst/>
                  <a:gdLst/>
                  <a:ahLst/>
                  <a:cxnLst/>
                  <a:rect l="l" t="t" r="r" b="b"/>
                  <a:pathLst>
                    <a:path w="13769" h="13465" extrusionOk="0">
                      <a:moveTo>
                        <a:pt x="6221" y="1"/>
                      </a:moveTo>
                      <a:cubicBezTo>
                        <a:pt x="6004" y="1"/>
                        <a:pt x="5790" y="120"/>
                        <a:pt x="5691" y="342"/>
                      </a:cubicBezTo>
                      <a:lnTo>
                        <a:pt x="4173" y="3701"/>
                      </a:lnTo>
                      <a:cubicBezTo>
                        <a:pt x="4109" y="3831"/>
                        <a:pt x="4004" y="3936"/>
                        <a:pt x="3869" y="3994"/>
                      </a:cubicBezTo>
                      <a:lnTo>
                        <a:pt x="476" y="5442"/>
                      </a:lnTo>
                      <a:cubicBezTo>
                        <a:pt x="87" y="5604"/>
                        <a:pt x="1" y="6119"/>
                        <a:pt x="314" y="6402"/>
                      </a:cubicBezTo>
                      <a:lnTo>
                        <a:pt x="3038" y="8887"/>
                      </a:lnTo>
                      <a:cubicBezTo>
                        <a:pt x="3148" y="8982"/>
                        <a:pt x="3215" y="9117"/>
                        <a:pt x="3226" y="9261"/>
                      </a:cubicBezTo>
                      <a:lnTo>
                        <a:pt x="3552" y="12938"/>
                      </a:lnTo>
                      <a:cubicBezTo>
                        <a:pt x="3581" y="13251"/>
                        <a:pt x="3847" y="13465"/>
                        <a:pt x="4133" y="13465"/>
                      </a:cubicBezTo>
                      <a:cubicBezTo>
                        <a:pt x="4228" y="13465"/>
                        <a:pt x="4326" y="13441"/>
                        <a:pt x="4417" y="13389"/>
                      </a:cubicBezTo>
                      <a:lnTo>
                        <a:pt x="7622" y="11564"/>
                      </a:lnTo>
                      <a:cubicBezTo>
                        <a:pt x="7708" y="11514"/>
                        <a:pt x="7804" y="11490"/>
                        <a:pt x="7902" y="11490"/>
                      </a:cubicBezTo>
                      <a:cubicBezTo>
                        <a:pt x="7948" y="11490"/>
                        <a:pt x="7995" y="11495"/>
                        <a:pt x="8041" y="11506"/>
                      </a:cubicBezTo>
                      <a:lnTo>
                        <a:pt x="11630" y="12327"/>
                      </a:lnTo>
                      <a:cubicBezTo>
                        <a:pt x="11676" y="12338"/>
                        <a:pt x="11721" y="12343"/>
                        <a:pt x="11765" y="12343"/>
                      </a:cubicBezTo>
                      <a:cubicBezTo>
                        <a:pt x="12120" y="12343"/>
                        <a:pt x="12404" y="12013"/>
                        <a:pt x="12327" y="11645"/>
                      </a:cubicBezTo>
                      <a:lnTo>
                        <a:pt x="11588" y="8037"/>
                      </a:lnTo>
                      <a:cubicBezTo>
                        <a:pt x="11554" y="7892"/>
                        <a:pt x="11583" y="7742"/>
                        <a:pt x="11655" y="7618"/>
                      </a:cubicBezTo>
                      <a:lnTo>
                        <a:pt x="13548" y="4455"/>
                      </a:lnTo>
                      <a:cubicBezTo>
                        <a:pt x="13769" y="4096"/>
                        <a:pt x="13538" y="3630"/>
                        <a:pt x="13116" y="3581"/>
                      </a:cubicBezTo>
                      <a:lnTo>
                        <a:pt x="9454" y="3173"/>
                      </a:lnTo>
                      <a:cubicBezTo>
                        <a:pt x="9310" y="3158"/>
                        <a:pt x="9175" y="3086"/>
                        <a:pt x="9079" y="2980"/>
                      </a:cubicBezTo>
                      <a:lnTo>
                        <a:pt x="6657" y="198"/>
                      </a:lnTo>
                      <a:cubicBezTo>
                        <a:pt x="6539" y="64"/>
                        <a:pt x="6379" y="1"/>
                        <a:pt x="6221" y="1"/>
                      </a:cubicBezTo>
                      <a:close/>
                    </a:path>
                  </a:pathLst>
                </a:custGeom>
                <a:solidFill>
                  <a:srgbClr val="FEB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1"/>
                <p:cNvSpPr/>
                <p:nvPr/>
              </p:nvSpPr>
              <p:spPr>
                <a:xfrm>
                  <a:off x="948023" y="3535780"/>
                  <a:ext cx="22080" cy="108422"/>
                </a:xfrm>
                <a:custGeom>
                  <a:avLst/>
                  <a:gdLst/>
                  <a:ahLst/>
                  <a:cxnLst/>
                  <a:rect l="l" t="t" r="r" b="b"/>
                  <a:pathLst>
                    <a:path w="568" h="2789" extrusionOk="0">
                      <a:moveTo>
                        <a:pt x="62" y="1"/>
                      </a:moveTo>
                      <a:lnTo>
                        <a:pt x="495" y="2096"/>
                      </a:lnTo>
                      <a:cubicBezTo>
                        <a:pt x="568" y="2442"/>
                        <a:pt x="322" y="2749"/>
                        <a:pt x="0" y="2788"/>
                      </a:cubicBezTo>
                      <a:cubicBezTo>
                        <a:pt x="322" y="2749"/>
                        <a:pt x="568" y="2442"/>
                        <a:pt x="501" y="2096"/>
                      </a:cubicBezTo>
                      <a:lnTo>
                        <a:pt x="68" y="1"/>
                      </a:lnTo>
                      <a:close/>
                    </a:path>
                  </a:pathLst>
                </a:custGeom>
                <a:solidFill>
                  <a:srgbClr val="E6AC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1"/>
                <p:cNvSpPr/>
                <p:nvPr/>
              </p:nvSpPr>
              <p:spPr>
                <a:xfrm>
                  <a:off x="616635" y="3535780"/>
                  <a:ext cx="353468" cy="152312"/>
                </a:xfrm>
                <a:custGeom>
                  <a:avLst/>
                  <a:gdLst/>
                  <a:ahLst/>
                  <a:cxnLst/>
                  <a:rect l="l" t="t" r="r" b="b"/>
                  <a:pathLst>
                    <a:path w="9093" h="3918" extrusionOk="0">
                      <a:moveTo>
                        <a:pt x="8587" y="1"/>
                      </a:moveTo>
                      <a:cubicBezTo>
                        <a:pt x="6954" y="693"/>
                        <a:pt x="5180" y="1058"/>
                        <a:pt x="3388" y="1058"/>
                      </a:cubicBezTo>
                      <a:cubicBezTo>
                        <a:pt x="2259" y="1058"/>
                        <a:pt x="1119" y="914"/>
                        <a:pt x="1" y="616"/>
                      </a:cubicBezTo>
                      <a:lnTo>
                        <a:pt x="1" y="616"/>
                      </a:lnTo>
                      <a:lnTo>
                        <a:pt x="245" y="3389"/>
                      </a:lnTo>
                      <a:cubicBezTo>
                        <a:pt x="254" y="3509"/>
                        <a:pt x="303" y="3614"/>
                        <a:pt x="370" y="3696"/>
                      </a:cubicBezTo>
                      <a:cubicBezTo>
                        <a:pt x="480" y="3836"/>
                        <a:pt x="649" y="3918"/>
                        <a:pt x="826" y="3918"/>
                      </a:cubicBezTo>
                      <a:cubicBezTo>
                        <a:pt x="918" y="3918"/>
                        <a:pt x="1019" y="3893"/>
                        <a:pt x="1110" y="3840"/>
                      </a:cubicBezTo>
                      <a:lnTo>
                        <a:pt x="4315" y="2015"/>
                      </a:lnTo>
                      <a:cubicBezTo>
                        <a:pt x="4320" y="2015"/>
                        <a:pt x="4326" y="2010"/>
                        <a:pt x="4335" y="2005"/>
                      </a:cubicBezTo>
                      <a:cubicBezTo>
                        <a:pt x="4417" y="1961"/>
                        <a:pt x="4508" y="1937"/>
                        <a:pt x="4604" y="1937"/>
                      </a:cubicBezTo>
                      <a:cubicBezTo>
                        <a:pt x="4648" y="1937"/>
                        <a:pt x="4690" y="1942"/>
                        <a:pt x="4734" y="1957"/>
                      </a:cubicBezTo>
                      <a:lnTo>
                        <a:pt x="8323" y="2778"/>
                      </a:lnTo>
                      <a:cubicBezTo>
                        <a:pt x="8372" y="2788"/>
                        <a:pt x="8414" y="2793"/>
                        <a:pt x="8458" y="2793"/>
                      </a:cubicBezTo>
                      <a:cubicBezTo>
                        <a:pt x="8478" y="2793"/>
                        <a:pt x="8501" y="2793"/>
                        <a:pt x="8521" y="2788"/>
                      </a:cubicBezTo>
                      <a:lnTo>
                        <a:pt x="8525" y="2788"/>
                      </a:lnTo>
                      <a:cubicBezTo>
                        <a:pt x="8847" y="2749"/>
                        <a:pt x="9093" y="2442"/>
                        <a:pt x="9020" y="2096"/>
                      </a:cubicBezTo>
                      <a:lnTo>
                        <a:pt x="8587" y="1"/>
                      </a:lnTo>
                      <a:close/>
                    </a:path>
                  </a:pathLst>
                </a:custGeom>
                <a:solidFill>
                  <a:srgbClr val="F580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1"/>
                <p:cNvSpPr/>
                <p:nvPr/>
              </p:nvSpPr>
              <p:spPr>
                <a:xfrm>
                  <a:off x="809598" y="3392914"/>
                  <a:ext cx="63945" cy="39380"/>
                </a:xfrm>
                <a:custGeom>
                  <a:avLst/>
                  <a:gdLst/>
                  <a:ahLst/>
                  <a:cxnLst/>
                  <a:rect l="l" t="t" r="r" b="b"/>
                  <a:pathLst>
                    <a:path w="1645" h="1013" extrusionOk="0">
                      <a:moveTo>
                        <a:pt x="913" y="0"/>
                      </a:moveTo>
                      <a:cubicBezTo>
                        <a:pt x="865" y="0"/>
                        <a:pt x="815" y="3"/>
                        <a:pt x="764" y="9"/>
                      </a:cubicBezTo>
                      <a:cubicBezTo>
                        <a:pt x="327" y="62"/>
                        <a:pt x="1" y="326"/>
                        <a:pt x="34" y="600"/>
                      </a:cubicBezTo>
                      <a:cubicBezTo>
                        <a:pt x="64" y="842"/>
                        <a:pt x="363" y="1013"/>
                        <a:pt x="734" y="1013"/>
                      </a:cubicBezTo>
                      <a:cubicBezTo>
                        <a:pt x="783" y="1013"/>
                        <a:pt x="833" y="1010"/>
                        <a:pt x="884" y="1003"/>
                      </a:cubicBezTo>
                      <a:cubicBezTo>
                        <a:pt x="1317" y="952"/>
                        <a:pt x="1644" y="686"/>
                        <a:pt x="1611" y="413"/>
                      </a:cubicBezTo>
                      <a:cubicBezTo>
                        <a:pt x="1580" y="171"/>
                        <a:pt x="1281" y="0"/>
                        <a:pt x="913" y="0"/>
                      </a:cubicBezTo>
                      <a:close/>
                    </a:path>
                  </a:pathLst>
                </a:custGeom>
                <a:solidFill>
                  <a:srgbClr val="EE73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1"/>
                <p:cNvSpPr/>
                <p:nvPr/>
              </p:nvSpPr>
              <p:spPr>
                <a:xfrm>
                  <a:off x="656596" y="3387782"/>
                  <a:ext cx="28999" cy="39769"/>
                </a:xfrm>
                <a:custGeom>
                  <a:avLst/>
                  <a:gdLst/>
                  <a:ahLst/>
                  <a:cxnLst/>
                  <a:rect l="l" t="t" r="r" b="b"/>
                  <a:pathLst>
                    <a:path w="746" h="1023" extrusionOk="0">
                      <a:moveTo>
                        <a:pt x="305" y="0"/>
                      </a:moveTo>
                      <a:cubicBezTo>
                        <a:pt x="298" y="0"/>
                        <a:pt x="291" y="1"/>
                        <a:pt x="284" y="2"/>
                      </a:cubicBezTo>
                      <a:cubicBezTo>
                        <a:pt x="126" y="21"/>
                        <a:pt x="0" y="252"/>
                        <a:pt x="0" y="536"/>
                      </a:cubicBezTo>
                      <a:cubicBezTo>
                        <a:pt x="5" y="802"/>
                        <a:pt x="168" y="1023"/>
                        <a:pt x="368" y="1023"/>
                      </a:cubicBezTo>
                      <a:cubicBezTo>
                        <a:pt x="380" y="1023"/>
                        <a:pt x="392" y="1022"/>
                        <a:pt x="404" y="1020"/>
                      </a:cubicBezTo>
                      <a:cubicBezTo>
                        <a:pt x="625" y="997"/>
                        <a:pt x="745" y="732"/>
                        <a:pt x="683" y="454"/>
                      </a:cubicBezTo>
                      <a:cubicBezTo>
                        <a:pt x="619" y="192"/>
                        <a:pt x="454" y="0"/>
                        <a:pt x="305" y="0"/>
                      </a:cubicBezTo>
                      <a:close/>
                    </a:path>
                  </a:pathLst>
                </a:custGeom>
                <a:solidFill>
                  <a:srgbClr val="1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1"/>
                <p:cNvSpPr/>
                <p:nvPr/>
              </p:nvSpPr>
              <p:spPr>
                <a:xfrm>
                  <a:off x="667753" y="3392875"/>
                  <a:ext cx="8513" cy="6414"/>
                </a:xfrm>
                <a:custGeom>
                  <a:avLst/>
                  <a:gdLst/>
                  <a:ahLst/>
                  <a:cxnLst/>
                  <a:rect l="l" t="t" r="r" b="b"/>
                  <a:pathLst>
                    <a:path w="219" h="165" extrusionOk="0">
                      <a:moveTo>
                        <a:pt x="116" y="0"/>
                      </a:moveTo>
                      <a:cubicBezTo>
                        <a:pt x="112" y="0"/>
                        <a:pt x="108" y="0"/>
                        <a:pt x="103" y="1"/>
                      </a:cubicBezTo>
                      <a:cubicBezTo>
                        <a:pt x="0" y="10"/>
                        <a:pt x="16" y="164"/>
                        <a:pt x="112" y="164"/>
                      </a:cubicBezTo>
                      <a:cubicBezTo>
                        <a:pt x="115" y="164"/>
                        <a:pt x="118" y="164"/>
                        <a:pt x="122" y="164"/>
                      </a:cubicBezTo>
                      <a:cubicBezTo>
                        <a:pt x="219" y="150"/>
                        <a:pt x="205" y="0"/>
                        <a:pt x="116"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1"/>
                <p:cNvSpPr/>
                <p:nvPr/>
              </p:nvSpPr>
              <p:spPr>
                <a:xfrm>
                  <a:off x="825847" y="3373010"/>
                  <a:ext cx="28999" cy="39614"/>
                </a:xfrm>
                <a:custGeom>
                  <a:avLst/>
                  <a:gdLst/>
                  <a:ahLst/>
                  <a:cxnLst/>
                  <a:rect l="l" t="t" r="r" b="b"/>
                  <a:pathLst>
                    <a:path w="746" h="1019" extrusionOk="0">
                      <a:moveTo>
                        <a:pt x="306" y="1"/>
                      </a:moveTo>
                      <a:cubicBezTo>
                        <a:pt x="298" y="1"/>
                        <a:pt x="291" y="1"/>
                        <a:pt x="284" y="2"/>
                      </a:cubicBezTo>
                      <a:cubicBezTo>
                        <a:pt x="126" y="22"/>
                        <a:pt x="0" y="253"/>
                        <a:pt x="0" y="535"/>
                      </a:cubicBezTo>
                      <a:cubicBezTo>
                        <a:pt x="5" y="798"/>
                        <a:pt x="168" y="1018"/>
                        <a:pt x="367" y="1018"/>
                      </a:cubicBezTo>
                      <a:cubicBezTo>
                        <a:pt x="379" y="1018"/>
                        <a:pt x="392" y="1018"/>
                        <a:pt x="404" y="1016"/>
                      </a:cubicBezTo>
                      <a:cubicBezTo>
                        <a:pt x="625" y="992"/>
                        <a:pt x="745" y="728"/>
                        <a:pt x="683" y="454"/>
                      </a:cubicBezTo>
                      <a:cubicBezTo>
                        <a:pt x="619" y="188"/>
                        <a:pt x="454" y="1"/>
                        <a:pt x="306" y="1"/>
                      </a:cubicBezTo>
                      <a:close/>
                    </a:path>
                  </a:pathLst>
                </a:custGeom>
                <a:solidFill>
                  <a:srgbClr val="1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1"/>
                <p:cNvSpPr/>
                <p:nvPr/>
              </p:nvSpPr>
              <p:spPr>
                <a:xfrm>
                  <a:off x="837042" y="3377908"/>
                  <a:ext cx="8552" cy="6453"/>
                </a:xfrm>
                <a:custGeom>
                  <a:avLst/>
                  <a:gdLst/>
                  <a:ahLst/>
                  <a:cxnLst/>
                  <a:rect l="l" t="t" r="r" b="b"/>
                  <a:pathLst>
                    <a:path w="220" h="166" extrusionOk="0">
                      <a:moveTo>
                        <a:pt x="110" y="0"/>
                      </a:moveTo>
                      <a:cubicBezTo>
                        <a:pt x="108" y="0"/>
                        <a:pt x="105" y="1"/>
                        <a:pt x="102" y="1"/>
                      </a:cubicBezTo>
                      <a:cubicBezTo>
                        <a:pt x="0" y="15"/>
                        <a:pt x="14" y="165"/>
                        <a:pt x="108" y="165"/>
                      </a:cubicBezTo>
                      <a:cubicBezTo>
                        <a:pt x="112" y="165"/>
                        <a:pt x="116" y="165"/>
                        <a:pt x="121" y="165"/>
                      </a:cubicBezTo>
                      <a:cubicBezTo>
                        <a:pt x="219" y="150"/>
                        <a:pt x="203" y="0"/>
                        <a:pt x="11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1"/>
                <p:cNvSpPr/>
                <p:nvPr/>
              </p:nvSpPr>
              <p:spPr>
                <a:xfrm>
                  <a:off x="728316" y="3423470"/>
                  <a:ext cx="59086" cy="28651"/>
                </a:xfrm>
                <a:custGeom>
                  <a:avLst/>
                  <a:gdLst/>
                  <a:ahLst/>
                  <a:cxnLst/>
                  <a:rect l="l" t="t" r="r" b="b"/>
                  <a:pathLst>
                    <a:path w="1520" h="737" extrusionOk="0">
                      <a:moveTo>
                        <a:pt x="1436" y="0"/>
                      </a:moveTo>
                      <a:cubicBezTo>
                        <a:pt x="1400" y="0"/>
                        <a:pt x="1370" y="26"/>
                        <a:pt x="1360" y="59"/>
                      </a:cubicBezTo>
                      <a:cubicBezTo>
                        <a:pt x="1360" y="59"/>
                        <a:pt x="1337" y="175"/>
                        <a:pt x="1251" y="295"/>
                      </a:cubicBezTo>
                      <a:cubicBezTo>
                        <a:pt x="1207" y="352"/>
                        <a:pt x="1149" y="415"/>
                        <a:pt x="1072" y="468"/>
                      </a:cubicBezTo>
                      <a:cubicBezTo>
                        <a:pt x="996" y="516"/>
                        <a:pt x="895" y="559"/>
                        <a:pt x="770" y="574"/>
                      </a:cubicBezTo>
                      <a:cubicBezTo>
                        <a:pt x="726" y="583"/>
                        <a:pt x="688" y="583"/>
                        <a:pt x="650" y="583"/>
                      </a:cubicBezTo>
                      <a:cubicBezTo>
                        <a:pt x="549" y="583"/>
                        <a:pt x="472" y="563"/>
                        <a:pt x="404" y="530"/>
                      </a:cubicBezTo>
                      <a:cubicBezTo>
                        <a:pt x="357" y="506"/>
                        <a:pt x="318" y="477"/>
                        <a:pt x="289" y="448"/>
                      </a:cubicBezTo>
                      <a:cubicBezTo>
                        <a:pt x="242" y="401"/>
                        <a:pt x="207" y="348"/>
                        <a:pt x="189" y="310"/>
                      </a:cubicBezTo>
                      <a:cubicBezTo>
                        <a:pt x="178" y="290"/>
                        <a:pt x="169" y="275"/>
                        <a:pt x="164" y="266"/>
                      </a:cubicBezTo>
                      <a:cubicBezTo>
                        <a:pt x="164" y="261"/>
                        <a:pt x="164" y="257"/>
                        <a:pt x="160" y="252"/>
                      </a:cubicBezTo>
                      <a:cubicBezTo>
                        <a:pt x="152" y="217"/>
                        <a:pt x="123" y="195"/>
                        <a:pt x="92" y="195"/>
                      </a:cubicBezTo>
                      <a:cubicBezTo>
                        <a:pt x="84" y="195"/>
                        <a:pt x="76" y="196"/>
                        <a:pt x="69" y="199"/>
                      </a:cubicBezTo>
                      <a:cubicBezTo>
                        <a:pt x="25" y="208"/>
                        <a:pt x="1" y="252"/>
                        <a:pt x="16" y="290"/>
                      </a:cubicBezTo>
                      <a:cubicBezTo>
                        <a:pt x="16" y="295"/>
                        <a:pt x="25" y="324"/>
                        <a:pt x="45" y="367"/>
                      </a:cubicBezTo>
                      <a:cubicBezTo>
                        <a:pt x="73" y="425"/>
                        <a:pt x="131" y="521"/>
                        <a:pt x="227" y="598"/>
                      </a:cubicBezTo>
                      <a:cubicBezTo>
                        <a:pt x="275" y="636"/>
                        <a:pt x="333" y="670"/>
                        <a:pt x="404" y="698"/>
                      </a:cubicBezTo>
                      <a:cubicBezTo>
                        <a:pt x="477" y="723"/>
                        <a:pt x="559" y="736"/>
                        <a:pt x="650" y="736"/>
                      </a:cubicBezTo>
                      <a:cubicBezTo>
                        <a:pt x="693" y="736"/>
                        <a:pt x="741" y="732"/>
                        <a:pt x="790" y="727"/>
                      </a:cubicBezTo>
                      <a:cubicBezTo>
                        <a:pt x="943" y="703"/>
                        <a:pt x="1063" y="656"/>
                        <a:pt x="1159" y="592"/>
                      </a:cubicBezTo>
                      <a:cubicBezTo>
                        <a:pt x="1231" y="545"/>
                        <a:pt x="1294" y="487"/>
                        <a:pt x="1337" y="434"/>
                      </a:cubicBezTo>
                      <a:cubicBezTo>
                        <a:pt x="1409" y="348"/>
                        <a:pt x="1453" y="266"/>
                        <a:pt x="1476" y="199"/>
                      </a:cubicBezTo>
                      <a:cubicBezTo>
                        <a:pt x="1505" y="137"/>
                        <a:pt x="1510" y="93"/>
                        <a:pt x="1515" y="88"/>
                      </a:cubicBezTo>
                      <a:cubicBezTo>
                        <a:pt x="1520" y="50"/>
                        <a:pt x="1495" y="6"/>
                        <a:pt x="1453" y="2"/>
                      </a:cubicBezTo>
                      <a:cubicBezTo>
                        <a:pt x="1447" y="1"/>
                        <a:pt x="1442" y="0"/>
                        <a:pt x="1436" y="0"/>
                      </a:cubicBezTo>
                      <a:close/>
                    </a:path>
                  </a:pathLst>
                </a:custGeom>
                <a:solidFill>
                  <a:srgbClr val="1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1"/>
                <p:cNvSpPr/>
                <p:nvPr/>
              </p:nvSpPr>
              <p:spPr>
                <a:xfrm>
                  <a:off x="688744" y="3217432"/>
                  <a:ext cx="59086" cy="59090"/>
                </a:xfrm>
                <a:custGeom>
                  <a:avLst/>
                  <a:gdLst/>
                  <a:ahLst/>
                  <a:cxnLst/>
                  <a:rect l="l" t="t" r="r" b="b"/>
                  <a:pathLst>
                    <a:path w="1520" h="1520" extrusionOk="0">
                      <a:moveTo>
                        <a:pt x="759" y="1"/>
                      </a:moveTo>
                      <a:cubicBezTo>
                        <a:pt x="342" y="1"/>
                        <a:pt x="0" y="342"/>
                        <a:pt x="0" y="760"/>
                      </a:cubicBezTo>
                      <a:cubicBezTo>
                        <a:pt x="0" y="1178"/>
                        <a:pt x="342" y="1520"/>
                        <a:pt x="759" y="1520"/>
                      </a:cubicBezTo>
                      <a:cubicBezTo>
                        <a:pt x="1178" y="1520"/>
                        <a:pt x="1519" y="1178"/>
                        <a:pt x="1519" y="760"/>
                      </a:cubicBezTo>
                      <a:cubicBezTo>
                        <a:pt x="1519" y="342"/>
                        <a:pt x="1178" y="1"/>
                        <a:pt x="759" y="1"/>
                      </a:cubicBezTo>
                      <a:close/>
                    </a:path>
                  </a:pathLst>
                </a:custGeom>
                <a:solidFill>
                  <a:srgbClr val="FECF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1"/>
                <p:cNvSpPr/>
                <p:nvPr/>
              </p:nvSpPr>
              <p:spPr>
                <a:xfrm>
                  <a:off x="642213" y="3412896"/>
                  <a:ext cx="63906" cy="39419"/>
                </a:xfrm>
                <a:custGeom>
                  <a:avLst/>
                  <a:gdLst/>
                  <a:ahLst/>
                  <a:cxnLst/>
                  <a:rect l="l" t="t" r="r" b="b"/>
                  <a:pathLst>
                    <a:path w="1644" h="1014" extrusionOk="0">
                      <a:moveTo>
                        <a:pt x="911" y="0"/>
                      </a:moveTo>
                      <a:cubicBezTo>
                        <a:pt x="862" y="0"/>
                        <a:pt x="811" y="3"/>
                        <a:pt x="760" y="10"/>
                      </a:cubicBezTo>
                      <a:cubicBezTo>
                        <a:pt x="328" y="63"/>
                        <a:pt x="0" y="327"/>
                        <a:pt x="35" y="600"/>
                      </a:cubicBezTo>
                      <a:cubicBezTo>
                        <a:pt x="64" y="846"/>
                        <a:pt x="362" y="1013"/>
                        <a:pt x="728" y="1013"/>
                      </a:cubicBezTo>
                      <a:cubicBezTo>
                        <a:pt x="778" y="1013"/>
                        <a:pt x="829" y="1010"/>
                        <a:pt x="880" y="1004"/>
                      </a:cubicBezTo>
                      <a:cubicBezTo>
                        <a:pt x="1317" y="957"/>
                        <a:pt x="1644" y="687"/>
                        <a:pt x="1610" y="413"/>
                      </a:cubicBezTo>
                      <a:cubicBezTo>
                        <a:pt x="1581" y="171"/>
                        <a:pt x="1281" y="0"/>
                        <a:pt x="911" y="0"/>
                      </a:cubicBezTo>
                      <a:close/>
                    </a:path>
                  </a:pathLst>
                </a:custGeom>
                <a:solidFill>
                  <a:srgbClr val="EE73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7" name="Google Shape;1297;p41"/>
              <p:cNvSpPr/>
              <p:nvPr/>
            </p:nvSpPr>
            <p:spPr>
              <a:xfrm>
                <a:off x="488084" y="3164600"/>
                <a:ext cx="535235" cy="523452"/>
              </a:xfrm>
              <a:custGeom>
                <a:avLst/>
                <a:gdLst/>
                <a:ahLst/>
                <a:cxnLst/>
                <a:rect l="l" t="t" r="r" b="b"/>
                <a:pathLst>
                  <a:path w="13769" h="13465" extrusionOk="0">
                    <a:moveTo>
                      <a:pt x="6221" y="1"/>
                    </a:moveTo>
                    <a:cubicBezTo>
                      <a:pt x="6004" y="1"/>
                      <a:pt x="5790" y="120"/>
                      <a:pt x="5691" y="342"/>
                    </a:cubicBezTo>
                    <a:lnTo>
                      <a:pt x="4173" y="3701"/>
                    </a:lnTo>
                    <a:cubicBezTo>
                      <a:pt x="4109" y="3831"/>
                      <a:pt x="4004" y="3936"/>
                      <a:pt x="3869" y="3994"/>
                    </a:cubicBezTo>
                    <a:lnTo>
                      <a:pt x="476" y="5442"/>
                    </a:lnTo>
                    <a:cubicBezTo>
                      <a:pt x="87" y="5604"/>
                      <a:pt x="1" y="6119"/>
                      <a:pt x="314" y="6402"/>
                    </a:cubicBezTo>
                    <a:lnTo>
                      <a:pt x="3038" y="8887"/>
                    </a:lnTo>
                    <a:cubicBezTo>
                      <a:pt x="3148" y="8982"/>
                      <a:pt x="3215" y="9117"/>
                      <a:pt x="3226" y="9261"/>
                    </a:cubicBezTo>
                    <a:lnTo>
                      <a:pt x="3552" y="12938"/>
                    </a:lnTo>
                    <a:cubicBezTo>
                      <a:pt x="3581" y="13251"/>
                      <a:pt x="3847" y="13465"/>
                      <a:pt x="4133" y="13465"/>
                    </a:cubicBezTo>
                    <a:cubicBezTo>
                      <a:pt x="4228" y="13465"/>
                      <a:pt x="4326" y="13441"/>
                      <a:pt x="4417" y="13389"/>
                    </a:cubicBezTo>
                    <a:lnTo>
                      <a:pt x="7622" y="11564"/>
                    </a:lnTo>
                    <a:cubicBezTo>
                      <a:pt x="7708" y="11514"/>
                      <a:pt x="7804" y="11490"/>
                      <a:pt x="7902" y="11490"/>
                    </a:cubicBezTo>
                    <a:cubicBezTo>
                      <a:pt x="7948" y="11490"/>
                      <a:pt x="7995" y="11495"/>
                      <a:pt x="8041" y="11506"/>
                    </a:cubicBezTo>
                    <a:lnTo>
                      <a:pt x="11630" y="12327"/>
                    </a:lnTo>
                    <a:cubicBezTo>
                      <a:pt x="11676" y="12338"/>
                      <a:pt x="11721" y="12343"/>
                      <a:pt x="11765" y="12343"/>
                    </a:cubicBezTo>
                    <a:cubicBezTo>
                      <a:pt x="12120" y="12343"/>
                      <a:pt x="12404" y="12013"/>
                      <a:pt x="12327" y="11645"/>
                    </a:cubicBezTo>
                    <a:lnTo>
                      <a:pt x="11588" y="8037"/>
                    </a:lnTo>
                    <a:cubicBezTo>
                      <a:pt x="11554" y="7892"/>
                      <a:pt x="11583" y="7742"/>
                      <a:pt x="11655" y="7618"/>
                    </a:cubicBezTo>
                    <a:lnTo>
                      <a:pt x="13548" y="4455"/>
                    </a:lnTo>
                    <a:cubicBezTo>
                      <a:pt x="13769" y="4096"/>
                      <a:pt x="13538" y="3630"/>
                      <a:pt x="13116" y="3581"/>
                    </a:cubicBezTo>
                    <a:lnTo>
                      <a:pt x="9454" y="3173"/>
                    </a:lnTo>
                    <a:cubicBezTo>
                      <a:pt x="9310" y="3158"/>
                      <a:pt x="9175" y="3086"/>
                      <a:pt x="9079" y="2980"/>
                    </a:cubicBezTo>
                    <a:lnTo>
                      <a:pt x="6657" y="198"/>
                    </a:lnTo>
                    <a:cubicBezTo>
                      <a:pt x="6539" y="64"/>
                      <a:pt x="6379" y="1"/>
                      <a:pt x="6221" y="1"/>
                    </a:cubicBezTo>
                    <a:close/>
                  </a:path>
                </a:pathLst>
              </a:cu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8" name="Google Shape;1298;p41"/>
            <p:cNvGrpSpPr/>
            <p:nvPr/>
          </p:nvGrpSpPr>
          <p:grpSpPr>
            <a:xfrm rot="1030886">
              <a:off x="7344753" y="997500"/>
              <a:ext cx="375246" cy="367040"/>
              <a:chOff x="488084" y="3164562"/>
              <a:chExt cx="535235" cy="523530"/>
            </a:xfrm>
          </p:grpSpPr>
          <p:grpSp>
            <p:nvGrpSpPr>
              <p:cNvPr id="1299" name="Google Shape;1299;p41"/>
              <p:cNvGrpSpPr/>
              <p:nvPr/>
            </p:nvGrpSpPr>
            <p:grpSpPr>
              <a:xfrm>
                <a:off x="488084" y="3164562"/>
                <a:ext cx="535235" cy="523530"/>
                <a:chOff x="488084" y="3164562"/>
                <a:chExt cx="535235" cy="523530"/>
              </a:xfrm>
            </p:grpSpPr>
            <p:sp>
              <p:nvSpPr>
                <p:cNvPr id="1300" name="Google Shape;1300;p41"/>
                <p:cNvSpPr/>
                <p:nvPr/>
              </p:nvSpPr>
              <p:spPr>
                <a:xfrm>
                  <a:off x="488084" y="3164562"/>
                  <a:ext cx="535235" cy="523452"/>
                </a:xfrm>
                <a:custGeom>
                  <a:avLst/>
                  <a:gdLst/>
                  <a:ahLst/>
                  <a:cxnLst/>
                  <a:rect l="l" t="t" r="r" b="b"/>
                  <a:pathLst>
                    <a:path w="13769" h="13465" extrusionOk="0">
                      <a:moveTo>
                        <a:pt x="6221" y="1"/>
                      </a:moveTo>
                      <a:cubicBezTo>
                        <a:pt x="6004" y="1"/>
                        <a:pt x="5790" y="120"/>
                        <a:pt x="5691" y="342"/>
                      </a:cubicBezTo>
                      <a:lnTo>
                        <a:pt x="4173" y="3701"/>
                      </a:lnTo>
                      <a:cubicBezTo>
                        <a:pt x="4109" y="3831"/>
                        <a:pt x="4004" y="3936"/>
                        <a:pt x="3869" y="3994"/>
                      </a:cubicBezTo>
                      <a:lnTo>
                        <a:pt x="476" y="5442"/>
                      </a:lnTo>
                      <a:cubicBezTo>
                        <a:pt x="87" y="5604"/>
                        <a:pt x="1" y="6119"/>
                        <a:pt x="314" y="6402"/>
                      </a:cubicBezTo>
                      <a:lnTo>
                        <a:pt x="3038" y="8887"/>
                      </a:lnTo>
                      <a:cubicBezTo>
                        <a:pt x="3148" y="8982"/>
                        <a:pt x="3215" y="9117"/>
                        <a:pt x="3226" y="9261"/>
                      </a:cubicBezTo>
                      <a:lnTo>
                        <a:pt x="3552" y="12938"/>
                      </a:lnTo>
                      <a:cubicBezTo>
                        <a:pt x="3581" y="13251"/>
                        <a:pt x="3847" y="13465"/>
                        <a:pt x="4133" y="13465"/>
                      </a:cubicBezTo>
                      <a:cubicBezTo>
                        <a:pt x="4228" y="13465"/>
                        <a:pt x="4326" y="13441"/>
                        <a:pt x="4417" y="13389"/>
                      </a:cubicBezTo>
                      <a:lnTo>
                        <a:pt x="7622" y="11564"/>
                      </a:lnTo>
                      <a:cubicBezTo>
                        <a:pt x="7708" y="11514"/>
                        <a:pt x="7804" y="11490"/>
                        <a:pt x="7902" y="11490"/>
                      </a:cubicBezTo>
                      <a:cubicBezTo>
                        <a:pt x="7948" y="11490"/>
                        <a:pt x="7995" y="11495"/>
                        <a:pt x="8041" y="11506"/>
                      </a:cubicBezTo>
                      <a:lnTo>
                        <a:pt x="11630" y="12327"/>
                      </a:lnTo>
                      <a:cubicBezTo>
                        <a:pt x="11676" y="12338"/>
                        <a:pt x="11721" y="12343"/>
                        <a:pt x="11765" y="12343"/>
                      </a:cubicBezTo>
                      <a:cubicBezTo>
                        <a:pt x="12120" y="12343"/>
                        <a:pt x="12404" y="12013"/>
                        <a:pt x="12327" y="11645"/>
                      </a:cubicBezTo>
                      <a:lnTo>
                        <a:pt x="11588" y="8037"/>
                      </a:lnTo>
                      <a:cubicBezTo>
                        <a:pt x="11554" y="7892"/>
                        <a:pt x="11583" y="7742"/>
                        <a:pt x="11655" y="7618"/>
                      </a:cubicBezTo>
                      <a:lnTo>
                        <a:pt x="13548" y="4455"/>
                      </a:lnTo>
                      <a:cubicBezTo>
                        <a:pt x="13769" y="4096"/>
                        <a:pt x="13538" y="3630"/>
                        <a:pt x="13116" y="3581"/>
                      </a:cubicBezTo>
                      <a:lnTo>
                        <a:pt x="9454" y="3173"/>
                      </a:lnTo>
                      <a:cubicBezTo>
                        <a:pt x="9310" y="3158"/>
                        <a:pt x="9175" y="3086"/>
                        <a:pt x="9079" y="2980"/>
                      </a:cubicBezTo>
                      <a:lnTo>
                        <a:pt x="6657" y="198"/>
                      </a:lnTo>
                      <a:cubicBezTo>
                        <a:pt x="6539" y="64"/>
                        <a:pt x="6379" y="1"/>
                        <a:pt x="6221" y="1"/>
                      </a:cubicBezTo>
                      <a:close/>
                    </a:path>
                  </a:pathLst>
                </a:custGeom>
                <a:solidFill>
                  <a:srgbClr val="FEB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1"/>
                <p:cNvSpPr/>
                <p:nvPr/>
              </p:nvSpPr>
              <p:spPr>
                <a:xfrm>
                  <a:off x="948023" y="3535780"/>
                  <a:ext cx="22080" cy="108422"/>
                </a:xfrm>
                <a:custGeom>
                  <a:avLst/>
                  <a:gdLst/>
                  <a:ahLst/>
                  <a:cxnLst/>
                  <a:rect l="l" t="t" r="r" b="b"/>
                  <a:pathLst>
                    <a:path w="568" h="2789" extrusionOk="0">
                      <a:moveTo>
                        <a:pt x="62" y="1"/>
                      </a:moveTo>
                      <a:lnTo>
                        <a:pt x="495" y="2096"/>
                      </a:lnTo>
                      <a:cubicBezTo>
                        <a:pt x="568" y="2442"/>
                        <a:pt x="322" y="2749"/>
                        <a:pt x="0" y="2788"/>
                      </a:cubicBezTo>
                      <a:cubicBezTo>
                        <a:pt x="322" y="2749"/>
                        <a:pt x="568" y="2442"/>
                        <a:pt x="501" y="2096"/>
                      </a:cubicBezTo>
                      <a:lnTo>
                        <a:pt x="68" y="1"/>
                      </a:lnTo>
                      <a:close/>
                    </a:path>
                  </a:pathLst>
                </a:custGeom>
                <a:solidFill>
                  <a:srgbClr val="E6AC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1"/>
                <p:cNvSpPr/>
                <p:nvPr/>
              </p:nvSpPr>
              <p:spPr>
                <a:xfrm>
                  <a:off x="616635" y="3535780"/>
                  <a:ext cx="353468" cy="152312"/>
                </a:xfrm>
                <a:custGeom>
                  <a:avLst/>
                  <a:gdLst/>
                  <a:ahLst/>
                  <a:cxnLst/>
                  <a:rect l="l" t="t" r="r" b="b"/>
                  <a:pathLst>
                    <a:path w="9093" h="3918" extrusionOk="0">
                      <a:moveTo>
                        <a:pt x="8587" y="1"/>
                      </a:moveTo>
                      <a:cubicBezTo>
                        <a:pt x="6954" y="693"/>
                        <a:pt x="5180" y="1058"/>
                        <a:pt x="3388" y="1058"/>
                      </a:cubicBezTo>
                      <a:cubicBezTo>
                        <a:pt x="2259" y="1058"/>
                        <a:pt x="1119" y="914"/>
                        <a:pt x="1" y="616"/>
                      </a:cubicBezTo>
                      <a:lnTo>
                        <a:pt x="1" y="616"/>
                      </a:lnTo>
                      <a:lnTo>
                        <a:pt x="245" y="3389"/>
                      </a:lnTo>
                      <a:cubicBezTo>
                        <a:pt x="254" y="3509"/>
                        <a:pt x="303" y="3614"/>
                        <a:pt x="370" y="3696"/>
                      </a:cubicBezTo>
                      <a:cubicBezTo>
                        <a:pt x="480" y="3836"/>
                        <a:pt x="649" y="3918"/>
                        <a:pt x="826" y="3918"/>
                      </a:cubicBezTo>
                      <a:cubicBezTo>
                        <a:pt x="918" y="3918"/>
                        <a:pt x="1019" y="3893"/>
                        <a:pt x="1110" y="3840"/>
                      </a:cubicBezTo>
                      <a:lnTo>
                        <a:pt x="4315" y="2015"/>
                      </a:lnTo>
                      <a:cubicBezTo>
                        <a:pt x="4320" y="2015"/>
                        <a:pt x="4326" y="2010"/>
                        <a:pt x="4335" y="2005"/>
                      </a:cubicBezTo>
                      <a:cubicBezTo>
                        <a:pt x="4417" y="1961"/>
                        <a:pt x="4508" y="1937"/>
                        <a:pt x="4604" y="1937"/>
                      </a:cubicBezTo>
                      <a:cubicBezTo>
                        <a:pt x="4648" y="1937"/>
                        <a:pt x="4690" y="1942"/>
                        <a:pt x="4734" y="1957"/>
                      </a:cubicBezTo>
                      <a:lnTo>
                        <a:pt x="8323" y="2778"/>
                      </a:lnTo>
                      <a:cubicBezTo>
                        <a:pt x="8372" y="2788"/>
                        <a:pt x="8414" y="2793"/>
                        <a:pt x="8458" y="2793"/>
                      </a:cubicBezTo>
                      <a:cubicBezTo>
                        <a:pt x="8478" y="2793"/>
                        <a:pt x="8501" y="2793"/>
                        <a:pt x="8521" y="2788"/>
                      </a:cubicBezTo>
                      <a:lnTo>
                        <a:pt x="8525" y="2788"/>
                      </a:lnTo>
                      <a:cubicBezTo>
                        <a:pt x="8847" y="2749"/>
                        <a:pt x="9093" y="2442"/>
                        <a:pt x="9020" y="2096"/>
                      </a:cubicBezTo>
                      <a:lnTo>
                        <a:pt x="8587" y="1"/>
                      </a:lnTo>
                      <a:close/>
                    </a:path>
                  </a:pathLst>
                </a:custGeom>
                <a:solidFill>
                  <a:srgbClr val="F580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1"/>
                <p:cNvSpPr/>
                <p:nvPr/>
              </p:nvSpPr>
              <p:spPr>
                <a:xfrm>
                  <a:off x="809598" y="3392914"/>
                  <a:ext cx="63945" cy="39380"/>
                </a:xfrm>
                <a:custGeom>
                  <a:avLst/>
                  <a:gdLst/>
                  <a:ahLst/>
                  <a:cxnLst/>
                  <a:rect l="l" t="t" r="r" b="b"/>
                  <a:pathLst>
                    <a:path w="1645" h="1013" extrusionOk="0">
                      <a:moveTo>
                        <a:pt x="913" y="0"/>
                      </a:moveTo>
                      <a:cubicBezTo>
                        <a:pt x="865" y="0"/>
                        <a:pt x="815" y="3"/>
                        <a:pt x="764" y="9"/>
                      </a:cubicBezTo>
                      <a:cubicBezTo>
                        <a:pt x="327" y="62"/>
                        <a:pt x="1" y="326"/>
                        <a:pt x="34" y="600"/>
                      </a:cubicBezTo>
                      <a:cubicBezTo>
                        <a:pt x="64" y="842"/>
                        <a:pt x="363" y="1013"/>
                        <a:pt x="734" y="1013"/>
                      </a:cubicBezTo>
                      <a:cubicBezTo>
                        <a:pt x="783" y="1013"/>
                        <a:pt x="833" y="1010"/>
                        <a:pt x="884" y="1003"/>
                      </a:cubicBezTo>
                      <a:cubicBezTo>
                        <a:pt x="1317" y="952"/>
                        <a:pt x="1644" y="686"/>
                        <a:pt x="1611" y="413"/>
                      </a:cubicBezTo>
                      <a:cubicBezTo>
                        <a:pt x="1580" y="171"/>
                        <a:pt x="1281" y="0"/>
                        <a:pt x="913" y="0"/>
                      </a:cubicBezTo>
                      <a:close/>
                    </a:path>
                  </a:pathLst>
                </a:custGeom>
                <a:solidFill>
                  <a:srgbClr val="EE73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1"/>
                <p:cNvSpPr/>
                <p:nvPr/>
              </p:nvSpPr>
              <p:spPr>
                <a:xfrm>
                  <a:off x="656596" y="3387782"/>
                  <a:ext cx="28999" cy="39769"/>
                </a:xfrm>
                <a:custGeom>
                  <a:avLst/>
                  <a:gdLst/>
                  <a:ahLst/>
                  <a:cxnLst/>
                  <a:rect l="l" t="t" r="r" b="b"/>
                  <a:pathLst>
                    <a:path w="746" h="1023" extrusionOk="0">
                      <a:moveTo>
                        <a:pt x="305" y="0"/>
                      </a:moveTo>
                      <a:cubicBezTo>
                        <a:pt x="298" y="0"/>
                        <a:pt x="291" y="1"/>
                        <a:pt x="284" y="2"/>
                      </a:cubicBezTo>
                      <a:cubicBezTo>
                        <a:pt x="126" y="21"/>
                        <a:pt x="0" y="252"/>
                        <a:pt x="0" y="536"/>
                      </a:cubicBezTo>
                      <a:cubicBezTo>
                        <a:pt x="5" y="802"/>
                        <a:pt x="168" y="1023"/>
                        <a:pt x="368" y="1023"/>
                      </a:cubicBezTo>
                      <a:cubicBezTo>
                        <a:pt x="380" y="1023"/>
                        <a:pt x="392" y="1022"/>
                        <a:pt x="404" y="1020"/>
                      </a:cubicBezTo>
                      <a:cubicBezTo>
                        <a:pt x="625" y="997"/>
                        <a:pt x="745" y="732"/>
                        <a:pt x="683" y="454"/>
                      </a:cubicBezTo>
                      <a:cubicBezTo>
                        <a:pt x="619" y="192"/>
                        <a:pt x="454" y="0"/>
                        <a:pt x="305" y="0"/>
                      </a:cubicBezTo>
                      <a:close/>
                    </a:path>
                  </a:pathLst>
                </a:custGeom>
                <a:solidFill>
                  <a:srgbClr val="1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1"/>
                <p:cNvSpPr/>
                <p:nvPr/>
              </p:nvSpPr>
              <p:spPr>
                <a:xfrm>
                  <a:off x="667753" y="3392875"/>
                  <a:ext cx="8513" cy="6414"/>
                </a:xfrm>
                <a:custGeom>
                  <a:avLst/>
                  <a:gdLst/>
                  <a:ahLst/>
                  <a:cxnLst/>
                  <a:rect l="l" t="t" r="r" b="b"/>
                  <a:pathLst>
                    <a:path w="219" h="165" extrusionOk="0">
                      <a:moveTo>
                        <a:pt x="116" y="0"/>
                      </a:moveTo>
                      <a:cubicBezTo>
                        <a:pt x="112" y="0"/>
                        <a:pt x="108" y="0"/>
                        <a:pt x="103" y="1"/>
                      </a:cubicBezTo>
                      <a:cubicBezTo>
                        <a:pt x="0" y="10"/>
                        <a:pt x="16" y="164"/>
                        <a:pt x="112" y="164"/>
                      </a:cubicBezTo>
                      <a:cubicBezTo>
                        <a:pt x="115" y="164"/>
                        <a:pt x="118" y="164"/>
                        <a:pt x="122" y="164"/>
                      </a:cubicBezTo>
                      <a:cubicBezTo>
                        <a:pt x="219" y="150"/>
                        <a:pt x="205" y="0"/>
                        <a:pt x="116"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1"/>
                <p:cNvSpPr/>
                <p:nvPr/>
              </p:nvSpPr>
              <p:spPr>
                <a:xfrm>
                  <a:off x="825847" y="3373010"/>
                  <a:ext cx="28999" cy="39614"/>
                </a:xfrm>
                <a:custGeom>
                  <a:avLst/>
                  <a:gdLst/>
                  <a:ahLst/>
                  <a:cxnLst/>
                  <a:rect l="l" t="t" r="r" b="b"/>
                  <a:pathLst>
                    <a:path w="746" h="1019" extrusionOk="0">
                      <a:moveTo>
                        <a:pt x="306" y="1"/>
                      </a:moveTo>
                      <a:cubicBezTo>
                        <a:pt x="298" y="1"/>
                        <a:pt x="291" y="1"/>
                        <a:pt x="284" y="2"/>
                      </a:cubicBezTo>
                      <a:cubicBezTo>
                        <a:pt x="126" y="22"/>
                        <a:pt x="0" y="253"/>
                        <a:pt x="0" y="535"/>
                      </a:cubicBezTo>
                      <a:cubicBezTo>
                        <a:pt x="5" y="798"/>
                        <a:pt x="168" y="1018"/>
                        <a:pt x="367" y="1018"/>
                      </a:cubicBezTo>
                      <a:cubicBezTo>
                        <a:pt x="379" y="1018"/>
                        <a:pt x="392" y="1018"/>
                        <a:pt x="404" y="1016"/>
                      </a:cubicBezTo>
                      <a:cubicBezTo>
                        <a:pt x="625" y="992"/>
                        <a:pt x="745" y="728"/>
                        <a:pt x="683" y="454"/>
                      </a:cubicBezTo>
                      <a:cubicBezTo>
                        <a:pt x="619" y="188"/>
                        <a:pt x="454" y="1"/>
                        <a:pt x="306" y="1"/>
                      </a:cubicBezTo>
                      <a:close/>
                    </a:path>
                  </a:pathLst>
                </a:custGeom>
                <a:solidFill>
                  <a:srgbClr val="1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1"/>
                <p:cNvSpPr/>
                <p:nvPr/>
              </p:nvSpPr>
              <p:spPr>
                <a:xfrm>
                  <a:off x="837042" y="3377908"/>
                  <a:ext cx="8552" cy="6453"/>
                </a:xfrm>
                <a:custGeom>
                  <a:avLst/>
                  <a:gdLst/>
                  <a:ahLst/>
                  <a:cxnLst/>
                  <a:rect l="l" t="t" r="r" b="b"/>
                  <a:pathLst>
                    <a:path w="220" h="166" extrusionOk="0">
                      <a:moveTo>
                        <a:pt x="110" y="0"/>
                      </a:moveTo>
                      <a:cubicBezTo>
                        <a:pt x="108" y="0"/>
                        <a:pt x="105" y="1"/>
                        <a:pt x="102" y="1"/>
                      </a:cubicBezTo>
                      <a:cubicBezTo>
                        <a:pt x="0" y="15"/>
                        <a:pt x="14" y="165"/>
                        <a:pt x="108" y="165"/>
                      </a:cubicBezTo>
                      <a:cubicBezTo>
                        <a:pt x="112" y="165"/>
                        <a:pt x="116" y="165"/>
                        <a:pt x="121" y="165"/>
                      </a:cubicBezTo>
                      <a:cubicBezTo>
                        <a:pt x="219" y="150"/>
                        <a:pt x="203" y="0"/>
                        <a:pt x="11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1"/>
                <p:cNvSpPr/>
                <p:nvPr/>
              </p:nvSpPr>
              <p:spPr>
                <a:xfrm>
                  <a:off x="728316" y="3423470"/>
                  <a:ext cx="59086" cy="28651"/>
                </a:xfrm>
                <a:custGeom>
                  <a:avLst/>
                  <a:gdLst/>
                  <a:ahLst/>
                  <a:cxnLst/>
                  <a:rect l="l" t="t" r="r" b="b"/>
                  <a:pathLst>
                    <a:path w="1520" h="737" extrusionOk="0">
                      <a:moveTo>
                        <a:pt x="1436" y="0"/>
                      </a:moveTo>
                      <a:cubicBezTo>
                        <a:pt x="1400" y="0"/>
                        <a:pt x="1370" y="26"/>
                        <a:pt x="1360" y="59"/>
                      </a:cubicBezTo>
                      <a:cubicBezTo>
                        <a:pt x="1360" y="59"/>
                        <a:pt x="1337" y="175"/>
                        <a:pt x="1251" y="295"/>
                      </a:cubicBezTo>
                      <a:cubicBezTo>
                        <a:pt x="1207" y="352"/>
                        <a:pt x="1149" y="415"/>
                        <a:pt x="1072" y="468"/>
                      </a:cubicBezTo>
                      <a:cubicBezTo>
                        <a:pt x="996" y="516"/>
                        <a:pt x="895" y="559"/>
                        <a:pt x="770" y="574"/>
                      </a:cubicBezTo>
                      <a:cubicBezTo>
                        <a:pt x="726" y="583"/>
                        <a:pt x="688" y="583"/>
                        <a:pt x="650" y="583"/>
                      </a:cubicBezTo>
                      <a:cubicBezTo>
                        <a:pt x="549" y="583"/>
                        <a:pt x="472" y="563"/>
                        <a:pt x="404" y="530"/>
                      </a:cubicBezTo>
                      <a:cubicBezTo>
                        <a:pt x="357" y="506"/>
                        <a:pt x="318" y="477"/>
                        <a:pt x="289" y="448"/>
                      </a:cubicBezTo>
                      <a:cubicBezTo>
                        <a:pt x="242" y="401"/>
                        <a:pt x="207" y="348"/>
                        <a:pt x="189" y="310"/>
                      </a:cubicBezTo>
                      <a:cubicBezTo>
                        <a:pt x="178" y="290"/>
                        <a:pt x="169" y="275"/>
                        <a:pt x="164" y="266"/>
                      </a:cubicBezTo>
                      <a:cubicBezTo>
                        <a:pt x="164" y="261"/>
                        <a:pt x="164" y="257"/>
                        <a:pt x="160" y="252"/>
                      </a:cubicBezTo>
                      <a:cubicBezTo>
                        <a:pt x="152" y="217"/>
                        <a:pt x="123" y="195"/>
                        <a:pt x="92" y="195"/>
                      </a:cubicBezTo>
                      <a:cubicBezTo>
                        <a:pt x="84" y="195"/>
                        <a:pt x="76" y="196"/>
                        <a:pt x="69" y="199"/>
                      </a:cubicBezTo>
                      <a:cubicBezTo>
                        <a:pt x="25" y="208"/>
                        <a:pt x="1" y="252"/>
                        <a:pt x="16" y="290"/>
                      </a:cubicBezTo>
                      <a:cubicBezTo>
                        <a:pt x="16" y="295"/>
                        <a:pt x="25" y="324"/>
                        <a:pt x="45" y="367"/>
                      </a:cubicBezTo>
                      <a:cubicBezTo>
                        <a:pt x="73" y="425"/>
                        <a:pt x="131" y="521"/>
                        <a:pt x="227" y="598"/>
                      </a:cubicBezTo>
                      <a:cubicBezTo>
                        <a:pt x="275" y="636"/>
                        <a:pt x="333" y="670"/>
                        <a:pt x="404" y="698"/>
                      </a:cubicBezTo>
                      <a:cubicBezTo>
                        <a:pt x="477" y="723"/>
                        <a:pt x="559" y="736"/>
                        <a:pt x="650" y="736"/>
                      </a:cubicBezTo>
                      <a:cubicBezTo>
                        <a:pt x="693" y="736"/>
                        <a:pt x="741" y="732"/>
                        <a:pt x="790" y="727"/>
                      </a:cubicBezTo>
                      <a:cubicBezTo>
                        <a:pt x="943" y="703"/>
                        <a:pt x="1063" y="656"/>
                        <a:pt x="1159" y="592"/>
                      </a:cubicBezTo>
                      <a:cubicBezTo>
                        <a:pt x="1231" y="545"/>
                        <a:pt x="1294" y="487"/>
                        <a:pt x="1337" y="434"/>
                      </a:cubicBezTo>
                      <a:cubicBezTo>
                        <a:pt x="1409" y="348"/>
                        <a:pt x="1453" y="266"/>
                        <a:pt x="1476" y="199"/>
                      </a:cubicBezTo>
                      <a:cubicBezTo>
                        <a:pt x="1505" y="137"/>
                        <a:pt x="1510" y="93"/>
                        <a:pt x="1515" y="88"/>
                      </a:cubicBezTo>
                      <a:cubicBezTo>
                        <a:pt x="1520" y="50"/>
                        <a:pt x="1495" y="6"/>
                        <a:pt x="1453" y="2"/>
                      </a:cubicBezTo>
                      <a:cubicBezTo>
                        <a:pt x="1447" y="1"/>
                        <a:pt x="1442" y="0"/>
                        <a:pt x="1436" y="0"/>
                      </a:cubicBezTo>
                      <a:close/>
                    </a:path>
                  </a:pathLst>
                </a:custGeom>
                <a:solidFill>
                  <a:srgbClr val="1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1"/>
                <p:cNvSpPr/>
                <p:nvPr/>
              </p:nvSpPr>
              <p:spPr>
                <a:xfrm>
                  <a:off x="688744" y="3217432"/>
                  <a:ext cx="59086" cy="59090"/>
                </a:xfrm>
                <a:custGeom>
                  <a:avLst/>
                  <a:gdLst/>
                  <a:ahLst/>
                  <a:cxnLst/>
                  <a:rect l="l" t="t" r="r" b="b"/>
                  <a:pathLst>
                    <a:path w="1520" h="1520" extrusionOk="0">
                      <a:moveTo>
                        <a:pt x="759" y="1"/>
                      </a:moveTo>
                      <a:cubicBezTo>
                        <a:pt x="342" y="1"/>
                        <a:pt x="0" y="342"/>
                        <a:pt x="0" y="760"/>
                      </a:cubicBezTo>
                      <a:cubicBezTo>
                        <a:pt x="0" y="1178"/>
                        <a:pt x="342" y="1520"/>
                        <a:pt x="759" y="1520"/>
                      </a:cubicBezTo>
                      <a:cubicBezTo>
                        <a:pt x="1178" y="1520"/>
                        <a:pt x="1519" y="1178"/>
                        <a:pt x="1519" y="760"/>
                      </a:cubicBezTo>
                      <a:cubicBezTo>
                        <a:pt x="1519" y="342"/>
                        <a:pt x="1178" y="1"/>
                        <a:pt x="759" y="1"/>
                      </a:cubicBezTo>
                      <a:close/>
                    </a:path>
                  </a:pathLst>
                </a:custGeom>
                <a:solidFill>
                  <a:srgbClr val="FECF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1"/>
                <p:cNvSpPr/>
                <p:nvPr/>
              </p:nvSpPr>
              <p:spPr>
                <a:xfrm>
                  <a:off x="642213" y="3412896"/>
                  <a:ext cx="63906" cy="39419"/>
                </a:xfrm>
                <a:custGeom>
                  <a:avLst/>
                  <a:gdLst/>
                  <a:ahLst/>
                  <a:cxnLst/>
                  <a:rect l="l" t="t" r="r" b="b"/>
                  <a:pathLst>
                    <a:path w="1644" h="1014" extrusionOk="0">
                      <a:moveTo>
                        <a:pt x="911" y="0"/>
                      </a:moveTo>
                      <a:cubicBezTo>
                        <a:pt x="862" y="0"/>
                        <a:pt x="811" y="3"/>
                        <a:pt x="760" y="10"/>
                      </a:cubicBezTo>
                      <a:cubicBezTo>
                        <a:pt x="328" y="63"/>
                        <a:pt x="0" y="327"/>
                        <a:pt x="35" y="600"/>
                      </a:cubicBezTo>
                      <a:cubicBezTo>
                        <a:pt x="64" y="846"/>
                        <a:pt x="362" y="1013"/>
                        <a:pt x="728" y="1013"/>
                      </a:cubicBezTo>
                      <a:cubicBezTo>
                        <a:pt x="778" y="1013"/>
                        <a:pt x="829" y="1010"/>
                        <a:pt x="880" y="1004"/>
                      </a:cubicBezTo>
                      <a:cubicBezTo>
                        <a:pt x="1317" y="957"/>
                        <a:pt x="1644" y="687"/>
                        <a:pt x="1610" y="413"/>
                      </a:cubicBezTo>
                      <a:cubicBezTo>
                        <a:pt x="1581" y="171"/>
                        <a:pt x="1281" y="0"/>
                        <a:pt x="911" y="0"/>
                      </a:cubicBezTo>
                      <a:close/>
                    </a:path>
                  </a:pathLst>
                </a:custGeom>
                <a:solidFill>
                  <a:srgbClr val="EE73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1" name="Google Shape;1311;p41"/>
              <p:cNvSpPr/>
              <p:nvPr/>
            </p:nvSpPr>
            <p:spPr>
              <a:xfrm>
                <a:off x="488084" y="3164600"/>
                <a:ext cx="535235" cy="523452"/>
              </a:xfrm>
              <a:custGeom>
                <a:avLst/>
                <a:gdLst/>
                <a:ahLst/>
                <a:cxnLst/>
                <a:rect l="l" t="t" r="r" b="b"/>
                <a:pathLst>
                  <a:path w="13769" h="13465" extrusionOk="0">
                    <a:moveTo>
                      <a:pt x="6221" y="1"/>
                    </a:moveTo>
                    <a:cubicBezTo>
                      <a:pt x="6004" y="1"/>
                      <a:pt x="5790" y="120"/>
                      <a:pt x="5691" y="342"/>
                    </a:cubicBezTo>
                    <a:lnTo>
                      <a:pt x="4173" y="3701"/>
                    </a:lnTo>
                    <a:cubicBezTo>
                      <a:pt x="4109" y="3831"/>
                      <a:pt x="4004" y="3936"/>
                      <a:pt x="3869" y="3994"/>
                    </a:cubicBezTo>
                    <a:lnTo>
                      <a:pt x="476" y="5442"/>
                    </a:lnTo>
                    <a:cubicBezTo>
                      <a:pt x="87" y="5604"/>
                      <a:pt x="1" y="6119"/>
                      <a:pt x="314" y="6402"/>
                    </a:cubicBezTo>
                    <a:lnTo>
                      <a:pt x="3038" y="8887"/>
                    </a:lnTo>
                    <a:cubicBezTo>
                      <a:pt x="3148" y="8982"/>
                      <a:pt x="3215" y="9117"/>
                      <a:pt x="3226" y="9261"/>
                    </a:cubicBezTo>
                    <a:lnTo>
                      <a:pt x="3552" y="12938"/>
                    </a:lnTo>
                    <a:cubicBezTo>
                      <a:pt x="3581" y="13251"/>
                      <a:pt x="3847" y="13465"/>
                      <a:pt x="4133" y="13465"/>
                    </a:cubicBezTo>
                    <a:cubicBezTo>
                      <a:pt x="4228" y="13465"/>
                      <a:pt x="4326" y="13441"/>
                      <a:pt x="4417" y="13389"/>
                    </a:cubicBezTo>
                    <a:lnTo>
                      <a:pt x="7622" y="11564"/>
                    </a:lnTo>
                    <a:cubicBezTo>
                      <a:pt x="7708" y="11514"/>
                      <a:pt x="7804" y="11490"/>
                      <a:pt x="7902" y="11490"/>
                    </a:cubicBezTo>
                    <a:cubicBezTo>
                      <a:pt x="7948" y="11490"/>
                      <a:pt x="7995" y="11495"/>
                      <a:pt x="8041" y="11506"/>
                    </a:cubicBezTo>
                    <a:lnTo>
                      <a:pt x="11630" y="12327"/>
                    </a:lnTo>
                    <a:cubicBezTo>
                      <a:pt x="11676" y="12338"/>
                      <a:pt x="11721" y="12343"/>
                      <a:pt x="11765" y="12343"/>
                    </a:cubicBezTo>
                    <a:cubicBezTo>
                      <a:pt x="12120" y="12343"/>
                      <a:pt x="12404" y="12013"/>
                      <a:pt x="12327" y="11645"/>
                    </a:cubicBezTo>
                    <a:lnTo>
                      <a:pt x="11588" y="8037"/>
                    </a:lnTo>
                    <a:cubicBezTo>
                      <a:pt x="11554" y="7892"/>
                      <a:pt x="11583" y="7742"/>
                      <a:pt x="11655" y="7618"/>
                    </a:cubicBezTo>
                    <a:lnTo>
                      <a:pt x="13548" y="4455"/>
                    </a:lnTo>
                    <a:cubicBezTo>
                      <a:pt x="13769" y="4096"/>
                      <a:pt x="13538" y="3630"/>
                      <a:pt x="13116" y="3581"/>
                    </a:cubicBezTo>
                    <a:lnTo>
                      <a:pt x="9454" y="3173"/>
                    </a:lnTo>
                    <a:cubicBezTo>
                      <a:pt x="9310" y="3158"/>
                      <a:pt x="9175" y="3086"/>
                      <a:pt x="9079" y="2980"/>
                    </a:cubicBezTo>
                    <a:lnTo>
                      <a:pt x="6657" y="198"/>
                    </a:lnTo>
                    <a:cubicBezTo>
                      <a:pt x="6539" y="64"/>
                      <a:pt x="6379" y="1"/>
                      <a:pt x="6221" y="1"/>
                    </a:cubicBezTo>
                    <a:close/>
                  </a:path>
                </a:pathLst>
              </a:cu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2" name="Google Shape;1312;p41"/>
            <p:cNvGrpSpPr/>
            <p:nvPr/>
          </p:nvGrpSpPr>
          <p:grpSpPr>
            <a:xfrm rot="1189477">
              <a:off x="7384215" y="1729981"/>
              <a:ext cx="295913" cy="289441"/>
              <a:chOff x="488084" y="3164562"/>
              <a:chExt cx="535235" cy="523530"/>
            </a:xfrm>
          </p:grpSpPr>
          <p:grpSp>
            <p:nvGrpSpPr>
              <p:cNvPr id="1313" name="Google Shape;1313;p41"/>
              <p:cNvGrpSpPr/>
              <p:nvPr/>
            </p:nvGrpSpPr>
            <p:grpSpPr>
              <a:xfrm>
                <a:off x="488084" y="3164562"/>
                <a:ext cx="535235" cy="523530"/>
                <a:chOff x="488084" y="3164562"/>
                <a:chExt cx="535235" cy="523530"/>
              </a:xfrm>
            </p:grpSpPr>
            <p:sp>
              <p:nvSpPr>
                <p:cNvPr id="1314" name="Google Shape;1314;p41"/>
                <p:cNvSpPr/>
                <p:nvPr/>
              </p:nvSpPr>
              <p:spPr>
                <a:xfrm>
                  <a:off x="488084" y="3164562"/>
                  <a:ext cx="535235" cy="523452"/>
                </a:xfrm>
                <a:custGeom>
                  <a:avLst/>
                  <a:gdLst/>
                  <a:ahLst/>
                  <a:cxnLst/>
                  <a:rect l="l" t="t" r="r" b="b"/>
                  <a:pathLst>
                    <a:path w="13769" h="13465" extrusionOk="0">
                      <a:moveTo>
                        <a:pt x="6221" y="1"/>
                      </a:moveTo>
                      <a:cubicBezTo>
                        <a:pt x="6004" y="1"/>
                        <a:pt x="5790" y="120"/>
                        <a:pt x="5691" y="342"/>
                      </a:cubicBezTo>
                      <a:lnTo>
                        <a:pt x="4173" y="3701"/>
                      </a:lnTo>
                      <a:cubicBezTo>
                        <a:pt x="4109" y="3831"/>
                        <a:pt x="4004" y="3936"/>
                        <a:pt x="3869" y="3994"/>
                      </a:cubicBezTo>
                      <a:lnTo>
                        <a:pt x="476" y="5442"/>
                      </a:lnTo>
                      <a:cubicBezTo>
                        <a:pt x="87" y="5604"/>
                        <a:pt x="1" y="6119"/>
                        <a:pt x="314" y="6402"/>
                      </a:cubicBezTo>
                      <a:lnTo>
                        <a:pt x="3038" y="8887"/>
                      </a:lnTo>
                      <a:cubicBezTo>
                        <a:pt x="3148" y="8982"/>
                        <a:pt x="3215" y="9117"/>
                        <a:pt x="3226" y="9261"/>
                      </a:cubicBezTo>
                      <a:lnTo>
                        <a:pt x="3552" y="12938"/>
                      </a:lnTo>
                      <a:cubicBezTo>
                        <a:pt x="3581" y="13251"/>
                        <a:pt x="3847" y="13465"/>
                        <a:pt x="4133" y="13465"/>
                      </a:cubicBezTo>
                      <a:cubicBezTo>
                        <a:pt x="4228" y="13465"/>
                        <a:pt x="4326" y="13441"/>
                        <a:pt x="4417" y="13389"/>
                      </a:cubicBezTo>
                      <a:lnTo>
                        <a:pt x="7622" y="11564"/>
                      </a:lnTo>
                      <a:cubicBezTo>
                        <a:pt x="7708" y="11514"/>
                        <a:pt x="7804" y="11490"/>
                        <a:pt x="7902" y="11490"/>
                      </a:cubicBezTo>
                      <a:cubicBezTo>
                        <a:pt x="7948" y="11490"/>
                        <a:pt x="7995" y="11495"/>
                        <a:pt x="8041" y="11506"/>
                      </a:cubicBezTo>
                      <a:lnTo>
                        <a:pt x="11630" y="12327"/>
                      </a:lnTo>
                      <a:cubicBezTo>
                        <a:pt x="11676" y="12338"/>
                        <a:pt x="11721" y="12343"/>
                        <a:pt x="11765" y="12343"/>
                      </a:cubicBezTo>
                      <a:cubicBezTo>
                        <a:pt x="12120" y="12343"/>
                        <a:pt x="12404" y="12013"/>
                        <a:pt x="12327" y="11645"/>
                      </a:cubicBezTo>
                      <a:lnTo>
                        <a:pt x="11588" y="8037"/>
                      </a:lnTo>
                      <a:cubicBezTo>
                        <a:pt x="11554" y="7892"/>
                        <a:pt x="11583" y="7742"/>
                        <a:pt x="11655" y="7618"/>
                      </a:cubicBezTo>
                      <a:lnTo>
                        <a:pt x="13548" y="4455"/>
                      </a:lnTo>
                      <a:cubicBezTo>
                        <a:pt x="13769" y="4096"/>
                        <a:pt x="13538" y="3630"/>
                        <a:pt x="13116" y="3581"/>
                      </a:cubicBezTo>
                      <a:lnTo>
                        <a:pt x="9454" y="3173"/>
                      </a:lnTo>
                      <a:cubicBezTo>
                        <a:pt x="9310" y="3158"/>
                        <a:pt x="9175" y="3086"/>
                        <a:pt x="9079" y="2980"/>
                      </a:cubicBezTo>
                      <a:lnTo>
                        <a:pt x="6657" y="198"/>
                      </a:lnTo>
                      <a:cubicBezTo>
                        <a:pt x="6539" y="64"/>
                        <a:pt x="6379" y="1"/>
                        <a:pt x="6221" y="1"/>
                      </a:cubicBezTo>
                      <a:close/>
                    </a:path>
                  </a:pathLst>
                </a:custGeom>
                <a:solidFill>
                  <a:srgbClr val="FEB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1"/>
                <p:cNvSpPr/>
                <p:nvPr/>
              </p:nvSpPr>
              <p:spPr>
                <a:xfrm>
                  <a:off x="948023" y="3535780"/>
                  <a:ext cx="22080" cy="108422"/>
                </a:xfrm>
                <a:custGeom>
                  <a:avLst/>
                  <a:gdLst/>
                  <a:ahLst/>
                  <a:cxnLst/>
                  <a:rect l="l" t="t" r="r" b="b"/>
                  <a:pathLst>
                    <a:path w="568" h="2789" extrusionOk="0">
                      <a:moveTo>
                        <a:pt x="62" y="1"/>
                      </a:moveTo>
                      <a:lnTo>
                        <a:pt x="495" y="2096"/>
                      </a:lnTo>
                      <a:cubicBezTo>
                        <a:pt x="568" y="2442"/>
                        <a:pt x="322" y="2749"/>
                        <a:pt x="0" y="2788"/>
                      </a:cubicBezTo>
                      <a:cubicBezTo>
                        <a:pt x="322" y="2749"/>
                        <a:pt x="568" y="2442"/>
                        <a:pt x="501" y="2096"/>
                      </a:cubicBezTo>
                      <a:lnTo>
                        <a:pt x="68" y="1"/>
                      </a:lnTo>
                      <a:close/>
                    </a:path>
                  </a:pathLst>
                </a:custGeom>
                <a:solidFill>
                  <a:srgbClr val="E6AC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1"/>
                <p:cNvSpPr/>
                <p:nvPr/>
              </p:nvSpPr>
              <p:spPr>
                <a:xfrm>
                  <a:off x="616635" y="3535780"/>
                  <a:ext cx="353468" cy="152312"/>
                </a:xfrm>
                <a:custGeom>
                  <a:avLst/>
                  <a:gdLst/>
                  <a:ahLst/>
                  <a:cxnLst/>
                  <a:rect l="l" t="t" r="r" b="b"/>
                  <a:pathLst>
                    <a:path w="9093" h="3918" extrusionOk="0">
                      <a:moveTo>
                        <a:pt x="8587" y="1"/>
                      </a:moveTo>
                      <a:cubicBezTo>
                        <a:pt x="6954" y="693"/>
                        <a:pt x="5180" y="1058"/>
                        <a:pt x="3388" y="1058"/>
                      </a:cubicBezTo>
                      <a:cubicBezTo>
                        <a:pt x="2259" y="1058"/>
                        <a:pt x="1119" y="914"/>
                        <a:pt x="1" y="616"/>
                      </a:cubicBezTo>
                      <a:lnTo>
                        <a:pt x="1" y="616"/>
                      </a:lnTo>
                      <a:lnTo>
                        <a:pt x="245" y="3389"/>
                      </a:lnTo>
                      <a:cubicBezTo>
                        <a:pt x="254" y="3509"/>
                        <a:pt x="303" y="3614"/>
                        <a:pt x="370" y="3696"/>
                      </a:cubicBezTo>
                      <a:cubicBezTo>
                        <a:pt x="480" y="3836"/>
                        <a:pt x="649" y="3918"/>
                        <a:pt x="826" y="3918"/>
                      </a:cubicBezTo>
                      <a:cubicBezTo>
                        <a:pt x="918" y="3918"/>
                        <a:pt x="1019" y="3893"/>
                        <a:pt x="1110" y="3840"/>
                      </a:cubicBezTo>
                      <a:lnTo>
                        <a:pt x="4315" y="2015"/>
                      </a:lnTo>
                      <a:cubicBezTo>
                        <a:pt x="4320" y="2015"/>
                        <a:pt x="4326" y="2010"/>
                        <a:pt x="4335" y="2005"/>
                      </a:cubicBezTo>
                      <a:cubicBezTo>
                        <a:pt x="4417" y="1961"/>
                        <a:pt x="4508" y="1937"/>
                        <a:pt x="4604" y="1937"/>
                      </a:cubicBezTo>
                      <a:cubicBezTo>
                        <a:pt x="4648" y="1937"/>
                        <a:pt x="4690" y="1942"/>
                        <a:pt x="4734" y="1957"/>
                      </a:cubicBezTo>
                      <a:lnTo>
                        <a:pt x="8323" y="2778"/>
                      </a:lnTo>
                      <a:cubicBezTo>
                        <a:pt x="8372" y="2788"/>
                        <a:pt x="8414" y="2793"/>
                        <a:pt x="8458" y="2793"/>
                      </a:cubicBezTo>
                      <a:cubicBezTo>
                        <a:pt x="8478" y="2793"/>
                        <a:pt x="8501" y="2793"/>
                        <a:pt x="8521" y="2788"/>
                      </a:cubicBezTo>
                      <a:lnTo>
                        <a:pt x="8525" y="2788"/>
                      </a:lnTo>
                      <a:cubicBezTo>
                        <a:pt x="8847" y="2749"/>
                        <a:pt x="9093" y="2442"/>
                        <a:pt x="9020" y="2096"/>
                      </a:cubicBezTo>
                      <a:lnTo>
                        <a:pt x="8587" y="1"/>
                      </a:lnTo>
                      <a:close/>
                    </a:path>
                  </a:pathLst>
                </a:custGeom>
                <a:solidFill>
                  <a:srgbClr val="F580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1"/>
                <p:cNvSpPr/>
                <p:nvPr/>
              </p:nvSpPr>
              <p:spPr>
                <a:xfrm>
                  <a:off x="809598" y="3392914"/>
                  <a:ext cx="63945" cy="39380"/>
                </a:xfrm>
                <a:custGeom>
                  <a:avLst/>
                  <a:gdLst/>
                  <a:ahLst/>
                  <a:cxnLst/>
                  <a:rect l="l" t="t" r="r" b="b"/>
                  <a:pathLst>
                    <a:path w="1645" h="1013" extrusionOk="0">
                      <a:moveTo>
                        <a:pt x="913" y="0"/>
                      </a:moveTo>
                      <a:cubicBezTo>
                        <a:pt x="865" y="0"/>
                        <a:pt x="815" y="3"/>
                        <a:pt x="764" y="9"/>
                      </a:cubicBezTo>
                      <a:cubicBezTo>
                        <a:pt x="327" y="62"/>
                        <a:pt x="1" y="326"/>
                        <a:pt x="34" y="600"/>
                      </a:cubicBezTo>
                      <a:cubicBezTo>
                        <a:pt x="64" y="842"/>
                        <a:pt x="363" y="1013"/>
                        <a:pt x="734" y="1013"/>
                      </a:cubicBezTo>
                      <a:cubicBezTo>
                        <a:pt x="783" y="1013"/>
                        <a:pt x="833" y="1010"/>
                        <a:pt x="884" y="1003"/>
                      </a:cubicBezTo>
                      <a:cubicBezTo>
                        <a:pt x="1317" y="952"/>
                        <a:pt x="1644" y="686"/>
                        <a:pt x="1611" y="413"/>
                      </a:cubicBezTo>
                      <a:cubicBezTo>
                        <a:pt x="1580" y="171"/>
                        <a:pt x="1281" y="0"/>
                        <a:pt x="913" y="0"/>
                      </a:cubicBezTo>
                      <a:close/>
                    </a:path>
                  </a:pathLst>
                </a:custGeom>
                <a:solidFill>
                  <a:srgbClr val="EE73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1"/>
                <p:cNvSpPr/>
                <p:nvPr/>
              </p:nvSpPr>
              <p:spPr>
                <a:xfrm>
                  <a:off x="656596" y="3387782"/>
                  <a:ext cx="28999" cy="39769"/>
                </a:xfrm>
                <a:custGeom>
                  <a:avLst/>
                  <a:gdLst/>
                  <a:ahLst/>
                  <a:cxnLst/>
                  <a:rect l="l" t="t" r="r" b="b"/>
                  <a:pathLst>
                    <a:path w="746" h="1023" extrusionOk="0">
                      <a:moveTo>
                        <a:pt x="305" y="0"/>
                      </a:moveTo>
                      <a:cubicBezTo>
                        <a:pt x="298" y="0"/>
                        <a:pt x="291" y="1"/>
                        <a:pt x="284" y="2"/>
                      </a:cubicBezTo>
                      <a:cubicBezTo>
                        <a:pt x="126" y="21"/>
                        <a:pt x="0" y="252"/>
                        <a:pt x="0" y="536"/>
                      </a:cubicBezTo>
                      <a:cubicBezTo>
                        <a:pt x="5" y="802"/>
                        <a:pt x="168" y="1023"/>
                        <a:pt x="368" y="1023"/>
                      </a:cubicBezTo>
                      <a:cubicBezTo>
                        <a:pt x="380" y="1023"/>
                        <a:pt x="392" y="1022"/>
                        <a:pt x="404" y="1020"/>
                      </a:cubicBezTo>
                      <a:cubicBezTo>
                        <a:pt x="625" y="997"/>
                        <a:pt x="745" y="732"/>
                        <a:pt x="683" y="454"/>
                      </a:cubicBezTo>
                      <a:cubicBezTo>
                        <a:pt x="619" y="192"/>
                        <a:pt x="454" y="0"/>
                        <a:pt x="305" y="0"/>
                      </a:cubicBezTo>
                      <a:close/>
                    </a:path>
                  </a:pathLst>
                </a:custGeom>
                <a:solidFill>
                  <a:srgbClr val="1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1"/>
                <p:cNvSpPr/>
                <p:nvPr/>
              </p:nvSpPr>
              <p:spPr>
                <a:xfrm>
                  <a:off x="667753" y="3392875"/>
                  <a:ext cx="8513" cy="6414"/>
                </a:xfrm>
                <a:custGeom>
                  <a:avLst/>
                  <a:gdLst/>
                  <a:ahLst/>
                  <a:cxnLst/>
                  <a:rect l="l" t="t" r="r" b="b"/>
                  <a:pathLst>
                    <a:path w="219" h="165" extrusionOk="0">
                      <a:moveTo>
                        <a:pt x="116" y="0"/>
                      </a:moveTo>
                      <a:cubicBezTo>
                        <a:pt x="112" y="0"/>
                        <a:pt x="108" y="0"/>
                        <a:pt x="103" y="1"/>
                      </a:cubicBezTo>
                      <a:cubicBezTo>
                        <a:pt x="0" y="10"/>
                        <a:pt x="16" y="164"/>
                        <a:pt x="112" y="164"/>
                      </a:cubicBezTo>
                      <a:cubicBezTo>
                        <a:pt x="115" y="164"/>
                        <a:pt x="118" y="164"/>
                        <a:pt x="122" y="164"/>
                      </a:cubicBezTo>
                      <a:cubicBezTo>
                        <a:pt x="219" y="150"/>
                        <a:pt x="205" y="0"/>
                        <a:pt x="116"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1"/>
                <p:cNvSpPr/>
                <p:nvPr/>
              </p:nvSpPr>
              <p:spPr>
                <a:xfrm>
                  <a:off x="825847" y="3373010"/>
                  <a:ext cx="28999" cy="39614"/>
                </a:xfrm>
                <a:custGeom>
                  <a:avLst/>
                  <a:gdLst/>
                  <a:ahLst/>
                  <a:cxnLst/>
                  <a:rect l="l" t="t" r="r" b="b"/>
                  <a:pathLst>
                    <a:path w="746" h="1019" extrusionOk="0">
                      <a:moveTo>
                        <a:pt x="306" y="1"/>
                      </a:moveTo>
                      <a:cubicBezTo>
                        <a:pt x="298" y="1"/>
                        <a:pt x="291" y="1"/>
                        <a:pt x="284" y="2"/>
                      </a:cubicBezTo>
                      <a:cubicBezTo>
                        <a:pt x="126" y="22"/>
                        <a:pt x="0" y="253"/>
                        <a:pt x="0" y="535"/>
                      </a:cubicBezTo>
                      <a:cubicBezTo>
                        <a:pt x="5" y="798"/>
                        <a:pt x="168" y="1018"/>
                        <a:pt x="367" y="1018"/>
                      </a:cubicBezTo>
                      <a:cubicBezTo>
                        <a:pt x="379" y="1018"/>
                        <a:pt x="392" y="1018"/>
                        <a:pt x="404" y="1016"/>
                      </a:cubicBezTo>
                      <a:cubicBezTo>
                        <a:pt x="625" y="992"/>
                        <a:pt x="745" y="728"/>
                        <a:pt x="683" y="454"/>
                      </a:cubicBezTo>
                      <a:cubicBezTo>
                        <a:pt x="619" y="188"/>
                        <a:pt x="454" y="1"/>
                        <a:pt x="306" y="1"/>
                      </a:cubicBezTo>
                      <a:close/>
                    </a:path>
                  </a:pathLst>
                </a:custGeom>
                <a:solidFill>
                  <a:srgbClr val="1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1"/>
                <p:cNvSpPr/>
                <p:nvPr/>
              </p:nvSpPr>
              <p:spPr>
                <a:xfrm>
                  <a:off x="837042" y="3377908"/>
                  <a:ext cx="8552" cy="6453"/>
                </a:xfrm>
                <a:custGeom>
                  <a:avLst/>
                  <a:gdLst/>
                  <a:ahLst/>
                  <a:cxnLst/>
                  <a:rect l="l" t="t" r="r" b="b"/>
                  <a:pathLst>
                    <a:path w="220" h="166" extrusionOk="0">
                      <a:moveTo>
                        <a:pt x="110" y="0"/>
                      </a:moveTo>
                      <a:cubicBezTo>
                        <a:pt x="108" y="0"/>
                        <a:pt x="105" y="1"/>
                        <a:pt x="102" y="1"/>
                      </a:cubicBezTo>
                      <a:cubicBezTo>
                        <a:pt x="0" y="15"/>
                        <a:pt x="14" y="165"/>
                        <a:pt x="108" y="165"/>
                      </a:cubicBezTo>
                      <a:cubicBezTo>
                        <a:pt x="112" y="165"/>
                        <a:pt x="116" y="165"/>
                        <a:pt x="121" y="165"/>
                      </a:cubicBezTo>
                      <a:cubicBezTo>
                        <a:pt x="219" y="150"/>
                        <a:pt x="203" y="0"/>
                        <a:pt x="11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1"/>
                <p:cNvSpPr/>
                <p:nvPr/>
              </p:nvSpPr>
              <p:spPr>
                <a:xfrm>
                  <a:off x="728316" y="3423470"/>
                  <a:ext cx="59086" cy="28651"/>
                </a:xfrm>
                <a:custGeom>
                  <a:avLst/>
                  <a:gdLst/>
                  <a:ahLst/>
                  <a:cxnLst/>
                  <a:rect l="l" t="t" r="r" b="b"/>
                  <a:pathLst>
                    <a:path w="1520" h="737" extrusionOk="0">
                      <a:moveTo>
                        <a:pt x="1436" y="0"/>
                      </a:moveTo>
                      <a:cubicBezTo>
                        <a:pt x="1400" y="0"/>
                        <a:pt x="1370" y="26"/>
                        <a:pt x="1360" y="59"/>
                      </a:cubicBezTo>
                      <a:cubicBezTo>
                        <a:pt x="1360" y="59"/>
                        <a:pt x="1337" y="175"/>
                        <a:pt x="1251" y="295"/>
                      </a:cubicBezTo>
                      <a:cubicBezTo>
                        <a:pt x="1207" y="352"/>
                        <a:pt x="1149" y="415"/>
                        <a:pt x="1072" y="468"/>
                      </a:cubicBezTo>
                      <a:cubicBezTo>
                        <a:pt x="996" y="516"/>
                        <a:pt x="895" y="559"/>
                        <a:pt x="770" y="574"/>
                      </a:cubicBezTo>
                      <a:cubicBezTo>
                        <a:pt x="726" y="583"/>
                        <a:pt x="688" y="583"/>
                        <a:pt x="650" y="583"/>
                      </a:cubicBezTo>
                      <a:cubicBezTo>
                        <a:pt x="549" y="583"/>
                        <a:pt x="472" y="563"/>
                        <a:pt x="404" y="530"/>
                      </a:cubicBezTo>
                      <a:cubicBezTo>
                        <a:pt x="357" y="506"/>
                        <a:pt x="318" y="477"/>
                        <a:pt x="289" y="448"/>
                      </a:cubicBezTo>
                      <a:cubicBezTo>
                        <a:pt x="242" y="401"/>
                        <a:pt x="207" y="348"/>
                        <a:pt x="189" y="310"/>
                      </a:cubicBezTo>
                      <a:cubicBezTo>
                        <a:pt x="178" y="290"/>
                        <a:pt x="169" y="275"/>
                        <a:pt x="164" y="266"/>
                      </a:cubicBezTo>
                      <a:cubicBezTo>
                        <a:pt x="164" y="261"/>
                        <a:pt x="164" y="257"/>
                        <a:pt x="160" y="252"/>
                      </a:cubicBezTo>
                      <a:cubicBezTo>
                        <a:pt x="152" y="217"/>
                        <a:pt x="123" y="195"/>
                        <a:pt x="92" y="195"/>
                      </a:cubicBezTo>
                      <a:cubicBezTo>
                        <a:pt x="84" y="195"/>
                        <a:pt x="76" y="196"/>
                        <a:pt x="69" y="199"/>
                      </a:cubicBezTo>
                      <a:cubicBezTo>
                        <a:pt x="25" y="208"/>
                        <a:pt x="1" y="252"/>
                        <a:pt x="16" y="290"/>
                      </a:cubicBezTo>
                      <a:cubicBezTo>
                        <a:pt x="16" y="295"/>
                        <a:pt x="25" y="324"/>
                        <a:pt x="45" y="367"/>
                      </a:cubicBezTo>
                      <a:cubicBezTo>
                        <a:pt x="73" y="425"/>
                        <a:pt x="131" y="521"/>
                        <a:pt x="227" y="598"/>
                      </a:cubicBezTo>
                      <a:cubicBezTo>
                        <a:pt x="275" y="636"/>
                        <a:pt x="333" y="670"/>
                        <a:pt x="404" y="698"/>
                      </a:cubicBezTo>
                      <a:cubicBezTo>
                        <a:pt x="477" y="723"/>
                        <a:pt x="559" y="736"/>
                        <a:pt x="650" y="736"/>
                      </a:cubicBezTo>
                      <a:cubicBezTo>
                        <a:pt x="693" y="736"/>
                        <a:pt x="741" y="732"/>
                        <a:pt x="790" y="727"/>
                      </a:cubicBezTo>
                      <a:cubicBezTo>
                        <a:pt x="943" y="703"/>
                        <a:pt x="1063" y="656"/>
                        <a:pt x="1159" y="592"/>
                      </a:cubicBezTo>
                      <a:cubicBezTo>
                        <a:pt x="1231" y="545"/>
                        <a:pt x="1294" y="487"/>
                        <a:pt x="1337" y="434"/>
                      </a:cubicBezTo>
                      <a:cubicBezTo>
                        <a:pt x="1409" y="348"/>
                        <a:pt x="1453" y="266"/>
                        <a:pt x="1476" y="199"/>
                      </a:cubicBezTo>
                      <a:cubicBezTo>
                        <a:pt x="1505" y="137"/>
                        <a:pt x="1510" y="93"/>
                        <a:pt x="1515" y="88"/>
                      </a:cubicBezTo>
                      <a:cubicBezTo>
                        <a:pt x="1520" y="50"/>
                        <a:pt x="1495" y="6"/>
                        <a:pt x="1453" y="2"/>
                      </a:cubicBezTo>
                      <a:cubicBezTo>
                        <a:pt x="1447" y="1"/>
                        <a:pt x="1442" y="0"/>
                        <a:pt x="1436" y="0"/>
                      </a:cubicBezTo>
                      <a:close/>
                    </a:path>
                  </a:pathLst>
                </a:custGeom>
                <a:solidFill>
                  <a:srgbClr val="1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1"/>
                <p:cNvSpPr/>
                <p:nvPr/>
              </p:nvSpPr>
              <p:spPr>
                <a:xfrm>
                  <a:off x="688744" y="3217432"/>
                  <a:ext cx="59086" cy="59090"/>
                </a:xfrm>
                <a:custGeom>
                  <a:avLst/>
                  <a:gdLst/>
                  <a:ahLst/>
                  <a:cxnLst/>
                  <a:rect l="l" t="t" r="r" b="b"/>
                  <a:pathLst>
                    <a:path w="1520" h="1520" extrusionOk="0">
                      <a:moveTo>
                        <a:pt x="759" y="1"/>
                      </a:moveTo>
                      <a:cubicBezTo>
                        <a:pt x="342" y="1"/>
                        <a:pt x="0" y="342"/>
                        <a:pt x="0" y="760"/>
                      </a:cubicBezTo>
                      <a:cubicBezTo>
                        <a:pt x="0" y="1178"/>
                        <a:pt x="342" y="1520"/>
                        <a:pt x="759" y="1520"/>
                      </a:cubicBezTo>
                      <a:cubicBezTo>
                        <a:pt x="1178" y="1520"/>
                        <a:pt x="1519" y="1178"/>
                        <a:pt x="1519" y="760"/>
                      </a:cubicBezTo>
                      <a:cubicBezTo>
                        <a:pt x="1519" y="342"/>
                        <a:pt x="1178" y="1"/>
                        <a:pt x="759" y="1"/>
                      </a:cubicBezTo>
                      <a:close/>
                    </a:path>
                  </a:pathLst>
                </a:custGeom>
                <a:solidFill>
                  <a:srgbClr val="FECF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1"/>
                <p:cNvSpPr/>
                <p:nvPr/>
              </p:nvSpPr>
              <p:spPr>
                <a:xfrm>
                  <a:off x="642213" y="3412896"/>
                  <a:ext cx="63906" cy="39419"/>
                </a:xfrm>
                <a:custGeom>
                  <a:avLst/>
                  <a:gdLst/>
                  <a:ahLst/>
                  <a:cxnLst/>
                  <a:rect l="l" t="t" r="r" b="b"/>
                  <a:pathLst>
                    <a:path w="1644" h="1014" extrusionOk="0">
                      <a:moveTo>
                        <a:pt x="911" y="0"/>
                      </a:moveTo>
                      <a:cubicBezTo>
                        <a:pt x="862" y="0"/>
                        <a:pt x="811" y="3"/>
                        <a:pt x="760" y="10"/>
                      </a:cubicBezTo>
                      <a:cubicBezTo>
                        <a:pt x="328" y="63"/>
                        <a:pt x="0" y="327"/>
                        <a:pt x="35" y="600"/>
                      </a:cubicBezTo>
                      <a:cubicBezTo>
                        <a:pt x="64" y="846"/>
                        <a:pt x="362" y="1013"/>
                        <a:pt x="728" y="1013"/>
                      </a:cubicBezTo>
                      <a:cubicBezTo>
                        <a:pt x="778" y="1013"/>
                        <a:pt x="829" y="1010"/>
                        <a:pt x="880" y="1004"/>
                      </a:cubicBezTo>
                      <a:cubicBezTo>
                        <a:pt x="1317" y="957"/>
                        <a:pt x="1644" y="687"/>
                        <a:pt x="1610" y="413"/>
                      </a:cubicBezTo>
                      <a:cubicBezTo>
                        <a:pt x="1581" y="171"/>
                        <a:pt x="1281" y="0"/>
                        <a:pt x="911" y="0"/>
                      </a:cubicBezTo>
                      <a:close/>
                    </a:path>
                  </a:pathLst>
                </a:custGeom>
                <a:solidFill>
                  <a:srgbClr val="EE73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5" name="Google Shape;1325;p41"/>
              <p:cNvSpPr/>
              <p:nvPr/>
            </p:nvSpPr>
            <p:spPr>
              <a:xfrm>
                <a:off x="488084" y="3164600"/>
                <a:ext cx="535235" cy="523452"/>
              </a:xfrm>
              <a:custGeom>
                <a:avLst/>
                <a:gdLst/>
                <a:ahLst/>
                <a:cxnLst/>
                <a:rect l="l" t="t" r="r" b="b"/>
                <a:pathLst>
                  <a:path w="13769" h="13465" extrusionOk="0">
                    <a:moveTo>
                      <a:pt x="6221" y="1"/>
                    </a:moveTo>
                    <a:cubicBezTo>
                      <a:pt x="6004" y="1"/>
                      <a:pt x="5790" y="120"/>
                      <a:pt x="5691" y="342"/>
                    </a:cubicBezTo>
                    <a:lnTo>
                      <a:pt x="4173" y="3701"/>
                    </a:lnTo>
                    <a:cubicBezTo>
                      <a:pt x="4109" y="3831"/>
                      <a:pt x="4004" y="3936"/>
                      <a:pt x="3869" y="3994"/>
                    </a:cubicBezTo>
                    <a:lnTo>
                      <a:pt x="476" y="5442"/>
                    </a:lnTo>
                    <a:cubicBezTo>
                      <a:pt x="87" y="5604"/>
                      <a:pt x="1" y="6119"/>
                      <a:pt x="314" y="6402"/>
                    </a:cubicBezTo>
                    <a:lnTo>
                      <a:pt x="3038" y="8887"/>
                    </a:lnTo>
                    <a:cubicBezTo>
                      <a:pt x="3148" y="8982"/>
                      <a:pt x="3215" y="9117"/>
                      <a:pt x="3226" y="9261"/>
                    </a:cubicBezTo>
                    <a:lnTo>
                      <a:pt x="3552" y="12938"/>
                    </a:lnTo>
                    <a:cubicBezTo>
                      <a:pt x="3581" y="13251"/>
                      <a:pt x="3847" y="13465"/>
                      <a:pt x="4133" y="13465"/>
                    </a:cubicBezTo>
                    <a:cubicBezTo>
                      <a:pt x="4228" y="13465"/>
                      <a:pt x="4326" y="13441"/>
                      <a:pt x="4417" y="13389"/>
                    </a:cubicBezTo>
                    <a:lnTo>
                      <a:pt x="7622" y="11564"/>
                    </a:lnTo>
                    <a:cubicBezTo>
                      <a:pt x="7708" y="11514"/>
                      <a:pt x="7804" y="11490"/>
                      <a:pt x="7902" y="11490"/>
                    </a:cubicBezTo>
                    <a:cubicBezTo>
                      <a:pt x="7948" y="11490"/>
                      <a:pt x="7995" y="11495"/>
                      <a:pt x="8041" y="11506"/>
                    </a:cubicBezTo>
                    <a:lnTo>
                      <a:pt x="11630" y="12327"/>
                    </a:lnTo>
                    <a:cubicBezTo>
                      <a:pt x="11676" y="12338"/>
                      <a:pt x="11721" y="12343"/>
                      <a:pt x="11765" y="12343"/>
                    </a:cubicBezTo>
                    <a:cubicBezTo>
                      <a:pt x="12120" y="12343"/>
                      <a:pt x="12404" y="12013"/>
                      <a:pt x="12327" y="11645"/>
                    </a:cubicBezTo>
                    <a:lnTo>
                      <a:pt x="11588" y="8037"/>
                    </a:lnTo>
                    <a:cubicBezTo>
                      <a:pt x="11554" y="7892"/>
                      <a:pt x="11583" y="7742"/>
                      <a:pt x="11655" y="7618"/>
                    </a:cubicBezTo>
                    <a:lnTo>
                      <a:pt x="13548" y="4455"/>
                    </a:lnTo>
                    <a:cubicBezTo>
                      <a:pt x="13769" y="4096"/>
                      <a:pt x="13538" y="3630"/>
                      <a:pt x="13116" y="3581"/>
                    </a:cubicBezTo>
                    <a:lnTo>
                      <a:pt x="9454" y="3173"/>
                    </a:lnTo>
                    <a:cubicBezTo>
                      <a:pt x="9310" y="3158"/>
                      <a:pt x="9175" y="3086"/>
                      <a:pt x="9079" y="2980"/>
                    </a:cubicBezTo>
                    <a:lnTo>
                      <a:pt x="6657" y="198"/>
                    </a:lnTo>
                    <a:cubicBezTo>
                      <a:pt x="6539" y="64"/>
                      <a:pt x="6379" y="1"/>
                      <a:pt x="6221" y="1"/>
                    </a:cubicBezTo>
                    <a:close/>
                  </a:path>
                </a:pathLst>
              </a:cu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6" name="Google Shape;1326;p41"/>
            <p:cNvSpPr/>
            <p:nvPr/>
          </p:nvSpPr>
          <p:spPr>
            <a:xfrm>
              <a:off x="5388052" y="2482772"/>
              <a:ext cx="869842" cy="1282998"/>
            </a:xfrm>
            <a:custGeom>
              <a:avLst/>
              <a:gdLst/>
              <a:ahLst/>
              <a:cxnLst/>
              <a:rect l="l" t="t" r="r" b="b"/>
              <a:pathLst>
                <a:path w="9112" h="13440" extrusionOk="0">
                  <a:moveTo>
                    <a:pt x="2706" y="0"/>
                  </a:moveTo>
                  <a:cubicBezTo>
                    <a:pt x="1437" y="0"/>
                    <a:pt x="341" y="1280"/>
                    <a:pt x="179" y="2587"/>
                  </a:cubicBezTo>
                  <a:cubicBezTo>
                    <a:pt x="0" y="4025"/>
                    <a:pt x="606" y="5424"/>
                    <a:pt x="1202" y="6740"/>
                  </a:cubicBezTo>
                  <a:cubicBezTo>
                    <a:pt x="1914" y="8321"/>
                    <a:pt x="2624" y="9902"/>
                    <a:pt x="3340" y="11488"/>
                  </a:cubicBezTo>
                  <a:cubicBezTo>
                    <a:pt x="3706" y="12305"/>
                    <a:pt x="4187" y="13218"/>
                    <a:pt x="5057" y="13424"/>
                  </a:cubicBezTo>
                  <a:cubicBezTo>
                    <a:pt x="5100" y="13435"/>
                    <a:pt x="5146" y="13440"/>
                    <a:pt x="5196" y="13440"/>
                  </a:cubicBezTo>
                  <a:cubicBezTo>
                    <a:pt x="6300" y="13440"/>
                    <a:pt x="8863" y="10968"/>
                    <a:pt x="9112" y="10834"/>
                  </a:cubicBezTo>
                  <a:cubicBezTo>
                    <a:pt x="8344" y="6726"/>
                    <a:pt x="5946" y="3361"/>
                    <a:pt x="3389" y="65"/>
                  </a:cubicBezTo>
                  <a:cubicBezTo>
                    <a:pt x="3408" y="44"/>
                    <a:pt x="3393" y="38"/>
                    <a:pt x="3360" y="38"/>
                  </a:cubicBezTo>
                  <a:cubicBezTo>
                    <a:pt x="3296" y="38"/>
                    <a:pt x="3165" y="64"/>
                    <a:pt x="3101" y="64"/>
                  </a:cubicBezTo>
                  <a:cubicBezTo>
                    <a:pt x="3068" y="64"/>
                    <a:pt x="3052" y="57"/>
                    <a:pt x="3072" y="36"/>
                  </a:cubicBezTo>
                  <a:cubicBezTo>
                    <a:pt x="2949" y="12"/>
                    <a:pt x="2826" y="0"/>
                    <a:pt x="2706" y="0"/>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1"/>
            <p:cNvSpPr/>
            <p:nvPr/>
          </p:nvSpPr>
          <p:spPr>
            <a:xfrm>
              <a:off x="5388052" y="2618596"/>
              <a:ext cx="658873" cy="1147252"/>
            </a:xfrm>
            <a:custGeom>
              <a:avLst/>
              <a:gdLst/>
              <a:ahLst/>
              <a:cxnLst/>
              <a:rect l="l" t="t" r="r" b="b"/>
              <a:pathLst>
                <a:path w="6902" h="12018" extrusionOk="0">
                  <a:moveTo>
                    <a:pt x="657" y="0"/>
                  </a:moveTo>
                  <a:cubicBezTo>
                    <a:pt x="629" y="0"/>
                    <a:pt x="600" y="1"/>
                    <a:pt x="572" y="2"/>
                  </a:cubicBezTo>
                  <a:cubicBezTo>
                    <a:pt x="370" y="363"/>
                    <a:pt x="226" y="761"/>
                    <a:pt x="179" y="1164"/>
                  </a:cubicBezTo>
                  <a:cubicBezTo>
                    <a:pt x="0" y="2602"/>
                    <a:pt x="606" y="4001"/>
                    <a:pt x="1202" y="5317"/>
                  </a:cubicBezTo>
                  <a:cubicBezTo>
                    <a:pt x="1914" y="6898"/>
                    <a:pt x="2624" y="8479"/>
                    <a:pt x="3340" y="10065"/>
                  </a:cubicBezTo>
                  <a:cubicBezTo>
                    <a:pt x="3706" y="10882"/>
                    <a:pt x="4187" y="11795"/>
                    <a:pt x="5057" y="12001"/>
                  </a:cubicBezTo>
                  <a:cubicBezTo>
                    <a:pt x="5100" y="12012"/>
                    <a:pt x="5146" y="12017"/>
                    <a:pt x="5196" y="12017"/>
                  </a:cubicBezTo>
                  <a:cubicBezTo>
                    <a:pt x="5438" y="12017"/>
                    <a:pt x="5751" y="11896"/>
                    <a:pt x="6095" y="11708"/>
                  </a:cubicBezTo>
                  <a:cubicBezTo>
                    <a:pt x="6902" y="8138"/>
                    <a:pt x="4350" y="4567"/>
                    <a:pt x="2404" y="1002"/>
                  </a:cubicBezTo>
                  <a:cubicBezTo>
                    <a:pt x="2076" y="345"/>
                    <a:pt x="1361" y="0"/>
                    <a:pt x="657" y="0"/>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1"/>
            <p:cNvSpPr/>
            <p:nvPr/>
          </p:nvSpPr>
          <p:spPr>
            <a:xfrm>
              <a:off x="5442649" y="2482868"/>
              <a:ext cx="815238" cy="1253500"/>
            </a:xfrm>
            <a:custGeom>
              <a:avLst/>
              <a:gdLst/>
              <a:ahLst/>
              <a:cxnLst/>
              <a:rect l="l" t="t" r="r" b="b"/>
              <a:pathLst>
                <a:path w="8540" h="13131" extrusionOk="0">
                  <a:moveTo>
                    <a:pt x="2138" y="0"/>
                  </a:moveTo>
                  <a:cubicBezTo>
                    <a:pt x="1260" y="0"/>
                    <a:pt x="466" y="612"/>
                    <a:pt x="0" y="1424"/>
                  </a:cubicBezTo>
                  <a:cubicBezTo>
                    <a:pt x="28" y="1423"/>
                    <a:pt x="57" y="1422"/>
                    <a:pt x="85" y="1422"/>
                  </a:cubicBezTo>
                  <a:cubicBezTo>
                    <a:pt x="789" y="1422"/>
                    <a:pt x="1504" y="1767"/>
                    <a:pt x="1832" y="2424"/>
                  </a:cubicBezTo>
                  <a:cubicBezTo>
                    <a:pt x="3778" y="5989"/>
                    <a:pt x="6330" y="9560"/>
                    <a:pt x="5523" y="13130"/>
                  </a:cubicBezTo>
                  <a:cubicBezTo>
                    <a:pt x="6743" y="12463"/>
                    <a:pt x="8348" y="10939"/>
                    <a:pt x="8540" y="10833"/>
                  </a:cubicBezTo>
                  <a:cubicBezTo>
                    <a:pt x="7772" y="6725"/>
                    <a:pt x="5374" y="3360"/>
                    <a:pt x="2817" y="64"/>
                  </a:cubicBezTo>
                  <a:cubicBezTo>
                    <a:pt x="2836" y="43"/>
                    <a:pt x="2821" y="37"/>
                    <a:pt x="2788" y="37"/>
                  </a:cubicBezTo>
                  <a:cubicBezTo>
                    <a:pt x="2724" y="37"/>
                    <a:pt x="2593" y="63"/>
                    <a:pt x="2529" y="63"/>
                  </a:cubicBezTo>
                  <a:cubicBezTo>
                    <a:pt x="2496" y="63"/>
                    <a:pt x="2480" y="56"/>
                    <a:pt x="2500" y="35"/>
                  </a:cubicBezTo>
                  <a:cubicBezTo>
                    <a:pt x="2378" y="12"/>
                    <a:pt x="2257" y="0"/>
                    <a:pt x="2138" y="0"/>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1"/>
            <p:cNvSpPr/>
            <p:nvPr/>
          </p:nvSpPr>
          <p:spPr>
            <a:xfrm>
              <a:off x="6263800" y="2117775"/>
              <a:ext cx="823066" cy="610092"/>
            </a:xfrm>
            <a:custGeom>
              <a:avLst/>
              <a:gdLst/>
              <a:ahLst/>
              <a:cxnLst/>
              <a:rect l="l" t="t" r="r" b="b"/>
              <a:pathLst>
                <a:path w="8622" h="6391" extrusionOk="0">
                  <a:moveTo>
                    <a:pt x="7072" y="0"/>
                  </a:moveTo>
                  <a:cubicBezTo>
                    <a:pt x="6881" y="0"/>
                    <a:pt x="6689" y="20"/>
                    <a:pt x="6502" y="59"/>
                  </a:cubicBezTo>
                  <a:cubicBezTo>
                    <a:pt x="6305" y="103"/>
                    <a:pt x="6136" y="232"/>
                    <a:pt x="6050" y="414"/>
                  </a:cubicBezTo>
                  <a:cubicBezTo>
                    <a:pt x="5612" y="1323"/>
                    <a:pt x="5040" y="2246"/>
                    <a:pt x="4637" y="3149"/>
                  </a:cubicBezTo>
                  <a:cubicBezTo>
                    <a:pt x="4216" y="2532"/>
                    <a:pt x="2309" y="1062"/>
                    <a:pt x="670" y="1062"/>
                  </a:cubicBezTo>
                  <a:cubicBezTo>
                    <a:pt x="458" y="1062"/>
                    <a:pt x="251" y="1087"/>
                    <a:pt x="52" y="1141"/>
                  </a:cubicBezTo>
                  <a:cubicBezTo>
                    <a:pt x="182" y="2231"/>
                    <a:pt x="0" y="1933"/>
                    <a:pt x="129" y="3029"/>
                  </a:cubicBezTo>
                  <a:cubicBezTo>
                    <a:pt x="1253" y="4255"/>
                    <a:pt x="3240" y="6391"/>
                    <a:pt x="4781" y="6391"/>
                  </a:cubicBezTo>
                  <a:cubicBezTo>
                    <a:pt x="5112" y="6391"/>
                    <a:pt x="5422" y="6292"/>
                    <a:pt x="5699" y="6065"/>
                  </a:cubicBezTo>
                  <a:cubicBezTo>
                    <a:pt x="7242" y="4803"/>
                    <a:pt x="8323" y="2923"/>
                    <a:pt x="8582" y="943"/>
                  </a:cubicBezTo>
                  <a:cubicBezTo>
                    <a:pt x="8622" y="660"/>
                    <a:pt x="8477" y="385"/>
                    <a:pt x="8218" y="261"/>
                  </a:cubicBezTo>
                  <a:cubicBezTo>
                    <a:pt x="7867" y="85"/>
                    <a:pt x="7471" y="0"/>
                    <a:pt x="7072" y="0"/>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1"/>
            <p:cNvSpPr/>
            <p:nvPr/>
          </p:nvSpPr>
          <p:spPr>
            <a:xfrm>
              <a:off x="6272867" y="2181535"/>
              <a:ext cx="811706" cy="546324"/>
            </a:xfrm>
            <a:custGeom>
              <a:avLst/>
              <a:gdLst/>
              <a:ahLst/>
              <a:cxnLst/>
              <a:rect l="l" t="t" r="r" b="b"/>
              <a:pathLst>
                <a:path w="8503" h="5723" extrusionOk="0">
                  <a:moveTo>
                    <a:pt x="8459" y="1"/>
                  </a:moveTo>
                  <a:cubicBezTo>
                    <a:pt x="7806" y="1760"/>
                    <a:pt x="6844" y="3270"/>
                    <a:pt x="4941" y="3840"/>
                  </a:cubicBezTo>
                  <a:cubicBezTo>
                    <a:pt x="4488" y="4034"/>
                    <a:pt x="4060" y="4120"/>
                    <a:pt x="3652" y="4120"/>
                  </a:cubicBezTo>
                  <a:cubicBezTo>
                    <a:pt x="2268" y="4120"/>
                    <a:pt x="1110" y="3136"/>
                    <a:pt x="1" y="2034"/>
                  </a:cubicBezTo>
                  <a:lnTo>
                    <a:pt x="1" y="2034"/>
                  </a:lnTo>
                  <a:cubicBezTo>
                    <a:pt x="10" y="2130"/>
                    <a:pt x="21" y="2236"/>
                    <a:pt x="34" y="2361"/>
                  </a:cubicBezTo>
                  <a:cubicBezTo>
                    <a:pt x="1158" y="3587"/>
                    <a:pt x="3145" y="5723"/>
                    <a:pt x="4686" y="5723"/>
                  </a:cubicBezTo>
                  <a:cubicBezTo>
                    <a:pt x="5017" y="5723"/>
                    <a:pt x="5327" y="5624"/>
                    <a:pt x="5604" y="5397"/>
                  </a:cubicBezTo>
                  <a:cubicBezTo>
                    <a:pt x="7147" y="4135"/>
                    <a:pt x="8228" y="2255"/>
                    <a:pt x="8487" y="275"/>
                  </a:cubicBezTo>
                  <a:cubicBezTo>
                    <a:pt x="8502" y="178"/>
                    <a:pt x="8487" y="87"/>
                    <a:pt x="8459" y="1"/>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31" name="Google Shape;1331;p41"/>
            <p:cNvSpPr/>
            <p:nvPr/>
          </p:nvSpPr>
          <p:spPr>
            <a:xfrm>
              <a:off x="5349013" y="2241668"/>
              <a:ext cx="276360" cy="365330"/>
            </a:xfrm>
            <a:custGeom>
              <a:avLst/>
              <a:gdLst/>
              <a:ahLst/>
              <a:cxnLst/>
              <a:rect l="l" t="t" r="r" b="b"/>
              <a:pathLst>
                <a:path w="2895" h="3827" extrusionOk="0">
                  <a:moveTo>
                    <a:pt x="1597" y="1"/>
                  </a:moveTo>
                  <a:cubicBezTo>
                    <a:pt x="380" y="788"/>
                    <a:pt x="1" y="2620"/>
                    <a:pt x="804" y="3826"/>
                  </a:cubicBezTo>
                  <a:cubicBezTo>
                    <a:pt x="1034" y="3653"/>
                    <a:pt x="1367" y="3470"/>
                    <a:pt x="1597" y="3297"/>
                  </a:cubicBezTo>
                  <a:cubicBezTo>
                    <a:pt x="1327" y="2798"/>
                    <a:pt x="1486" y="2081"/>
                    <a:pt x="1693" y="1558"/>
                  </a:cubicBezTo>
                  <a:cubicBezTo>
                    <a:pt x="1904" y="1029"/>
                    <a:pt x="2356" y="606"/>
                    <a:pt x="2895" y="429"/>
                  </a:cubicBezTo>
                  <a:cubicBezTo>
                    <a:pt x="2672" y="232"/>
                    <a:pt x="2486" y="216"/>
                    <a:pt x="2303" y="216"/>
                  </a:cubicBezTo>
                  <a:cubicBezTo>
                    <a:pt x="2267" y="216"/>
                    <a:pt x="2231" y="217"/>
                    <a:pt x="2196" y="217"/>
                  </a:cubicBezTo>
                  <a:cubicBezTo>
                    <a:pt x="2011" y="217"/>
                    <a:pt x="1823" y="200"/>
                    <a:pt x="1597" y="1"/>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32" name="Google Shape;1332;p41"/>
            <p:cNvSpPr/>
            <p:nvPr/>
          </p:nvSpPr>
          <p:spPr>
            <a:xfrm>
              <a:off x="5747228" y="3390207"/>
              <a:ext cx="215647" cy="220038"/>
            </a:xfrm>
            <a:custGeom>
              <a:avLst/>
              <a:gdLst/>
              <a:ahLst/>
              <a:cxnLst/>
              <a:rect l="l" t="t" r="r" b="b"/>
              <a:pathLst>
                <a:path w="2259" h="2305" extrusionOk="0">
                  <a:moveTo>
                    <a:pt x="1409" y="1"/>
                  </a:moveTo>
                  <a:cubicBezTo>
                    <a:pt x="914" y="260"/>
                    <a:pt x="495" y="606"/>
                    <a:pt x="1" y="871"/>
                  </a:cubicBezTo>
                  <a:cubicBezTo>
                    <a:pt x="298" y="1524"/>
                    <a:pt x="688" y="2255"/>
                    <a:pt x="1279" y="2303"/>
                  </a:cubicBezTo>
                  <a:cubicBezTo>
                    <a:pt x="1293" y="2304"/>
                    <a:pt x="1308" y="2304"/>
                    <a:pt x="1323" y="2304"/>
                  </a:cubicBezTo>
                  <a:cubicBezTo>
                    <a:pt x="1772" y="2304"/>
                    <a:pt x="2193" y="1813"/>
                    <a:pt x="2225" y="1231"/>
                  </a:cubicBezTo>
                  <a:cubicBezTo>
                    <a:pt x="2259" y="635"/>
                    <a:pt x="1870" y="54"/>
                    <a:pt x="1409" y="1"/>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33" name="Google Shape;1333;p41"/>
            <p:cNvSpPr/>
            <p:nvPr/>
          </p:nvSpPr>
          <p:spPr>
            <a:xfrm>
              <a:off x="5688527" y="2212938"/>
              <a:ext cx="976758" cy="1133506"/>
            </a:xfrm>
            <a:custGeom>
              <a:avLst/>
              <a:gdLst/>
              <a:ahLst/>
              <a:cxnLst/>
              <a:rect l="l" t="t" r="r" b="b"/>
              <a:pathLst>
                <a:path w="10232" h="11874" extrusionOk="0">
                  <a:moveTo>
                    <a:pt x="6078" y="0"/>
                  </a:moveTo>
                  <a:cubicBezTo>
                    <a:pt x="3734" y="0"/>
                    <a:pt x="1671" y="1089"/>
                    <a:pt x="1" y="2810"/>
                  </a:cubicBezTo>
                  <a:cubicBezTo>
                    <a:pt x="563" y="5973"/>
                    <a:pt x="1625" y="9043"/>
                    <a:pt x="3144" y="11873"/>
                  </a:cubicBezTo>
                  <a:cubicBezTo>
                    <a:pt x="4715" y="9486"/>
                    <a:pt x="7487" y="7698"/>
                    <a:pt x="10231" y="6905"/>
                  </a:cubicBezTo>
                  <a:cubicBezTo>
                    <a:pt x="9088" y="4660"/>
                    <a:pt x="7959" y="2498"/>
                    <a:pt x="6815" y="259"/>
                  </a:cubicBezTo>
                  <a:cubicBezTo>
                    <a:pt x="6742" y="115"/>
                    <a:pt x="6594" y="13"/>
                    <a:pt x="6431" y="9"/>
                  </a:cubicBezTo>
                  <a:cubicBezTo>
                    <a:pt x="6312" y="3"/>
                    <a:pt x="6195" y="0"/>
                    <a:pt x="6078" y="0"/>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1"/>
            <p:cNvSpPr/>
            <p:nvPr/>
          </p:nvSpPr>
          <p:spPr>
            <a:xfrm>
              <a:off x="5794475" y="2212842"/>
              <a:ext cx="870797" cy="997378"/>
            </a:xfrm>
            <a:custGeom>
              <a:avLst/>
              <a:gdLst/>
              <a:ahLst/>
              <a:cxnLst/>
              <a:rect l="l" t="t" r="r" b="b"/>
              <a:pathLst>
                <a:path w="9122" h="10448" extrusionOk="0">
                  <a:moveTo>
                    <a:pt x="4959" y="1"/>
                  </a:moveTo>
                  <a:cubicBezTo>
                    <a:pt x="3113" y="1"/>
                    <a:pt x="1444" y="684"/>
                    <a:pt x="0" y="1811"/>
                  </a:cubicBezTo>
                  <a:cubicBezTo>
                    <a:pt x="938" y="4849"/>
                    <a:pt x="1894" y="7728"/>
                    <a:pt x="3181" y="10448"/>
                  </a:cubicBezTo>
                  <a:cubicBezTo>
                    <a:pt x="4778" y="8780"/>
                    <a:pt x="6954" y="7531"/>
                    <a:pt x="9121" y="6906"/>
                  </a:cubicBezTo>
                  <a:cubicBezTo>
                    <a:pt x="7978" y="4661"/>
                    <a:pt x="6849" y="2499"/>
                    <a:pt x="5705" y="260"/>
                  </a:cubicBezTo>
                  <a:cubicBezTo>
                    <a:pt x="5632" y="116"/>
                    <a:pt x="5484" y="14"/>
                    <a:pt x="5321" y="10"/>
                  </a:cubicBezTo>
                  <a:cubicBezTo>
                    <a:pt x="5199" y="4"/>
                    <a:pt x="5079" y="1"/>
                    <a:pt x="4959" y="1"/>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1"/>
            <p:cNvSpPr/>
            <p:nvPr/>
          </p:nvSpPr>
          <p:spPr>
            <a:xfrm>
              <a:off x="5988524" y="2871918"/>
              <a:ext cx="742783" cy="698776"/>
            </a:xfrm>
            <a:custGeom>
              <a:avLst/>
              <a:gdLst/>
              <a:ahLst/>
              <a:cxnLst/>
              <a:rect l="l" t="t" r="r" b="b"/>
              <a:pathLst>
                <a:path w="7781" h="7320" extrusionOk="0">
                  <a:moveTo>
                    <a:pt x="7088" y="1"/>
                  </a:moveTo>
                  <a:cubicBezTo>
                    <a:pt x="4215" y="726"/>
                    <a:pt x="1159" y="2240"/>
                    <a:pt x="1" y="4969"/>
                  </a:cubicBezTo>
                  <a:cubicBezTo>
                    <a:pt x="414" y="5801"/>
                    <a:pt x="913" y="6590"/>
                    <a:pt x="1476" y="7320"/>
                  </a:cubicBezTo>
                  <a:cubicBezTo>
                    <a:pt x="2889" y="4446"/>
                    <a:pt x="5123" y="2394"/>
                    <a:pt x="7780" y="770"/>
                  </a:cubicBezTo>
                  <a:cubicBezTo>
                    <a:pt x="7531" y="491"/>
                    <a:pt x="7430" y="404"/>
                    <a:pt x="7088" y="1"/>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36" name="Google Shape;1336;p41"/>
            <p:cNvSpPr/>
            <p:nvPr/>
          </p:nvSpPr>
          <p:spPr>
            <a:xfrm>
              <a:off x="5988524" y="3178310"/>
              <a:ext cx="233498" cy="392345"/>
            </a:xfrm>
            <a:custGeom>
              <a:avLst/>
              <a:gdLst/>
              <a:ahLst/>
              <a:cxnLst/>
              <a:rect l="l" t="t" r="r" b="b"/>
              <a:pathLst>
                <a:path w="2446" h="4110" extrusionOk="0">
                  <a:moveTo>
                    <a:pt x="1135" y="0"/>
                  </a:moveTo>
                  <a:cubicBezTo>
                    <a:pt x="669" y="519"/>
                    <a:pt x="279" y="1106"/>
                    <a:pt x="1" y="1759"/>
                  </a:cubicBezTo>
                  <a:cubicBezTo>
                    <a:pt x="414" y="2591"/>
                    <a:pt x="913" y="3380"/>
                    <a:pt x="1476" y="4110"/>
                  </a:cubicBezTo>
                  <a:cubicBezTo>
                    <a:pt x="1764" y="3524"/>
                    <a:pt x="2095" y="2981"/>
                    <a:pt x="2446" y="2462"/>
                  </a:cubicBezTo>
                  <a:cubicBezTo>
                    <a:pt x="1975" y="1668"/>
                    <a:pt x="1552" y="842"/>
                    <a:pt x="1135" y="0"/>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37" name="Google Shape;1337;p41"/>
            <p:cNvSpPr/>
            <p:nvPr/>
          </p:nvSpPr>
          <p:spPr>
            <a:xfrm>
              <a:off x="6129312" y="2890435"/>
              <a:ext cx="1420462" cy="1271161"/>
            </a:xfrm>
            <a:custGeom>
              <a:avLst/>
              <a:gdLst/>
              <a:ahLst/>
              <a:cxnLst/>
              <a:rect l="l" t="t" r="r" b="b"/>
              <a:pathLst>
                <a:path w="14880" h="13316" extrusionOk="0">
                  <a:moveTo>
                    <a:pt x="9827" y="0"/>
                  </a:moveTo>
                  <a:cubicBezTo>
                    <a:pt x="9766" y="0"/>
                    <a:pt x="9706" y="1"/>
                    <a:pt x="9645" y="4"/>
                  </a:cubicBezTo>
                  <a:cubicBezTo>
                    <a:pt x="8565" y="52"/>
                    <a:pt x="7531" y="436"/>
                    <a:pt x="6517" y="816"/>
                  </a:cubicBezTo>
                  <a:cubicBezTo>
                    <a:pt x="6431" y="715"/>
                    <a:pt x="6369" y="643"/>
                    <a:pt x="6305" y="576"/>
                  </a:cubicBezTo>
                  <a:cubicBezTo>
                    <a:pt x="3648" y="2200"/>
                    <a:pt x="1414" y="4252"/>
                    <a:pt x="1" y="7126"/>
                  </a:cubicBezTo>
                  <a:cubicBezTo>
                    <a:pt x="2495" y="10364"/>
                    <a:pt x="6325" y="12580"/>
                    <a:pt x="10362" y="13316"/>
                  </a:cubicBezTo>
                  <a:cubicBezTo>
                    <a:pt x="10852" y="12897"/>
                    <a:pt x="11198" y="12191"/>
                    <a:pt x="11482" y="11615"/>
                  </a:cubicBezTo>
                  <a:cubicBezTo>
                    <a:pt x="11765" y="11032"/>
                    <a:pt x="11770" y="10269"/>
                    <a:pt x="11318" y="9812"/>
                  </a:cubicBezTo>
                  <a:cubicBezTo>
                    <a:pt x="11129" y="9619"/>
                    <a:pt x="10856" y="9525"/>
                    <a:pt x="10588" y="9525"/>
                  </a:cubicBezTo>
                  <a:cubicBezTo>
                    <a:pt x="10213" y="9525"/>
                    <a:pt x="9847" y="9709"/>
                    <a:pt x="9732" y="10067"/>
                  </a:cubicBezTo>
                  <a:cubicBezTo>
                    <a:pt x="8305" y="8674"/>
                    <a:pt x="6580" y="6972"/>
                    <a:pt x="5152" y="5578"/>
                  </a:cubicBezTo>
                  <a:lnTo>
                    <a:pt x="5152" y="5578"/>
                  </a:lnTo>
                  <a:cubicBezTo>
                    <a:pt x="5475" y="5667"/>
                    <a:pt x="5814" y="5708"/>
                    <a:pt x="6160" y="5708"/>
                  </a:cubicBezTo>
                  <a:cubicBezTo>
                    <a:pt x="7281" y="5708"/>
                    <a:pt x="8468" y="5281"/>
                    <a:pt x="9386" y="4708"/>
                  </a:cubicBezTo>
                  <a:cubicBezTo>
                    <a:pt x="9765" y="5866"/>
                    <a:pt x="10328" y="7303"/>
                    <a:pt x="10708" y="8461"/>
                  </a:cubicBezTo>
                  <a:cubicBezTo>
                    <a:pt x="11905" y="8390"/>
                    <a:pt x="13471" y="8231"/>
                    <a:pt x="14667" y="8155"/>
                  </a:cubicBezTo>
                  <a:cubicBezTo>
                    <a:pt x="14879" y="7649"/>
                    <a:pt x="14759" y="6900"/>
                    <a:pt x="14451" y="6448"/>
                  </a:cubicBezTo>
                  <a:cubicBezTo>
                    <a:pt x="14144" y="5999"/>
                    <a:pt x="13613" y="5717"/>
                    <a:pt x="13069" y="5717"/>
                  </a:cubicBezTo>
                  <a:cubicBezTo>
                    <a:pt x="13061" y="5717"/>
                    <a:pt x="13052" y="5717"/>
                    <a:pt x="13043" y="5718"/>
                  </a:cubicBezTo>
                  <a:cubicBezTo>
                    <a:pt x="13231" y="4968"/>
                    <a:pt x="13187" y="4118"/>
                    <a:pt x="13197" y="3344"/>
                  </a:cubicBezTo>
                  <a:cubicBezTo>
                    <a:pt x="13207" y="2570"/>
                    <a:pt x="13024" y="1767"/>
                    <a:pt x="12548" y="1162"/>
                  </a:cubicBezTo>
                  <a:cubicBezTo>
                    <a:pt x="11918" y="354"/>
                    <a:pt x="10854" y="0"/>
                    <a:pt x="9827" y="0"/>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1"/>
            <p:cNvSpPr/>
            <p:nvPr/>
          </p:nvSpPr>
          <p:spPr>
            <a:xfrm>
              <a:off x="7168277" y="3618903"/>
              <a:ext cx="349674" cy="78374"/>
            </a:xfrm>
            <a:custGeom>
              <a:avLst/>
              <a:gdLst/>
              <a:ahLst/>
              <a:cxnLst/>
              <a:rect l="l" t="t" r="r" b="b"/>
              <a:pathLst>
                <a:path w="3663" h="821" extrusionOk="0">
                  <a:moveTo>
                    <a:pt x="1771" y="0"/>
                  </a:moveTo>
                  <a:cubicBezTo>
                    <a:pt x="1075" y="0"/>
                    <a:pt x="430" y="244"/>
                    <a:pt x="0" y="820"/>
                  </a:cubicBezTo>
                  <a:cubicBezTo>
                    <a:pt x="1129" y="743"/>
                    <a:pt x="2538" y="603"/>
                    <a:pt x="3662" y="532"/>
                  </a:cubicBezTo>
                  <a:cubicBezTo>
                    <a:pt x="3070" y="199"/>
                    <a:pt x="2399" y="0"/>
                    <a:pt x="1771" y="0"/>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39" name="Google Shape;1339;p41"/>
            <p:cNvSpPr/>
            <p:nvPr/>
          </p:nvSpPr>
          <p:spPr>
            <a:xfrm>
              <a:off x="5540389" y="2402691"/>
              <a:ext cx="387763" cy="1082720"/>
            </a:xfrm>
            <a:custGeom>
              <a:avLst/>
              <a:gdLst/>
              <a:ahLst/>
              <a:cxnLst/>
              <a:rect l="l" t="t" r="r" b="b"/>
              <a:pathLst>
                <a:path w="4062" h="11342" extrusionOk="0">
                  <a:moveTo>
                    <a:pt x="2048" y="1"/>
                  </a:moveTo>
                  <a:cubicBezTo>
                    <a:pt x="1063" y="918"/>
                    <a:pt x="505" y="2279"/>
                    <a:pt x="347" y="3634"/>
                  </a:cubicBezTo>
                  <a:cubicBezTo>
                    <a:pt x="159" y="5243"/>
                    <a:pt x="0" y="6440"/>
                    <a:pt x="284" y="8035"/>
                  </a:cubicBezTo>
                  <a:cubicBezTo>
                    <a:pt x="451" y="8953"/>
                    <a:pt x="957" y="10237"/>
                    <a:pt x="1662" y="11020"/>
                  </a:cubicBezTo>
                  <a:cubicBezTo>
                    <a:pt x="1854" y="11231"/>
                    <a:pt x="2122" y="11342"/>
                    <a:pt x="2396" y="11342"/>
                  </a:cubicBezTo>
                  <a:cubicBezTo>
                    <a:pt x="2534" y="11342"/>
                    <a:pt x="2674" y="11314"/>
                    <a:pt x="2807" y="11255"/>
                  </a:cubicBezTo>
                  <a:cubicBezTo>
                    <a:pt x="3239" y="11058"/>
                    <a:pt x="3725" y="10832"/>
                    <a:pt x="4061" y="10703"/>
                  </a:cubicBezTo>
                  <a:cubicBezTo>
                    <a:pt x="3676" y="10078"/>
                    <a:pt x="3421" y="9366"/>
                    <a:pt x="3277" y="8617"/>
                  </a:cubicBezTo>
                  <a:cubicBezTo>
                    <a:pt x="3018" y="7267"/>
                    <a:pt x="3143" y="5806"/>
                    <a:pt x="3614" y="4551"/>
                  </a:cubicBezTo>
                  <a:cubicBezTo>
                    <a:pt x="3514" y="2836"/>
                    <a:pt x="3062" y="1192"/>
                    <a:pt x="2048" y="1"/>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1"/>
            <p:cNvSpPr/>
            <p:nvPr/>
          </p:nvSpPr>
          <p:spPr>
            <a:xfrm>
              <a:off x="6889374" y="1935563"/>
              <a:ext cx="202378" cy="240562"/>
            </a:xfrm>
            <a:custGeom>
              <a:avLst/>
              <a:gdLst/>
              <a:ahLst/>
              <a:cxnLst/>
              <a:rect l="l" t="t" r="r" b="b"/>
              <a:pathLst>
                <a:path w="2120" h="2520" extrusionOk="0">
                  <a:moveTo>
                    <a:pt x="1024" y="0"/>
                  </a:moveTo>
                  <a:cubicBezTo>
                    <a:pt x="990" y="0"/>
                    <a:pt x="957" y="3"/>
                    <a:pt x="923" y="7"/>
                  </a:cubicBezTo>
                  <a:cubicBezTo>
                    <a:pt x="520" y="65"/>
                    <a:pt x="216" y="426"/>
                    <a:pt x="101" y="814"/>
                  </a:cubicBezTo>
                  <a:cubicBezTo>
                    <a:pt x="1" y="1156"/>
                    <a:pt x="20" y="1516"/>
                    <a:pt x="54" y="1872"/>
                  </a:cubicBezTo>
                  <a:cubicBezTo>
                    <a:pt x="63" y="1983"/>
                    <a:pt x="112" y="2092"/>
                    <a:pt x="193" y="2170"/>
                  </a:cubicBezTo>
                  <a:cubicBezTo>
                    <a:pt x="318" y="2290"/>
                    <a:pt x="534" y="2438"/>
                    <a:pt x="870" y="2496"/>
                  </a:cubicBezTo>
                  <a:cubicBezTo>
                    <a:pt x="969" y="2513"/>
                    <a:pt x="1068" y="2519"/>
                    <a:pt x="1164" y="2519"/>
                  </a:cubicBezTo>
                  <a:cubicBezTo>
                    <a:pt x="1321" y="2519"/>
                    <a:pt x="1469" y="2501"/>
                    <a:pt x="1591" y="2478"/>
                  </a:cubicBezTo>
                  <a:cubicBezTo>
                    <a:pt x="1788" y="2444"/>
                    <a:pt x="1942" y="2290"/>
                    <a:pt x="1986" y="2092"/>
                  </a:cubicBezTo>
                  <a:cubicBezTo>
                    <a:pt x="2068" y="1689"/>
                    <a:pt x="2120" y="1280"/>
                    <a:pt x="2019" y="881"/>
                  </a:cubicBezTo>
                  <a:cubicBezTo>
                    <a:pt x="1898" y="424"/>
                    <a:pt x="1488" y="0"/>
                    <a:pt x="1024" y="0"/>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41" name="Google Shape;1341;p41"/>
            <p:cNvSpPr/>
            <p:nvPr/>
          </p:nvSpPr>
          <p:spPr>
            <a:xfrm>
              <a:off x="5735392" y="2660403"/>
              <a:ext cx="192736" cy="809415"/>
            </a:xfrm>
            <a:custGeom>
              <a:avLst/>
              <a:gdLst/>
              <a:ahLst/>
              <a:cxnLst/>
              <a:rect l="l" t="t" r="r" b="b"/>
              <a:pathLst>
                <a:path w="2019" h="8479" extrusionOk="0">
                  <a:moveTo>
                    <a:pt x="1302" y="1"/>
                  </a:moveTo>
                  <a:cubicBezTo>
                    <a:pt x="0" y="2722"/>
                    <a:pt x="34" y="5744"/>
                    <a:pt x="932" y="8478"/>
                  </a:cubicBezTo>
                  <a:cubicBezTo>
                    <a:pt x="1316" y="8301"/>
                    <a:pt x="1724" y="8118"/>
                    <a:pt x="2018" y="8003"/>
                  </a:cubicBezTo>
                  <a:cubicBezTo>
                    <a:pt x="1633" y="7378"/>
                    <a:pt x="1378" y="6666"/>
                    <a:pt x="1234" y="5917"/>
                  </a:cubicBezTo>
                  <a:cubicBezTo>
                    <a:pt x="975" y="4567"/>
                    <a:pt x="1100" y="3106"/>
                    <a:pt x="1571" y="1851"/>
                  </a:cubicBezTo>
                  <a:cubicBezTo>
                    <a:pt x="1533" y="1217"/>
                    <a:pt x="1446" y="593"/>
                    <a:pt x="1302" y="1"/>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1"/>
            <p:cNvSpPr/>
            <p:nvPr/>
          </p:nvSpPr>
          <p:spPr>
            <a:xfrm>
              <a:off x="5354549" y="1459367"/>
              <a:ext cx="1108495" cy="975040"/>
            </a:xfrm>
            <a:custGeom>
              <a:avLst/>
              <a:gdLst/>
              <a:ahLst/>
              <a:cxnLst/>
              <a:rect l="l" t="t" r="r" b="b"/>
              <a:pathLst>
                <a:path w="11612" h="10214" extrusionOk="0">
                  <a:moveTo>
                    <a:pt x="7109" y="0"/>
                  </a:moveTo>
                  <a:cubicBezTo>
                    <a:pt x="5316" y="0"/>
                    <a:pt x="2520" y="1203"/>
                    <a:pt x="1366" y="2492"/>
                  </a:cubicBezTo>
                  <a:cubicBezTo>
                    <a:pt x="178" y="3823"/>
                    <a:pt x="1" y="5155"/>
                    <a:pt x="520" y="6861"/>
                  </a:cubicBezTo>
                  <a:cubicBezTo>
                    <a:pt x="1236" y="9192"/>
                    <a:pt x="3074" y="10214"/>
                    <a:pt x="5033" y="10214"/>
                  </a:cubicBezTo>
                  <a:cubicBezTo>
                    <a:pt x="6845" y="10214"/>
                    <a:pt x="8761" y="9339"/>
                    <a:pt x="9988" y="7817"/>
                  </a:cubicBezTo>
                  <a:cubicBezTo>
                    <a:pt x="11463" y="5986"/>
                    <a:pt x="11612" y="3060"/>
                    <a:pt x="9982" y="1368"/>
                  </a:cubicBezTo>
                  <a:cubicBezTo>
                    <a:pt x="9079" y="431"/>
                    <a:pt x="8560" y="52"/>
                    <a:pt x="7262" y="3"/>
                  </a:cubicBezTo>
                  <a:cubicBezTo>
                    <a:pt x="7212" y="1"/>
                    <a:pt x="7161" y="0"/>
                    <a:pt x="7109" y="0"/>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1"/>
            <p:cNvSpPr/>
            <p:nvPr/>
          </p:nvSpPr>
          <p:spPr>
            <a:xfrm>
              <a:off x="5354549" y="1599964"/>
              <a:ext cx="544701" cy="834235"/>
            </a:xfrm>
            <a:custGeom>
              <a:avLst/>
              <a:gdLst/>
              <a:ahLst/>
              <a:cxnLst/>
              <a:rect l="l" t="t" r="r" b="b"/>
              <a:pathLst>
                <a:path w="5706" h="8739" extrusionOk="0">
                  <a:moveTo>
                    <a:pt x="2635" y="1"/>
                  </a:moveTo>
                  <a:lnTo>
                    <a:pt x="2635" y="1"/>
                  </a:lnTo>
                  <a:cubicBezTo>
                    <a:pt x="2125" y="318"/>
                    <a:pt x="1683" y="668"/>
                    <a:pt x="1366" y="1019"/>
                  </a:cubicBezTo>
                  <a:cubicBezTo>
                    <a:pt x="178" y="2350"/>
                    <a:pt x="1" y="3682"/>
                    <a:pt x="520" y="5388"/>
                  </a:cubicBezTo>
                  <a:cubicBezTo>
                    <a:pt x="1236" y="7718"/>
                    <a:pt x="3077" y="8738"/>
                    <a:pt x="5035" y="8738"/>
                  </a:cubicBezTo>
                  <a:cubicBezTo>
                    <a:pt x="5257" y="8738"/>
                    <a:pt x="5481" y="8725"/>
                    <a:pt x="5705" y="8699"/>
                  </a:cubicBezTo>
                  <a:cubicBezTo>
                    <a:pt x="4855" y="8353"/>
                    <a:pt x="4086" y="7766"/>
                    <a:pt x="3447" y="6810"/>
                  </a:cubicBezTo>
                  <a:cubicBezTo>
                    <a:pt x="2034" y="4922"/>
                    <a:pt x="1582" y="2072"/>
                    <a:pt x="2635" y="1"/>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44" name="Google Shape;1344;p41"/>
            <p:cNvSpPr/>
            <p:nvPr/>
          </p:nvSpPr>
          <p:spPr>
            <a:xfrm>
              <a:off x="5297757" y="1976988"/>
              <a:ext cx="267097" cy="274925"/>
            </a:xfrm>
            <a:custGeom>
              <a:avLst/>
              <a:gdLst/>
              <a:ahLst/>
              <a:cxnLst/>
              <a:rect l="l" t="t" r="r" b="b"/>
              <a:pathLst>
                <a:path w="2798" h="2880" extrusionOk="0">
                  <a:moveTo>
                    <a:pt x="1245" y="1"/>
                  </a:moveTo>
                  <a:cubicBezTo>
                    <a:pt x="995" y="159"/>
                    <a:pt x="731" y="294"/>
                    <a:pt x="480" y="453"/>
                  </a:cubicBezTo>
                  <a:cubicBezTo>
                    <a:pt x="0" y="751"/>
                    <a:pt x="52" y="1553"/>
                    <a:pt x="289" y="2062"/>
                  </a:cubicBezTo>
                  <a:cubicBezTo>
                    <a:pt x="529" y="2572"/>
                    <a:pt x="668" y="2798"/>
                    <a:pt x="1221" y="2880"/>
                  </a:cubicBezTo>
                  <a:cubicBezTo>
                    <a:pt x="1533" y="2851"/>
                    <a:pt x="2081" y="2610"/>
                    <a:pt x="2394" y="2576"/>
                  </a:cubicBezTo>
                  <a:cubicBezTo>
                    <a:pt x="2797" y="1606"/>
                    <a:pt x="2239" y="352"/>
                    <a:pt x="1245" y="1"/>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45" name="Google Shape;1345;p41"/>
            <p:cNvSpPr/>
            <p:nvPr/>
          </p:nvSpPr>
          <p:spPr>
            <a:xfrm>
              <a:off x="5617894" y="1613327"/>
              <a:ext cx="723977" cy="612097"/>
            </a:xfrm>
            <a:custGeom>
              <a:avLst/>
              <a:gdLst/>
              <a:ahLst/>
              <a:cxnLst/>
              <a:rect l="l" t="t" r="r" b="b"/>
              <a:pathLst>
                <a:path w="7584" h="6412" extrusionOk="0">
                  <a:moveTo>
                    <a:pt x="4433" y="0"/>
                  </a:moveTo>
                  <a:cubicBezTo>
                    <a:pt x="2936" y="0"/>
                    <a:pt x="1298" y="852"/>
                    <a:pt x="649" y="2152"/>
                  </a:cubicBezTo>
                  <a:cubicBezTo>
                    <a:pt x="0" y="3450"/>
                    <a:pt x="597" y="5186"/>
                    <a:pt x="1837" y="5940"/>
                  </a:cubicBezTo>
                  <a:cubicBezTo>
                    <a:pt x="2360" y="6260"/>
                    <a:pt x="2965" y="6411"/>
                    <a:pt x="3575" y="6411"/>
                  </a:cubicBezTo>
                  <a:cubicBezTo>
                    <a:pt x="4411" y="6411"/>
                    <a:pt x="5257" y="6129"/>
                    <a:pt x="5921" y="5612"/>
                  </a:cubicBezTo>
                  <a:cubicBezTo>
                    <a:pt x="6983" y="4782"/>
                    <a:pt x="7584" y="3325"/>
                    <a:pt x="7229" y="2023"/>
                  </a:cubicBezTo>
                  <a:cubicBezTo>
                    <a:pt x="6837" y="596"/>
                    <a:pt x="5684" y="0"/>
                    <a:pt x="4433" y="0"/>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1"/>
            <p:cNvSpPr/>
            <p:nvPr/>
          </p:nvSpPr>
          <p:spPr>
            <a:xfrm>
              <a:off x="5784358" y="1618767"/>
              <a:ext cx="303853" cy="606560"/>
            </a:xfrm>
            <a:custGeom>
              <a:avLst/>
              <a:gdLst/>
              <a:ahLst/>
              <a:cxnLst/>
              <a:rect l="l" t="t" r="r" b="b"/>
              <a:pathLst>
                <a:path w="3183" h="6354" extrusionOk="0">
                  <a:moveTo>
                    <a:pt x="1996" y="1"/>
                  </a:moveTo>
                  <a:lnTo>
                    <a:pt x="1996" y="1"/>
                  </a:lnTo>
                  <a:cubicBezTo>
                    <a:pt x="1308" y="116"/>
                    <a:pt x="621" y="394"/>
                    <a:pt x="53" y="798"/>
                  </a:cubicBezTo>
                  <a:cubicBezTo>
                    <a:pt x="0" y="1226"/>
                    <a:pt x="140" y="1678"/>
                    <a:pt x="443" y="1990"/>
                  </a:cubicBezTo>
                  <a:cubicBezTo>
                    <a:pt x="827" y="2399"/>
                    <a:pt x="1462" y="2601"/>
                    <a:pt x="1654" y="3129"/>
                  </a:cubicBezTo>
                  <a:cubicBezTo>
                    <a:pt x="1817" y="3576"/>
                    <a:pt x="1582" y="4062"/>
                    <a:pt x="1356" y="4484"/>
                  </a:cubicBezTo>
                  <a:cubicBezTo>
                    <a:pt x="1063" y="5018"/>
                    <a:pt x="774" y="5551"/>
                    <a:pt x="481" y="6085"/>
                  </a:cubicBezTo>
                  <a:cubicBezTo>
                    <a:pt x="894" y="6262"/>
                    <a:pt x="1342" y="6349"/>
                    <a:pt x="1798" y="6354"/>
                  </a:cubicBezTo>
                  <a:cubicBezTo>
                    <a:pt x="2524" y="5344"/>
                    <a:pt x="3182" y="4182"/>
                    <a:pt x="2850" y="3013"/>
                  </a:cubicBezTo>
                  <a:cubicBezTo>
                    <a:pt x="2721" y="2563"/>
                    <a:pt x="2451" y="2163"/>
                    <a:pt x="2221" y="1749"/>
                  </a:cubicBezTo>
                  <a:cubicBezTo>
                    <a:pt x="1996" y="1336"/>
                    <a:pt x="1808" y="875"/>
                    <a:pt x="1861" y="409"/>
                  </a:cubicBezTo>
                  <a:cubicBezTo>
                    <a:pt x="1880" y="265"/>
                    <a:pt x="1928" y="130"/>
                    <a:pt x="1996" y="1"/>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1"/>
            <p:cNvSpPr/>
            <p:nvPr/>
          </p:nvSpPr>
          <p:spPr>
            <a:xfrm>
              <a:off x="5955976" y="1613327"/>
              <a:ext cx="241899" cy="612001"/>
            </a:xfrm>
            <a:custGeom>
              <a:avLst/>
              <a:gdLst/>
              <a:ahLst/>
              <a:cxnLst/>
              <a:rect l="l" t="t" r="r" b="b"/>
              <a:pathLst>
                <a:path w="2534" h="6411" extrusionOk="0">
                  <a:moveTo>
                    <a:pt x="881" y="1"/>
                  </a:moveTo>
                  <a:cubicBezTo>
                    <a:pt x="655" y="1"/>
                    <a:pt x="426" y="20"/>
                    <a:pt x="198" y="58"/>
                  </a:cubicBezTo>
                  <a:cubicBezTo>
                    <a:pt x="130" y="187"/>
                    <a:pt x="82" y="322"/>
                    <a:pt x="63" y="466"/>
                  </a:cubicBezTo>
                  <a:cubicBezTo>
                    <a:pt x="10" y="932"/>
                    <a:pt x="198" y="1393"/>
                    <a:pt x="423" y="1806"/>
                  </a:cubicBezTo>
                  <a:cubicBezTo>
                    <a:pt x="653" y="2220"/>
                    <a:pt x="923" y="2620"/>
                    <a:pt x="1052" y="3070"/>
                  </a:cubicBezTo>
                  <a:cubicBezTo>
                    <a:pt x="1384" y="4239"/>
                    <a:pt x="726" y="5401"/>
                    <a:pt x="0" y="6411"/>
                  </a:cubicBezTo>
                  <a:cubicBezTo>
                    <a:pt x="307" y="6411"/>
                    <a:pt x="620" y="6377"/>
                    <a:pt x="923" y="6304"/>
                  </a:cubicBezTo>
                  <a:cubicBezTo>
                    <a:pt x="1802" y="5526"/>
                    <a:pt x="2533" y="4321"/>
                    <a:pt x="2389" y="3263"/>
                  </a:cubicBezTo>
                  <a:cubicBezTo>
                    <a:pt x="2297" y="2580"/>
                    <a:pt x="1995" y="1932"/>
                    <a:pt x="1922" y="1245"/>
                  </a:cubicBezTo>
                  <a:cubicBezTo>
                    <a:pt x="1884" y="899"/>
                    <a:pt x="1928" y="524"/>
                    <a:pt x="2061" y="202"/>
                  </a:cubicBezTo>
                  <a:cubicBezTo>
                    <a:pt x="1692" y="65"/>
                    <a:pt x="1292" y="1"/>
                    <a:pt x="881" y="1"/>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1"/>
            <p:cNvSpPr/>
            <p:nvPr/>
          </p:nvSpPr>
          <p:spPr>
            <a:xfrm>
              <a:off x="6017827" y="2397345"/>
              <a:ext cx="480456" cy="405901"/>
            </a:xfrm>
            <a:custGeom>
              <a:avLst/>
              <a:gdLst/>
              <a:ahLst/>
              <a:cxnLst/>
              <a:rect l="l" t="t" r="r" b="b"/>
              <a:pathLst>
                <a:path w="5033" h="4252" extrusionOk="0">
                  <a:moveTo>
                    <a:pt x="3465" y="0"/>
                  </a:moveTo>
                  <a:cubicBezTo>
                    <a:pt x="2152" y="0"/>
                    <a:pt x="847" y="597"/>
                    <a:pt x="1" y="1604"/>
                  </a:cubicBezTo>
                  <a:cubicBezTo>
                    <a:pt x="424" y="2411"/>
                    <a:pt x="919" y="3444"/>
                    <a:pt x="1347" y="4252"/>
                  </a:cubicBezTo>
                  <a:cubicBezTo>
                    <a:pt x="1993" y="3559"/>
                    <a:pt x="3012" y="2825"/>
                    <a:pt x="4429" y="2825"/>
                  </a:cubicBezTo>
                  <a:cubicBezTo>
                    <a:pt x="4623" y="2825"/>
                    <a:pt x="4824" y="2838"/>
                    <a:pt x="5033" y="2868"/>
                  </a:cubicBezTo>
                  <a:lnTo>
                    <a:pt x="3797" y="13"/>
                  </a:lnTo>
                  <a:cubicBezTo>
                    <a:pt x="3687" y="5"/>
                    <a:pt x="3576" y="0"/>
                    <a:pt x="3465" y="0"/>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49" name="Google Shape;1349;p41"/>
            <p:cNvSpPr/>
            <p:nvPr/>
          </p:nvSpPr>
          <p:spPr>
            <a:xfrm>
              <a:off x="5637557" y="1596814"/>
              <a:ext cx="696484" cy="645031"/>
            </a:xfrm>
            <a:custGeom>
              <a:avLst/>
              <a:gdLst/>
              <a:ahLst/>
              <a:cxnLst/>
              <a:rect l="l" t="t" r="r" b="b"/>
              <a:pathLst>
                <a:path w="7296" h="6757" extrusionOk="0">
                  <a:moveTo>
                    <a:pt x="4226" y="346"/>
                  </a:moveTo>
                  <a:cubicBezTo>
                    <a:pt x="4523" y="346"/>
                    <a:pt x="4816" y="384"/>
                    <a:pt x="5091" y="457"/>
                  </a:cubicBezTo>
                  <a:cubicBezTo>
                    <a:pt x="5297" y="509"/>
                    <a:pt x="5494" y="586"/>
                    <a:pt x="5672" y="688"/>
                  </a:cubicBezTo>
                  <a:cubicBezTo>
                    <a:pt x="5945" y="836"/>
                    <a:pt x="6186" y="1034"/>
                    <a:pt x="6388" y="1293"/>
                  </a:cubicBezTo>
                  <a:cubicBezTo>
                    <a:pt x="6590" y="1547"/>
                    <a:pt x="6748" y="1859"/>
                    <a:pt x="6854" y="2245"/>
                  </a:cubicBezTo>
                  <a:cubicBezTo>
                    <a:pt x="6921" y="2480"/>
                    <a:pt x="6950" y="2724"/>
                    <a:pt x="6950" y="2975"/>
                  </a:cubicBezTo>
                  <a:cubicBezTo>
                    <a:pt x="6950" y="3479"/>
                    <a:pt x="6821" y="3989"/>
                    <a:pt x="6584" y="4450"/>
                  </a:cubicBezTo>
                  <a:cubicBezTo>
                    <a:pt x="6349" y="4916"/>
                    <a:pt x="6013" y="5330"/>
                    <a:pt x="5604" y="5647"/>
                  </a:cubicBezTo>
                  <a:cubicBezTo>
                    <a:pt x="5293" y="5892"/>
                    <a:pt x="4932" y="6084"/>
                    <a:pt x="4547" y="6213"/>
                  </a:cubicBezTo>
                  <a:cubicBezTo>
                    <a:pt x="4168" y="6344"/>
                    <a:pt x="3764" y="6411"/>
                    <a:pt x="3365" y="6411"/>
                  </a:cubicBezTo>
                  <a:cubicBezTo>
                    <a:pt x="2784" y="6411"/>
                    <a:pt x="2212" y="6266"/>
                    <a:pt x="1717" y="5969"/>
                  </a:cubicBezTo>
                  <a:cubicBezTo>
                    <a:pt x="1298" y="5709"/>
                    <a:pt x="957" y="5335"/>
                    <a:pt x="722" y="4897"/>
                  </a:cubicBezTo>
                  <a:cubicBezTo>
                    <a:pt x="482" y="4465"/>
                    <a:pt x="352" y="3969"/>
                    <a:pt x="352" y="3489"/>
                  </a:cubicBezTo>
                  <a:cubicBezTo>
                    <a:pt x="352" y="3110"/>
                    <a:pt x="429" y="2739"/>
                    <a:pt x="597" y="2403"/>
                  </a:cubicBezTo>
                  <a:cubicBezTo>
                    <a:pt x="751" y="2095"/>
                    <a:pt x="962" y="1817"/>
                    <a:pt x="1217" y="1566"/>
                  </a:cubicBezTo>
                  <a:cubicBezTo>
                    <a:pt x="1602" y="1187"/>
                    <a:pt x="2086" y="884"/>
                    <a:pt x="2605" y="673"/>
                  </a:cubicBezTo>
                  <a:cubicBezTo>
                    <a:pt x="3130" y="462"/>
                    <a:pt x="3692" y="346"/>
                    <a:pt x="4226" y="346"/>
                  </a:cubicBezTo>
                  <a:close/>
                  <a:moveTo>
                    <a:pt x="4226" y="0"/>
                  </a:moveTo>
                  <a:cubicBezTo>
                    <a:pt x="3447" y="0"/>
                    <a:pt x="2634" y="221"/>
                    <a:pt x="1933" y="610"/>
                  </a:cubicBezTo>
                  <a:cubicBezTo>
                    <a:pt x="1582" y="803"/>
                    <a:pt x="1256" y="1043"/>
                    <a:pt x="977" y="1316"/>
                  </a:cubicBezTo>
                  <a:cubicBezTo>
                    <a:pt x="693" y="1591"/>
                    <a:pt x="458" y="1903"/>
                    <a:pt x="289" y="2249"/>
                  </a:cubicBezTo>
                  <a:cubicBezTo>
                    <a:pt x="92" y="2638"/>
                    <a:pt x="1" y="3061"/>
                    <a:pt x="1" y="3489"/>
                  </a:cubicBezTo>
                  <a:cubicBezTo>
                    <a:pt x="1" y="4032"/>
                    <a:pt x="150" y="4580"/>
                    <a:pt x="414" y="5065"/>
                  </a:cubicBezTo>
                  <a:cubicBezTo>
                    <a:pt x="679" y="5550"/>
                    <a:pt x="1063" y="5973"/>
                    <a:pt x="1538" y="6262"/>
                  </a:cubicBezTo>
                  <a:cubicBezTo>
                    <a:pt x="2092" y="6603"/>
                    <a:pt x="2726" y="6757"/>
                    <a:pt x="3365" y="6757"/>
                  </a:cubicBezTo>
                  <a:cubicBezTo>
                    <a:pt x="3802" y="6757"/>
                    <a:pt x="4244" y="6685"/>
                    <a:pt x="4663" y="6546"/>
                  </a:cubicBezTo>
                  <a:cubicBezTo>
                    <a:pt x="5076" y="6401"/>
                    <a:pt x="5475" y="6195"/>
                    <a:pt x="5821" y="5920"/>
                  </a:cubicBezTo>
                  <a:cubicBezTo>
                    <a:pt x="6267" y="5570"/>
                    <a:pt x="6637" y="5118"/>
                    <a:pt x="6892" y="4609"/>
                  </a:cubicBezTo>
                  <a:cubicBezTo>
                    <a:pt x="7152" y="4099"/>
                    <a:pt x="7296" y="3536"/>
                    <a:pt x="7296" y="2975"/>
                  </a:cubicBezTo>
                  <a:cubicBezTo>
                    <a:pt x="7296" y="2696"/>
                    <a:pt x="7262" y="2422"/>
                    <a:pt x="7190" y="2148"/>
                  </a:cubicBezTo>
                  <a:cubicBezTo>
                    <a:pt x="7085" y="1773"/>
                    <a:pt x="6930" y="1451"/>
                    <a:pt x="6739" y="1178"/>
                  </a:cubicBezTo>
                  <a:cubicBezTo>
                    <a:pt x="6446" y="764"/>
                    <a:pt x="6061" y="471"/>
                    <a:pt x="5628" y="278"/>
                  </a:cubicBezTo>
                  <a:cubicBezTo>
                    <a:pt x="5196" y="87"/>
                    <a:pt x="4716" y="0"/>
                    <a:pt x="4226" y="0"/>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1"/>
            <p:cNvSpPr/>
            <p:nvPr/>
          </p:nvSpPr>
          <p:spPr>
            <a:xfrm>
              <a:off x="6554920" y="3664432"/>
              <a:ext cx="250204" cy="218033"/>
            </a:xfrm>
            <a:custGeom>
              <a:avLst/>
              <a:gdLst/>
              <a:ahLst/>
              <a:cxnLst/>
              <a:rect l="l" t="t" r="r" b="b"/>
              <a:pathLst>
                <a:path w="2621" h="2284" extrusionOk="0">
                  <a:moveTo>
                    <a:pt x="1152" y="1"/>
                  </a:moveTo>
                  <a:cubicBezTo>
                    <a:pt x="739" y="1"/>
                    <a:pt x="344" y="207"/>
                    <a:pt x="140" y="694"/>
                  </a:cubicBezTo>
                  <a:cubicBezTo>
                    <a:pt x="1" y="1031"/>
                    <a:pt x="59" y="1448"/>
                    <a:pt x="309" y="1718"/>
                  </a:cubicBezTo>
                  <a:cubicBezTo>
                    <a:pt x="473" y="1900"/>
                    <a:pt x="703" y="2001"/>
                    <a:pt x="929" y="2097"/>
                  </a:cubicBezTo>
                  <a:cubicBezTo>
                    <a:pt x="1170" y="2196"/>
                    <a:pt x="1436" y="2283"/>
                    <a:pt x="1691" y="2283"/>
                  </a:cubicBezTo>
                  <a:cubicBezTo>
                    <a:pt x="1822" y="2283"/>
                    <a:pt x="1951" y="2260"/>
                    <a:pt x="2072" y="2202"/>
                  </a:cubicBezTo>
                  <a:cubicBezTo>
                    <a:pt x="2447" y="2025"/>
                    <a:pt x="2620" y="1554"/>
                    <a:pt x="2549" y="1146"/>
                  </a:cubicBezTo>
                  <a:cubicBezTo>
                    <a:pt x="2436" y="468"/>
                    <a:pt x="1773" y="1"/>
                    <a:pt x="1152" y="1"/>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1"/>
            <p:cNvSpPr/>
            <p:nvPr/>
          </p:nvSpPr>
          <p:spPr>
            <a:xfrm>
              <a:off x="5690514" y="2387858"/>
              <a:ext cx="409719" cy="960721"/>
            </a:xfrm>
            <a:custGeom>
              <a:avLst/>
              <a:gdLst/>
              <a:ahLst/>
              <a:cxnLst/>
              <a:rect l="l" t="t" r="r" b="b"/>
              <a:pathLst>
                <a:path w="4292" h="10064" extrusionOk="0">
                  <a:moveTo>
                    <a:pt x="1110" y="0"/>
                  </a:moveTo>
                  <a:cubicBezTo>
                    <a:pt x="722" y="304"/>
                    <a:pt x="352" y="635"/>
                    <a:pt x="1" y="1000"/>
                  </a:cubicBezTo>
                  <a:cubicBezTo>
                    <a:pt x="563" y="4163"/>
                    <a:pt x="1625" y="7233"/>
                    <a:pt x="3144" y="10063"/>
                  </a:cubicBezTo>
                  <a:cubicBezTo>
                    <a:pt x="3475" y="9559"/>
                    <a:pt x="3865" y="9083"/>
                    <a:pt x="4291" y="8637"/>
                  </a:cubicBezTo>
                  <a:cubicBezTo>
                    <a:pt x="3004" y="5917"/>
                    <a:pt x="2048" y="3038"/>
                    <a:pt x="1110" y="0"/>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1"/>
            <p:cNvSpPr/>
            <p:nvPr/>
          </p:nvSpPr>
          <p:spPr>
            <a:xfrm>
              <a:off x="6580975" y="3280133"/>
              <a:ext cx="579545" cy="420315"/>
            </a:xfrm>
            <a:custGeom>
              <a:avLst/>
              <a:gdLst/>
              <a:ahLst/>
              <a:cxnLst/>
              <a:rect l="l" t="t" r="r" b="b"/>
              <a:pathLst>
                <a:path w="6071" h="4403" extrusionOk="0">
                  <a:moveTo>
                    <a:pt x="3708" y="0"/>
                  </a:moveTo>
                  <a:cubicBezTo>
                    <a:pt x="2624" y="0"/>
                    <a:pt x="1224" y="1039"/>
                    <a:pt x="0" y="1039"/>
                  </a:cubicBezTo>
                  <a:lnTo>
                    <a:pt x="490" y="1529"/>
                  </a:lnTo>
                  <a:cubicBezTo>
                    <a:pt x="799" y="1611"/>
                    <a:pt x="1123" y="1649"/>
                    <a:pt x="1453" y="1649"/>
                  </a:cubicBezTo>
                  <a:cubicBezTo>
                    <a:pt x="2570" y="1649"/>
                    <a:pt x="3756" y="1221"/>
                    <a:pt x="4676" y="649"/>
                  </a:cubicBezTo>
                  <a:cubicBezTo>
                    <a:pt x="5055" y="1807"/>
                    <a:pt x="5618" y="3244"/>
                    <a:pt x="5998" y="4402"/>
                  </a:cubicBezTo>
                  <a:lnTo>
                    <a:pt x="6031" y="4402"/>
                  </a:lnTo>
                  <a:cubicBezTo>
                    <a:pt x="6070" y="2971"/>
                    <a:pt x="5680" y="1510"/>
                    <a:pt x="4864" y="693"/>
                  </a:cubicBezTo>
                  <a:cubicBezTo>
                    <a:pt x="4557" y="181"/>
                    <a:pt x="4160" y="0"/>
                    <a:pt x="3708" y="0"/>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1"/>
            <p:cNvSpPr/>
            <p:nvPr/>
          </p:nvSpPr>
          <p:spPr>
            <a:xfrm>
              <a:off x="6131353" y="3445377"/>
              <a:ext cx="1018570" cy="718441"/>
            </a:xfrm>
            <a:custGeom>
              <a:avLst/>
              <a:gdLst/>
              <a:ahLst/>
              <a:cxnLst/>
              <a:rect l="l" t="t" r="r" b="b"/>
              <a:pathLst>
                <a:path w="10670" h="7526" extrusionOk="0">
                  <a:moveTo>
                    <a:pt x="769" y="0"/>
                  </a:moveTo>
                  <a:cubicBezTo>
                    <a:pt x="496" y="427"/>
                    <a:pt x="232" y="865"/>
                    <a:pt x="1" y="1336"/>
                  </a:cubicBezTo>
                  <a:cubicBezTo>
                    <a:pt x="2495" y="4574"/>
                    <a:pt x="6325" y="6790"/>
                    <a:pt x="10362" y="7526"/>
                  </a:cubicBezTo>
                  <a:cubicBezTo>
                    <a:pt x="10472" y="7434"/>
                    <a:pt x="10573" y="7324"/>
                    <a:pt x="10670" y="7209"/>
                  </a:cubicBezTo>
                  <a:cubicBezTo>
                    <a:pt x="6651" y="6694"/>
                    <a:pt x="3095" y="3479"/>
                    <a:pt x="769" y="0"/>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1"/>
            <p:cNvSpPr/>
            <p:nvPr/>
          </p:nvSpPr>
          <p:spPr>
            <a:xfrm>
              <a:off x="7078232" y="2960720"/>
              <a:ext cx="225002" cy="186149"/>
            </a:xfrm>
            <a:custGeom>
              <a:avLst/>
              <a:gdLst/>
              <a:ahLst/>
              <a:cxnLst/>
              <a:rect l="l" t="t" r="r" b="b"/>
              <a:pathLst>
                <a:path w="2357" h="1950" extrusionOk="0">
                  <a:moveTo>
                    <a:pt x="886" y="0"/>
                  </a:moveTo>
                  <a:cubicBezTo>
                    <a:pt x="845" y="0"/>
                    <a:pt x="804" y="2"/>
                    <a:pt x="764" y="7"/>
                  </a:cubicBezTo>
                  <a:cubicBezTo>
                    <a:pt x="433" y="50"/>
                    <a:pt x="116" y="295"/>
                    <a:pt x="63" y="626"/>
                  </a:cubicBezTo>
                  <a:cubicBezTo>
                    <a:pt x="1" y="987"/>
                    <a:pt x="245" y="1329"/>
                    <a:pt x="520" y="1569"/>
                  </a:cubicBezTo>
                  <a:cubicBezTo>
                    <a:pt x="767" y="1777"/>
                    <a:pt x="1069" y="1950"/>
                    <a:pt x="1387" y="1950"/>
                  </a:cubicBezTo>
                  <a:cubicBezTo>
                    <a:pt x="1421" y="1950"/>
                    <a:pt x="1456" y="1948"/>
                    <a:pt x="1490" y="1944"/>
                  </a:cubicBezTo>
                  <a:cubicBezTo>
                    <a:pt x="1836" y="1900"/>
                    <a:pt x="2139" y="1622"/>
                    <a:pt x="2211" y="1280"/>
                  </a:cubicBezTo>
                  <a:cubicBezTo>
                    <a:pt x="2356" y="561"/>
                    <a:pt x="1539" y="0"/>
                    <a:pt x="886" y="0"/>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1"/>
            <p:cNvSpPr/>
            <p:nvPr/>
          </p:nvSpPr>
          <p:spPr>
            <a:xfrm>
              <a:off x="6218748" y="2933292"/>
              <a:ext cx="534487" cy="472628"/>
            </a:xfrm>
            <a:custGeom>
              <a:avLst/>
              <a:gdLst/>
              <a:ahLst/>
              <a:cxnLst/>
              <a:rect l="l" t="t" r="r" b="b"/>
              <a:pathLst>
                <a:path w="5599" h="4951" extrusionOk="0">
                  <a:moveTo>
                    <a:pt x="5406" y="1"/>
                  </a:moveTo>
                  <a:cubicBezTo>
                    <a:pt x="5382" y="1"/>
                    <a:pt x="5358" y="6"/>
                    <a:pt x="5335" y="16"/>
                  </a:cubicBezTo>
                  <a:cubicBezTo>
                    <a:pt x="3235" y="1035"/>
                    <a:pt x="1389" y="2664"/>
                    <a:pt x="49" y="4687"/>
                  </a:cubicBezTo>
                  <a:cubicBezTo>
                    <a:pt x="1" y="4769"/>
                    <a:pt x="20" y="4870"/>
                    <a:pt x="97" y="4923"/>
                  </a:cubicBezTo>
                  <a:cubicBezTo>
                    <a:pt x="125" y="4942"/>
                    <a:pt x="157" y="4951"/>
                    <a:pt x="188" y="4951"/>
                  </a:cubicBezTo>
                  <a:cubicBezTo>
                    <a:pt x="244" y="4951"/>
                    <a:pt x="299" y="4923"/>
                    <a:pt x="333" y="4874"/>
                  </a:cubicBezTo>
                  <a:cubicBezTo>
                    <a:pt x="1639" y="2900"/>
                    <a:pt x="3436" y="1309"/>
                    <a:pt x="5479" y="318"/>
                  </a:cubicBezTo>
                  <a:cubicBezTo>
                    <a:pt x="5565" y="280"/>
                    <a:pt x="5599" y="180"/>
                    <a:pt x="5561" y="93"/>
                  </a:cubicBezTo>
                  <a:cubicBezTo>
                    <a:pt x="5530" y="34"/>
                    <a:pt x="5469" y="1"/>
                    <a:pt x="5406" y="1"/>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1"/>
            <p:cNvSpPr/>
            <p:nvPr/>
          </p:nvSpPr>
          <p:spPr>
            <a:xfrm>
              <a:off x="6963252" y="3854280"/>
              <a:ext cx="94984" cy="148156"/>
            </a:xfrm>
            <a:custGeom>
              <a:avLst/>
              <a:gdLst/>
              <a:ahLst/>
              <a:cxnLst/>
              <a:rect l="l" t="t" r="r" b="b"/>
              <a:pathLst>
                <a:path w="995" h="1552" extrusionOk="0">
                  <a:moveTo>
                    <a:pt x="807" y="1"/>
                  </a:moveTo>
                  <a:cubicBezTo>
                    <a:pt x="745" y="1"/>
                    <a:pt x="685" y="35"/>
                    <a:pt x="653" y="93"/>
                  </a:cubicBezTo>
                  <a:cubicBezTo>
                    <a:pt x="452" y="497"/>
                    <a:pt x="245" y="901"/>
                    <a:pt x="43" y="1309"/>
                  </a:cubicBezTo>
                  <a:cubicBezTo>
                    <a:pt x="1" y="1391"/>
                    <a:pt x="34" y="1493"/>
                    <a:pt x="121" y="1535"/>
                  </a:cubicBezTo>
                  <a:cubicBezTo>
                    <a:pt x="144" y="1546"/>
                    <a:pt x="168" y="1551"/>
                    <a:pt x="192" y="1551"/>
                  </a:cubicBezTo>
                  <a:cubicBezTo>
                    <a:pt x="254" y="1551"/>
                    <a:pt x="315" y="1517"/>
                    <a:pt x="347" y="1459"/>
                  </a:cubicBezTo>
                  <a:cubicBezTo>
                    <a:pt x="549" y="1055"/>
                    <a:pt x="750" y="652"/>
                    <a:pt x="957" y="242"/>
                  </a:cubicBezTo>
                  <a:cubicBezTo>
                    <a:pt x="995" y="162"/>
                    <a:pt x="961" y="60"/>
                    <a:pt x="880" y="17"/>
                  </a:cubicBezTo>
                  <a:cubicBezTo>
                    <a:pt x="856" y="6"/>
                    <a:pt x="832" y="1"/>
                    <a:pt x="807" y="1"/>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1"/>
            <p:cNvSpPr/>
            <p:nvPr/>
          </p:nvSpPr>
          <p:spPr>
            <a:xfrm>
              <a:off x="5335746" y="2017744"/>
              <a:ext cx="112931" cy="226243"/>
            </a:xfrm>
            <a:custGeom>
              <a:avLst/>
              <a:gdLst/>
              <a:ahLst/>
              <a:cxnLst/>
              <a:rect l="l" t="t" r="r" b="b"/>
              <a:pathLst>
                <a:path w="1183" h="2370" extrusionOk="0">
                  <a:moveTo>
                    <a:pt x="180" y="1"/>
                  </a:moveTo>
                  <a:cubicBezTo>
                    <a:pt x="124" y="1"/>
                    <a:pt x="70" y="31"/>
                    <a:pt x="44" y="84"/>
                  </a:cubicBezTo>
                  <a:cubicBezTo>
                    <a:pt x="0" y="160"/>
                    <a:pt x="35" y="257"/>
                    <a:pt x="107" y="295"/>
                  </a:cubicBezTo>
                  <a:cubicBezTo>
                    <a:pt x="226" y="357"/>
                    <a:pt x="333" y="434"/>
                    <a:pt x="424" y="530"/>
                  </a:cubicBezTo>
                  <a:cubicBezTo>
                    <a:pt x="568" y="670"/>
                    <a:pt x="679" y="843"/>
                    <a:pt x="756" y="1029"/>
                  </a:cubicBezTo>
                  <a:cubicBezTo>
                    <a:pt x="832" y="1217"/>
                    <a:pt x="871" y="1419"/>
                    <a:pt x="871" y="1621"/>
                  </a:cubicBezTo>
                  <a:cubicBezTo>
                    <a:pt x="871" y="1803"/>
                    <a:pt x="837" y="1987"/>
                    <a:pt x="765" y="2154"/>
                  </a:cubicBezTo>
                  <a:cubicBezTo>
                    <a:pt x="732" y="2231"/>
                    <a:pt x="770" y="2322"/>
                    <a:pt x="847" y="2356"/>
                  </a:cubicBezTo>
                  <a:cubicBezTo>
                    <a:pt x="868" y="2365"/>
                    <a:pt x="890" y="2369"/>
                    <a:pt x="912" y="2369"/>
                  </a:cubicBezTo>
                  <a:cubicBezTo>
                    <a:pt x="973" y="2369"/>
                    <a:pt x="1029" y="2335"/>
                    <a:pt x="1053" y="2275"/>
                  </a:cubicBezTo>
                  <a:cubicBezTo>
                    <a:pt x="1145" y="2067"/>
                    <a:pt x="1183" y="1843"/>
                    <a:pt x="1183" y="1621"/>
                  </a:cubicBezTo>
                  <a:cubicBezTo>
                    <a:pt x="1183" y="1299"/>
                    <a:pt x="1096" y="978"/>
                    <a:pt x="938" y="694"/>
                  </a:cubicBezTo>
                  <a:cubicBezTo>
                    <a:pt x="856" y="554"/>
                    <a:pt x="760" y="424"/>
                    <a:pt x="645" y="309"/>
                  </a:cubicBezTo>
                  <a:cubicBezTo>
                    <a:pt x="530" y="193"/>
                    <a:pt x="399" y="98"/>
                    <a:pt x="255" y="20"/>
                  </a:cubicBezTo>
                  <a:cubicBezTo>
                    <a:pt x="231" y="7"/>
                    <a:pt x="205" y="1"/>
                    <a:pt x="180" y="1"/>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58" name="Google Shape;1358;p41"/>
            <p:cNvSpPr/>
            <p:nvPr/>
          </p:nvSpPr>
          <p:spPr>
            <a:xfrm>
              <a:off x="6826951" y="2177049"/>
              <a:ext cx="224047" cy="104148"/>
            </a:xfrm>
            <a:custGeom>
              <a:avLst/>
              <a:gdLst/>
              <a:ahLst/>
              <a:cxnLst/>
              <a:rect l="l" t="t" r="r" b="b"/>
              <a:pathLst>
                <a:path w="2347" h="1091" extrusionOk="0">
                  <a:moveTo>
                    <a:pt x="174" y="1"/>
                  </a:moveTo>
                  <a:cubicBezTo>
                    <a:pt x="138" y="1"/>
                    <a:pt x="103" y="13"/>
                    <a:pt x="73" y="39"/>
                  </a:cubicBezTo>
                  <a:cubicBezTo>
                    <a:pt x="11" y="96"/>
                    <a:pt x="1" y="192"/>
                    <a:pt x="58" y="260"/>
                  </a:cubicBezTo>
                  <a:cubicBezTo>
                    <a:pt x="285" y="524"/>
                    <a:pt x="568" y="731"/>
                    <a:pt x="885" y="870"/>
                  </a:cubicBezTo>
                  <a:cubicBezTo>
                    <a:pt x="1198" y="1014"/>
                    <a:pt x="1544" y="1091"/>
                    <a:pt x="1885" y="1091"/>
                  </a:cubicBezTo>
                  <a:cubicBezTo>
                    <a:pt x="1990" y="1091"/>
                    <a:pt x="2096" y="1081"/>
                    <a:pt x="2203" y="1067"/>
                  </a:cubicBezTo>
                  <a:cubicBezTo>
                    <a:pt x="2283" y="1057"/>
                    <a:pt x="2347" y="981"/>
                    <a:pt x="2332" y="894"/>
                  </a:cubicBezTo>
                  <a:cubicBezTo>
                    <a:pt x="2323" y="814"/>
                    <a:pt x="2252" y="759"/>
                    <a:pt x="2176" y="759"/>
                  </a:cubicBezTo>
                  <a:cubicBezTo>
                    <a:pt x="2170" y="759"/>
                    <a:pt x="2165" y="759"/>
                    <a:pt x="2159" y="759"/>
                  </a:cubicBezTo>
                  <a:cubicBezTo>
                    <a:pt x="2068" y="773"/>
                    <a:pt x="1977" y="779"/>
                    <a:pt x="1885" y="779"/>
                  </a:cubicBezTo>
                  <a:cubicBezTo>
                    <a:pt x="1587" y="779"/>
                    <a:pt x="1289" y="711"/>
                    <a:pt x="1010" y="586"/>
                  </a:cubicBezTo>
                  <a:cubicBezTo>
                    <a:pt x="737" y="462"/>
                    <a:pt x="491" y="283"/>
                    <a:pt x="294" y="58"/>
                  </a:cubicBezTo>
                  <a:cubicBezTo>
                    <a:pt x="262" y="20"/>
                    <a:pt x="218" y="1"/>
                    <a:pt x="174" y="1"/>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1"/>
            <p:cNvSpPr/>
            <p:nvPr/>
          </p:nvSpPr>
          <p:spPr>
            <a:xfrm>
              <a:off x="6772926" y="2306001"/>
              <a:ext cx="239607" cy="98611"/>
            </a:xfrm>
            <a:custGeom>
              <a:avLst/>
              <a:gdLst/>
              <a:ahLst/>
              <a:cxnLst/>
              <a:rect l="l" t="t" r="r" b="b"/>
              <a:pathLst>
                <a:path w="2510" h="1033" extrusionOk="0">
                  <a:moveTo>
                    <a:pt x="173" y="0"/>
                  </a:moveTo>
                  <a:cubicBezTo>
                    <a:pt x="129" y="0"/>
                    <a:pt x="84" y="20"/>
                    <a:pt x="52" y="57"/>
                  </a:cubicBezTo>
                  <a:cubicBezTo>
                    <a:pt x="1" y="125"/>
                    <a:pt x="10" y="220"/>
                    <a:pt x="77" y="278"/>
                  </a:cubicBezTo>
                  <a:cubicBezTo>
                    <a:pt x="365" y="518"/>
                    <a:pt x="702" y="711"/>
                    <a:pt x="1057" y="835"/>
                  </a:cubicBezTo>
                  <a:cubicBezTo>
                    <a:pt x="1418" y="966"/>
                    <a:pt x="1793" y="1032"/>
                    <a:pt x="2177" y="1032"/>
                  </a:cubicBezTo>
                  <a:cubicBezTo>
                    <a:pt x="2235" y="1032"/>
                    <a:pt x="2297" y="1032"/>
                    <a:pt x="2359" y="1028"/>
                  </a:cubicBezTo>
                  <a:cubicBezTo>
                    <a:pt x="2446" y="1023"/>
                    <a:pt x="2509" y="951"/>
                    <a:pt x="2503" y="864"/>
                  </a:cubicBezTo>
                  <a:cubicBezTo>
                    <a:pt x="2499" y="780"/>
                    <a:pt x="2432" y="715"/>
                    <a:pt x="2349" y="715"/>
                  </a:cubicBezTo>
                  <a:cubicBezTo>
                    <a:pt x="2346" y="715"/>
                    <a:pt x="2344" y="715"/>
                    <a:pt x="2341" y="715"/>
                  </a:cubicBezTo>
                  <a:cubicBezTo>
                    <a:pt x="2288" y="720"/>
                    <a:pt x="2230" y="720"/>
                    <a:pt x="2177" y="720"/>
                  </a:cubicBezTo>
                  <a:cubicBezTo>
                    <a:pt x="1831" y="720"/>
                    <a:pt x="1490" y="658"/>
                    <a:pt x="1163" y="542"/>
                  </a:cubicBezTo>
                  <a:cubicBezTo>
                    <a:pt x="841" y="427"/>
                    <a:pt x="538" y="254"/>
                    <a:pt x="274" y="38"/>
                  </a:cubicBezTo>
                  <a:cubicBezTo>
                    <a:pt x="244" y="13"/>
                    <a:pt x="208" y="0"/>
                    <a:pt x="173" y="0"/>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1"/>
            <p:cNvSpPr/>
            <p:nvPr/>
          </p:nvSpPr>
          <p:spPr>
            <a:xfrm>
              <a:off x="6740378" y="2408990"/>
              <a:ext cx="227484" cy="139182"/>
            </a:xfrm>
            <a:custGeom>
              <a:avLst/>
              <a:gdLst/>
              <a:ahLst/>
              <a:cxnLst/>
              <a:rect l="l" t="t" r="r" b="b"/>
              <a:pathLst>
                <a:path w="2383" h="1458" extrusionOk="0">
                  <a:moveTo>
                    <a:pt x="168" y="0"/>
                  </a:moveTo>
                  <a:cubicBezTo>
                    <a:pt x="130" y="0"/>
                    <a:pt x="92" y="15"/>
                    <a:pt x="62" y="45"/>
                  </a:cubicBezTo>
                  <a:cubicBezTo>
                    <a:pt x="0" y="102"/>
                    <a:pt x="0" y="204"/>
                    <a:pt x="58" y="266"/>
                  </a:cubicBezTo>
                  <a:cubicBezTo>
                    <a:pt x="197" y="410"/>
                    <a:pt x="342" y="559"/>
                    <a:pt x="495" y="703"/>
                  </a:cubicBezTo>
                  <a:cubicBezTo>
                    <a:pt x="644" y="843"/>
                    <a:pt x="807" y="978"/>
                    <a:pt x="990" y="1098"/>
                  </a:cubicBezTo>
                  <a:cubicBezTo>
                    <a:pt x="1149" y="1198"/>
                    <a:pt x="1322" y="1290"/>
                    <a:pt x="1509" y="1352"/>
                  </a:cubicBezTo>
                  <a:cubicBezTo>
                    <a:pt x="1691" y="1419"/>
                    <a:pt x="1884" y="1457"/>
                    <a:pt x="2085" y="1457"/>
                  </a:cubicBezTo>
                  <a:cubicBezTo>
                    <a:pt x="2134" y="1457"/>
                    <a:pt x="2187" y="1453"/>
                    <a:pt x="2234" y="1448"/>
                  </a:cubicBezTo>
                  <a:cubicBezTo>
                    <a:pt x="2321" y="1439"/>
                    <a:pt x="2383" y="1362"/>
                    <a:pt x="2374" y="1275"/>
                  </a:cubicBezTo>
                  <a:cubicBezTo>
                    <a:pt x="2365" y="1196"/>
                    <a:pt x="2293" y="1135"/>
                    <a:pt x="2214" y="1135"/>
                  </a:cubicBezTo>
                  <a:cubicBezTo>
                    <a:pt x="2211" y="1135"/>
                    <a:pt x="2208" y="1135"/>
                    <a:pt x="2205" y="1136"/>
                  </a:cubicBezTo>
                  <a:cubicBezTo>
                    <a:pt x="2163" y="1140"/>
                    <a:pt x="2123" y="1146"/>
                    <a:pt x="2085" y="1146"/>
                  </a:cubicBezTo>
                  <a:cubicBezTo>
                    <a:pt x="1927" y="1146"/>
                    <a:pt x="1764" y="1111"/>
                    <a:pt x="1610" y="1060"/>
                  </a:cubicBezTo>
                  <a:cubicBezTo>
                    <a:pt x="1451" y="1006"/>
                    <a:pt x="1302" y="929"/>
                    <a:pt x="1158" y="833"/>
                  </a:cubicBezTo>
                  <a:cubicBezTo>
                    <a:pt x="999" y="732"/>
                    <a:pt x="850" y="607"/>
                    <a:pt x="706" y="472"/>
                  </a:cubicBezTo>
                  <a:cubicBezTo>
                    <a:pt x="562" y="339"/>
                    <a:pt x="422" y="194"/>
                    <a:pt x="284" y="50"/>
                  </a:cubicBezTo>
                  <a:cubicBezTo>
                    <a:pt x="251" y="17"/>
                    <a:pt x="209" y="0"/>
                    <a:pt x="168" y="0"/>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1"/>
            <p:cNvSpPr/>
            <p:nvPr/>
          </p:nvSpPr>
          <p:spPr>
            <a:xfrm>
              <a:off x="6661823" y="2450702"/>
              <a:ext cx="53840" cy="265764"/>
            </a:xfrm>
            <a:custGeom>
              <a:avLst/>
              <a:gdLst/>
              <a:ahLst/>
              <a:cxnLst/>
              <a:rect l="l" t="t" r="r" b="b"/>
              <a:pathLst>
                <a:path w="564" h="2784" extrusionOk="0">
                  <a:moveTo>
                    <a:pt x="314" y="0"/>
                  </a:moveTo>
                  <a:cubicBezTo>
                    <a:pt x="247" y="0"/>
                    <a:pt x="185" y="45"/>
                    <a:pt x="165" y="113"/>
                  </a:cubicBezTo>
                  <a:cubicBezTo>
                    <a:pt x="54" y="492"/>
                    <a:pt x="1" y="887"/>
                    <a:pt x="1" y="1275"/>
                  </a:cubicBezTo>
                  <a:cubicBezTo>
                    <a:pt x="1" y="1756"/>
                    <a:pt x="83" y="2231"/>
                    <a:pt x="242" y="2679"/>
                  </a:cubicBezTo>
                  <a:cubicBezTo>
                    <a:pt x="265" y="2743"/>
                    <a:pt x="323" y="2784"/>
                    <a:pt x="386" y="2784"/>
                  </a:cubicBezTo>
                  <a:cubicBezTo>
                    <a:pt x="403" y="2784"/>
                    <a:pt x="421" y="2781"/>
                    <a:pt x="438" y="2775"/>
                  </a:cubicBezTo>
                  <a:cubicBezTo>
                    <a:pt x="520" y="2746"/>
                    <a:pt x="564" y="2659"/>
                    <a:pt x="535" y="2577"/>
                  </a:cubicBezTo>
                  <a:cubicBezTo>
                    <a:pt x="386" y="2160"/>
                    <a:pt x="313" y="1718"/>
                    <a:pt x="313" y="1275"/>
                  </a:cubicBezTo>
                  <a:cubicBezTo>
                    <a:pt x="313" y="915"/>
                    <a:pt x="362" y="550"/>
                    <a:pt x="462" y="199"/>
                  </a:cubicBezTo>
                  <a:cubicBezTo>
                    <a:pt x="486" y="117"/>
                    <a:pt x="438" y="31"/>
                    <a:pt x="357" y="7"/>
                  </a:cubicBezTo>
                  <a:cubicBezTo>
                    <a:pt x="343" y="2"/>
                    <a:pt x="328" y="0"/>
                    <a:pt x="314" y="0"/>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1"/>
            <p:cNvSpPr/>
            <p:nvPr/>
          </p:nvSpPr>
          <p:spPr>
            <a:xfrm>
              <a:off x="6530771" y="2395246"/>
              <a:ext cx="125245" cy="213737"/>
            </a:xfrm>
            <a:custGeom>
              <a:avLst/>
              <a:gdLst/>
              <a:ahLst/>
              <a:cxnLst/>
              <a:rect l="l" t="t" r="r" b="b"/>
              <a:pathLst>
                <a:path w="1312" h="2239" extrusionOk="0">
                  <a:moveTo>
                    <a:pt x="1143" y="0"/>
                  </a:moveTo>
                  <a:cubicBezTo>
                    <a:pt x="1102" y="0"/>
                    <a:pt x="1060" y="17"/>
                    <a:pt x="1028" y="50"/>
                  </a:cubicBezTo>
                  <a:cubicBezTo>
                    <a:pt x="495" y="592"/>
                    <a:pt x="139" y="1304"/>
                    <a:pt x="14" y="2058"/>
                  </a:cubicBezTo>
                  <a:cubicBezTo>
                    <a:pt x="0" y="2145"/>
                    <a:pt x="58" y="2222"/>
                    <a:pt x="144" y="2236"/>
                  </a:cubicBezTo>
                  <a:cubicBezTo>
                    <a:pt x="154" y="2237"/>
                    <a:pt x="163" y="2238"/>
                    <a:pt x="172" y="2238"/>
                  </a:cubicBezTo>
                  <a:cubicBezTo>
                    <a:pt x="246" y="2238"/>
                    <a:pt x="309" y="2184"/>
                    <a:pt x="322" y="2107"/>
                  </a:cubicBezTo>
                  <a:cubicBezTo>
                    <a:pt x="433" y="1419"/>
                    <a:pt x="764" y="765"/>
                    <a:pt x="1254" y="266"/>
                  </a:cubicBezTo>
                  <a:cubicBezTo>
                    <a:pt x="1312" y="204"/>
                    <a:pt x="1312" y="102"/>
                    <a:pt x="1249" y="44"/>
                  </a:cubicBezTo>
                  <a:cubicBezTo>
                    <a:pt x="1219" y="15"/>
                    <a:pt x="1182" y="0"/>
                    <a:pt x="1143" y="0"/>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1"/>
            <p:cNvSpPr/>
            <p:nvPr/>
          </p:nvSpPr>
          <p:spPr>
            <a:xfrm>
              <a:off x="6439904" y="2300751"/>
              <a:ext cx="106057" cy="158943"/>
            </a:xfrm>
            <a:custGeom>
              <a:avLst/>
              <a:gdLst/>
              <a:ahLst/>
              <a:cxnLst/>
              <a:rect l="l" t="t" r="r" b="b"/>
              <a:pathLst>
                <a:path w="1111" h="1665" extrusionOk="0">
                  <a:moveTo>
                    <a:pt x="932" y="1"/>
                  </a:moveTo>
                  <a:cubicBezTo>
                    <a:pt x="904" y="1"/>
                    <a:pt x="876" y="9"/>
                    <a:pt x="851" y="25"/>
                  </a:cubicBezTo>
                  <a:cubicBezTo>
                    <a:pt x="596" y="180"/>
                    <a:pt x="385" y="400"/>
                    <a:pt x="241" y="655"/>
                  </a:cubicBezTo>
                  <a:cubicBezTo>
                    <a:pt x="92" y="914"/>
                    <a:pt x="5" y="1207"/>
                    <a:pt x="1" y="1506"/>
                  </a:cubicBezTo>
                  <a:cubicBezTo>
                    <a:pt x="1" y="1593"/>
                    <a:pt x="68" y="1659"/>
                    <a:pt x="154" y="1664"/>
                  </a:cubicBezTo>
                  <a:cubicBezTo>
                    <a:pt x="241" y="1664"/>
                    <a:pt x="307" y="1597"/>
                    <a:pt x="312" y="1511"/>
                  </a:cubicBezTo>
                  <a:cubicBezTo>
                    <a:pt x="318" y="1271"/>
                    <a:pt x="389" y="1025"/>
                    <a:pt x="509" y="814"/>
                  </a:cubicBezTo>
                  <a:cubicBezTo>
                    <a:pt x="629" y="602"/>
                    <a:pt x="808" y="415"/>
                    <a:pt x="1014" y="290"/>
                  </a:cubicBezTo>
                  <a:cubicBezTo>
                    <a:pt x="1086" y="247"/>
                    <a:pt x="1110" y="151"/>
                    <a:pt x="1067" y="78"/>
                  </a:cubicBezTo>
                  <a:cubicBezTo>
                    <a:pt x="1036" y="29"/>
                    <a:pt x="984" y="1"/>
                    <a:pt x="932" y="1"/>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1"/>
            <p:cNvSpPr/>
            <p:nvPr/>
          </p:nvSpPr>
          <p:spPr>
            <a:xfrm>
              <a:off x="5620662" y="2582803"/>
              <a:ext cx="252877" cy="237507"/>
            </a:xfrm>
            <a:custGeom>
              <a:avLst/>
              <a:gdLst/>
              <a:ahLst/>
              <a:cxnLst/>
              <a:rect l="l" t="t" r="r" b="b"/>
              <a:pathLst>
                <a:path w="2649" h="2488" extrusionOk="0">
                  <a:moveTo>
                    <a:pt x="182" y="1"/>
                  </a:moveTo>
                  <a:cubicBezTo>
                    <a:pt x="125" y="1"/>
                    <a:pt x="71" y="33"/>
                    <a:pt x="43" y="89"/>
                  </a:cubicBezTo>
                  <a:cubicBezTo>
                    <a:pt x="0" y="161"/>
                    <a:pt x="34" y="257"/>
                    <a:pt x="111" y="295"/>
                  </a:cubicBezTo>
                  <a:cubicBezTo>
                    <a:pt x="351" y="421"/>
                    <a:pt x="591" y="545"/>
                    <a:pt x="821" y="680"/>
                  </a:cubicBezTo>
                  <a:cubicBezTo>
                    <a:pt x="1052" y="814"/>
                    <a:pt x="1274" y="958"/>
                    <a:pt x="1475" y="1127"/>
                  </a:cubicBezTo>
                  <a:cubicBezTo>
                    <a:pt x="1677" y="1290"/>
                    <a:pt x="1860" y="1482"/>
                    <a:pt x="2009" y="1689"/>
                  </a:cubicBezTo>
                  <a:cubicBezTo>
                    <a:pt x="2154" y="1900"/>
                    <a:pt x="2263" y="2127"/>
                    <a:pt x="2327" y="2371"/>
                  </a:cubicBezTo>
                  <a:cubicBezTo>
                    <a:pt x="2342" y="2439"/>
                    <a:pt x="2405" y="2488"/>
                    <a:pt x="2473" y="2488"/>
                  </a:cubicBezTo>
                  <a:cubicBezTo>
                    <a:pt x="2486" y="2488"/>
                    <a:pt x="2500" y="2486"/>
                    <a:pt x="2513" y="2482"/>
                  </a:cubicBezTo>
                  <a:cubicBezTo>
                    <a:pt x="2595" y="2462"/>
                    <a:pt x="2648" y="2381"/>
                    <a:pt x="2629" y="2295"/>
                  </a:cubicBezTo>
                  <a:cubicBezTo>
                    <a:pt x="2557" y="2011"/>
                    <a:pt x="2427" y="1747"/>
                    <a:pt x="2263" y="1511"/>
                  </a:cubicBezTo>
                  <a:cubicBezTo>
                    <a:pt x="2096" y="1275"/>
                    <a:pt x="1894" y="1064"/>
                    <a:pt x="1673" y="882"/>
                  </a:cubicBezTo>
                  <a:cubicBezTo>
                    <a:pt x="1456" y="703"/>
                    <a:pt x="1221" y="550"/>
                    <a:pt x="981" y="410"/>
                  </a:cubicBezTo>
                  <a:cubicBezTo>
                    <a:pt x="741" y="271"/>
                    <a:pt x="495" y="142"/>
                    <a:pt x="251" y="17"/>
                  </a:cubicBezTo>
                  <a:cubicBezTo>
                    <a:pt x="228" y="6"/>
                    <a:pt x="205" y="1"/>
                    <a:pt x="182" y="1"/>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1"/>
            <p:cNvSpPr/>
            <p:nvPr/>
          </p:nvSpPr>
          <p:spPr>
            <a:xfrm>
              <a:off x="5593554" y="2787923"/>
              <a:ext cx="262518" cy="168203"/>
            </a:xfrm>
            <a:custGeom>
              <a:avLst/>
              <a:gdLst/>
              <a:ahLst/>
              <a:cxnLst/>
              <a:rect l="l" t="t" r="r" b="b"/>
              <a:pathLst>
                <a:path w="2750" h="1762" extrusionOk="0">
                  <a:moveTo>
                    <a:pt x="164" y="1"/>
                  </a:moveTo>
                  <a:cubicBezTo>
                    <a:pt x="90" y="1"/>
                    <a:pt x="19" y="56"/>
                    <a:pt x="10" y="136"/>
                  </a:cubicBezTo>
                  <a:cubicBezTo>
                    <a:pt x="1" y="222"/>
                    <a:pt x="63" y="299"/>
                    <a:pt x="149" y="309"/>
                  </a:cubicBezTo>
                  <a:cubicBezTo>
                    <a:pt x="606" y="366"/>
                    <a:pt x="1048" y="521"/>
                    <a:pt x="1442" y="761"/>
                  </a:cubicBezTo>
                  <a:cubicBezTo>
                    <a:pt x="1837" y="996"/>
                    <a:pt x="2183" y="1318"/>
                    <a:pt x="2447" y="1693"/>
                  </a:cubicBezTo>
                  <a:cubicBezTo>
                    <a:pt x="2477" y="1737"/>
                    <a:pt x="2524" y="1761"/>
                    <a:pt x="2573" y="1761"/>
                  </a:cubicBezTo>
                  <a:cubicBezTo>
                    <a:pt x="2604" y="1761"/>
                    <a:pt x="2635" y="1752"/>
                    <a:pt x="2663" y="1732"/>
                  </a:cubicBezTo>
                  <a:cubicBezTo>
                    <a:pt x="2735" y="1683"/>
                    <a:pt x="2749" y="1588"/>
                    <a:pt x="2702" y="1515"/>
                  </a:cubicBezTo>
                  <a:cubicBezTo>
                    <a:pt x="2413" y="1102"/>
                    <a:pt x="2034" y="751"/>
                    <a:pt x="1606" y="492"/>
                  </a:cubicBezTo>
                  <a:cubicBezTo>
                    <a:pt x="1174" y="232"/>
                    <a:pt x="688" y="59"/>
                    <a:pt x="183" y="2"/>
                  </a:cubicBezTo>
                  <a:cubicBezTo>
                    <a:pt x="176" y="1"/>
                    <a:pt x="170" y="1"/>
                    <a:pt x="164" y="1"/>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1"/>
            <p:cNvSpPr/>
            <p:nvPr/>
          </p:nvSpPr>
          <p:spPr>
            <a:xfrm>
              <a:off x="5571983" y="2991134"/>
              <a:ext cx="248772" cy="92025"/>
            </a:xfrm>
            <a:custGeom>
              <a:avLst/>
              <a:gdLst/>
              <a:ahLst/>
              <a:cxnLst/>
              <a:rect l="l" t="t" r="r" b="b"/>
              <a:pathLst>
                <a:path w="2606" h="964" extrusionOk="0">
                  <a:moveTo>
                    <a:pt x="697" y="1"/>
                  </a:moveTo>
                  <a:cubicBezTo>
                    <a:pt x="510" y="1"/>
                    <a:pt x="322" y="20"/>
                    <a:pt x="140" y="58"/>
                  </a:cubicBezTo>
                  <a:cubicBezTo>
                    <a:pt x="58" y="78"/>
                    <a:pt x="1" y="160"/>
                    <a:pt x="20" y="242"/>
                  </a:cubicBezTo>
                  <a:cubicBezTo>
                    <a:pt x="37" y="316"/>
                    <a:pt x="99" y="366"/>
                    <a:pt x="171" y="366"/>
                  </a:cubicBezTo>
                  <a:cubicBezTo>
                    <a:pt x="183" y="366"/>
                    <a:pt x="195" y="364"/>
                    <a:pt x="207" y="362"/>
                  </a:cubicBezTo>
                  <a:cubicBezTo>
                    <a:pt x="366" y="328"/>
                    <a:pt x="535" y="313"/>
                    <a:pt x="697" y="313"/>
                  </a:cubicBezTo>
                  <a:cubicBezTo>
                    <a:pt x="708" y="313"/>
                    <a:pt x="719" y="313"/>
                    <a:pt x="731" y="313"/>
                  </a:cubicBezTo>
                  <a:cubicBezTo>
                    <a:pt x="1018" y="313"/>
                    <a:pt x="1304" y="370"/>
                    <a:pt x="1573" y="468"/>
                  </a:cubicBezTo>
                  <a:cubicBezTo>
                    <a:pt x="1846" y="573"/>
                    <a:pt x="2105" y="727"/>
                    <a:pt x="2327" y="923"/>
                  </a:cubicBezTo>
                  <a:cubicBezTo>
                    <a:pt x="2356" y="950"/>
                    <a:pt x="2393" y="963"/>
                    <a:pt x="2430" y="963"/>
                  </a:cubicBezTo>
                  <a:cubicBezTo>
                    <a:pt x="2474" y="963"/>
                    <a:pt x="2517" y="945"/>
                    <a:pt x="2548" y="910"/>
                  </a:cubicBezTo>
                  <a:cubicBezTo>
                    <a:pt x="2606" y="847"/>
                    <a:pt x="2600" y="746"/>
                    <a:pt x="2533" y="688"/>
                  </a:cubicBezTo>
                  <a:cubicBezTo>
                    <a:pt x="2283" y="468"/>
                    <a:pt x="1990" y="295"/>
                    <a:pt x="1677" y="179"/>
                  </a:cubicBezTo>
                  <a:cubicBezTo>
                    <a:pt x="1366" y="58"/>
                    <a:pt x="1034" y="1"/>
                    <a:pt x="697" y="1"/>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1"/>
            <p:cNvSpPr/>
            <p:nvPr/>
          </p:nvSpPr>
          <p:spPr>
            <a:xfrm>
              <a:off x="5586205" y="3118750"/>
              <a:ext cx="219370" cy="51835"/>
            </a:xfrm>
            <a:custGeom>
              <a:avLst/>
              <a:gdLst/>
              <a:ahLst/>
              <a:cxnLst/>
              <a:rect l="l" t="t" r="r" b="b"/>
              <a:pathLst>
                <a:path w="2298" h="543" extrusionOk="0">
                  <a:moveTo>
                    <a:pt x="1500" y="0"/>
                  </a:moveTo>
                  <a:cubicBezTo>
                    <a:pt x="1034" y="0"/>
                    <a:pt x="563" y="77"/>
                    <a:pt x="121" y="240"/>
                  </a:cubicBezTo>
                  <a:cubicBezTo>
                    <a:pt x="40" y="269"/>
                    <a:pt x="0" y="356"/>
                    <a:pt x="29" y="438"/>
                  </a:cubicBezTo>
                  <a:cubicBezTo>
                    <a:pt x="52" y="502"/>
                    <a:pt x="110" y="542"/>
                    <a:pt x="174" y="542"/>
                  </a:cubicBezTo>
                  <a:cubicBezTo>
                    <a:pt x="191" y="542"/>
                    <a:pt x="209" y="539"/>
                    <a:pt x="226" y="533"/>
                  </a:cubicBezTo>
                  <a:cubicBezTo>
                    <a:pt x="635" y="385"/>
                    <a:pt x="1067" y="313"/>
                    <a:pt x="1500" y="313"/>
                  </a:cubicBezTo>
                  <a:cubicBezTo>
                    <a:pt x="1701" y="313"/>
                    <a:pt x="1903" y="327"/>
                    <a:pt x="2105" y="360"/>
                  </a:cubicBezTo>
                  <a:cubicBezTo>
                    <a:pt x="2114" y="362"/>
                    <a:pt x="2124" y="363"/>
                    <a:pt x="2132" y="363"/>
                  </a:cubicBezTo>
                  <a:cubicBezTo>
                    <a:pt x="2207" y="363"/>
                    <a:pt x="2271" y="308"/>
                    <a:pt x="2284" y="231"/>
                  </a:cubicBezTo>
                  <a:cubicBezTo>
                    <a:pt x="2298" y="145"/>
                    <a:pt x="2240" y="67"/>
                    <a:pt x="2158" y="53"/>
                  </a:cubicBezTo>
                  <a:cubicBezTo>
                    <a:pt x="1938" y="14"/>
                    <a:pt x="1721" y="0"/>
                    <a:pt x="1500" y="0"/>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1"/>
            <p:cNvSpPr/>
            <p:nvPr/>
          </p:nvSpPr>
          <p:spPr>
            <a:xfrm>
              <a:off x="5622476" y="3220594"/>
              <a:ext cx="201518" cy="80856"/>
            </a:xfrm>
            <a:custGeom>
              <a:avLst/>
              <a:gdLst/>
              <a:ahLst/>
              <a:cxnLst/>
              <a:rect l="l" t="t" r="r" b="b"/>
              <a:pathLst>
                <a:path w="2111" h="847" extrusionOk="0">
                  <a:moveTo>
                    <a:pt x="1942" y="0"/>
                  </a:moveTo>
                  <a:cubicBezTo>
                    <a:pt x="1288" y="0"/>
                    <a:pt x="640" y="198"/>
                    <a:pt x="92" y="562"/>
                  </a:cubicBezTo>
                  <a:cubicBezTo>
                    <a:pt x="19" y="606"/>
                    <a:pt x="1" y="706"/>
                    <a:pt x="48" y="779"/>
                  </a:cubicBezTo>
                  <a:cubicBezTo>
                    <a:pt x="79" y="822"/>
                    <a:pt x="130" y="847"/>
                    <a:pt x="181" y="847"/>
                  </a:cubicBezTo>
                  <a:cubicBezTo>
                    <a:pt x="210" y="847"/>
                    <a:pt x="239" y="839"/>
                    <a:pt x="265" y="821"/>
                  </a:cubicBezTo>
                  <a:cubicBezTo>
                    <a:pt x="760" y="490"/>
                    <a:pt x="1350" y="313"/>
                    <a:pt x="1942" y="313"/>
                  </a:cubicBezTo>
                  <a:lnTo>
                    <a:pt x="1951" y="313"/>
                  </a:lnTo>
                  <a:cubicBezTo>
                    <a:pt x="2038" y="313"/>
                    <a:pt x="2110" y="245"/>
                    <a:pt x="2110" y="158"/>
                  </a:cubicBezTo>
                  <a:cubicBezTo>
                    <a:pt x="2110" y="72"/>
                    <a:pt x="2042" y="0"/>
                    <a:pt x="1956" y="0"/>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1"/>
            <p:cNvSpPr/>
            <p:nvPr/>
          </p:nvSpPr>
          <p:spPr>
            <a:xfrm>
              <a:off x="5704085" y="3351455"/>
              <a:ext cx="174503" cy="77992"/>
            </a:xfrm>
            <a:custGeom>
              <a:avLst/>
              <a:gdLst/>
              <a:ahLst/>
              <a:cxnLst/>
              <a:rect l="l" t="t" r="r" b="b"/>
              <a:pathLst>
                <a:path w="1828" h="817" extrusionOk="0">
                  <a:moveTo>
                    <a:pt x="1579" y="0"/>
                  </a:moveTo>
                  <a:cubicBezTo>
                    <a:pt x="1570" y="0"/>
                    <a:pt x="1562" y="1"/>
                    <a:pt x="1553" y="3"/>
                  </a:cubicBezTo>
                  <a:cubicBezTo>
                    <a:pt x="1039" y="76"/>
                    <a:pt x="539" y="253"/>
                    <a:pt x="97" y="528"/>
                  </a:cubicBezTo>
                  <a:cubicBezTo>
                    <a:pt x="20" y="570"/>
                    <a:pt x="1" y="666"/>
                    <a:pt x="44" y="743"/>
                  </a:cubicBezTo>
                  <a:cubicBezTo>
                    <a:pt x="75" y="790"/>
                    <a:pt x="126" y="817"/>
                    <a:pt x="178" y="817"/>
                  </a:cubicBezTo>
                  <a:cubicBezTo>
                    <a:pt x="206" y="817"/>
                    <a:pt x="235" y="809"/>
                    <a:pt x="260" y="792"/>
                  </a:cubicBezTo>
                  <a:cubicBezTo>
                    <a:pt x="644" y="554"/>
                    <a:pt x="1079" y="394"/>
                    <a:pt x="1526" y="322"/>
                  </a:cubicBezTo>
                  <a:lnTo>
                    <a:pt x="1526" y="322"/>
                  </a:lnTo>
                  <a:cubicBezTo>
                    <a:pt x="1535" y="329"/>
                    <a:pt x="1544" y="337"/>
                    <a:pt x="1553" y="344"/>
                  </a:cubicBezTo>
                  <a:cubicBezTo>
                    <a:pt x="1581" y="368"/>
                    <a:pt x="1617" y="381"/>
                    <a:pt x="1654" y="381"/>
                  </a:cubicBezTo>
                  <a:cubicBezTo>
                    <a:pt x="1698" y="381"/>
                    <a:pt x="1743" y="363"/>
                    <a:pt x="1774" y="326"/>
                  </a:cubicBezTo>
                  <a:cubicBezTo>
                    <a:pt x="1827" y="262"/>
                    <a:pt x="1822" y="162"/>
                    <a:pt x="1755" y="104"/>
                  </a:cubicBezTo>
                  <a:cubicBezTo>
                    <a:pt x="1726" y="85"/>
                    <a:pt x="1702" y="61"/>
                    <a:pt x="1673" y="38"/>
                  </a:cubicBezTo>
                  <a:cubicBezTo>
                    <a:pt x="1646" y="14"/>
                    <a:pt x="1613" y="0"/>
                    <a:pt x="1579" y="0"/>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1"/>
            <p:cNvSpPr/>
            <p:nvPr/>
          </p:nvSpPr>
          <p:spPr>
            <a:xfrm>
              <a:off x="7212757" y="3430582"/>
              <a:ext cx="148728" cy="72073"/>
            </a:xfrm>
            <a:custGeom>
              <a:avLst/>
              <a:gdLst/>
              <a:ahLst/>
              <a:cxnLst/>
              <a:rect l="l" t="t" r="r" b="b"/>
              <a:pathLst>
                <a:path w="1558" h="755" extrusionOk="0">
                  <a:moveTo>
                    <a:pt x="1375" y="1"/>
                  </a:moveTo>
                  <a:cubicBezTo>
                    <a:pt x="1144" y="1"/>
                    <a:pt x="909" y="39"/>
                    <a:pt x="692" y="121"/>
                  </a:cubicBezTo>
                  <a:cubicBezTo>
                    <a:pt x="472" y="198"/>
                    <a:pt x="265" y="309"/>
                    <a:pt x="82" y="458"/>
                  </a:cubicBezTo>
                  <a:cubicBezTo>
                    <a:pt x="11" y="515"/>
                    <a:pt x="0" y="621"/>
                    <a:pt x="58" y="693"/>
                  </a:cubicBezTo>
                  <a:cubicBezTo>
                    <a:pt x="90" y="734"/>
                    <a:pt x="138" y="755"/>
                    <a:pt x="187" y="755"/>
                  </a:cubicBezTo>
                  <a:cubicBezTo>
                    <a:pt x="225" y="755"/>
                    <a:pt x="263" y="742"/>
                    <a:pt x="294" y="717"/>
                  </a:cubicBezTo>
                  <a:cubicBezTo>
                    <a:pt x="448" y="597"/>
                    <a:pt x="621" y="500"/>
                    <a:pt x="803" y="438"/>
                  </a:cubicBezTo>
                  <a:cubicBezTo>
                    <a:pt x="986" y="371"/>
                    <a:pt x="1182" y="338"/>
                    <a:pt x="1375" y="338"/>
                  </a:cubicBezTo>
                  <a:lnTo>
                    <a:pt x="1390" y="338"/>
                  </a:lnTo>
                  <a:cubicBezTo>
                    <a:pt x="1481" y="338"/>
                    <a:pt x="1557" y="265"/>
                    <a:pt x="1557" y="169"/>
                  </a:cubicBezTo>
                  <a:cubicBezTo>
                    <a:pt x="1557" y="78"/>
                    <a:pt x="1486" y="1"/>
                    <a:pt x="1390" y="1"/>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1"/>
            <p:cNvSpPr/>
            <p:nvPr/>
          </p:nvSpPr>
          <p:spPr>
            <a:xfrm>
              <a:off x="5388052" y="2482772"/>
              <a:ext cx="869842" cy="1282998"/>
            </a:xfrm>
            <a:custGeom>
              <a:avLst/>
              <a:gdLst/>
              <a:ahLst/>
              <a:cxnLst/>
              <a:rect l="l" t="t" r="r" b="b"/>
              <a:pathLst>
                <a:path w="9112" h="13440" extrusionOk="0">
                  <a:moveTo>
                    <a:pt x="2706" y="0"/>
                  </a:moveTo>
                  <a:cubicBezTo>
                    <a:pt x="1437" y="0"/>
                    <a:pt x="341" y="1280"/>
                    <a:pt x="179" y="2587"/>
                  </a:cubicBezTo>
                  <a:cubicBezTo>
                    <a:pt x="0" y="4025"/>
                    <a:pt x="606" y="5424"/>
                    <a:pt x="1202" y="6740"/>
                  </a:cubicBezTo>
                  <a:cubicBezTo>
                    <a:pt x="1914" y="8321"/>
                    <a:pt x="2624" y="9902"/>
                    <a:pt x="3340" y="11488"/>
                  </a:cubicBezTo>
                  <a:cubicBezTo>
                    <a:pt x="3706" y="12305"/>
                    <a:pt x="4187" y="13218"/>
                    <a:pt x="5057" y="13424"/>
                  </a:cubicBezTo>
                  <a:cubicBezTo>
                    <a:pt x="5100" y="13435"/>
                    <a:pt x="5146" y="13440"/>
                    <a:pt x="5196" y="13440"/>
                  </a:cubicBezTo>
                  <a:cubicBezTo>
                    <a:pt x="6300" y="13440"/>
                    <a:pt x="8863" y="10968"/>
                    <a:pt x="9112" y="10834"/>
                  </a:cubicBezTo>
                  <a:cubicBezTo>
                    <a:pt x="8344" y="6726"/>
                    <a:pt x="5946" y="3361"/>
                    <a:pt x="3389" y="65"/>
                  </a:cubicBezTo>
                  <a:cubicBezTo>
                    <a:pt x="3408" y="44"/>
                    <a:pt x="3393" y="38"/>
                    <a:pt x="3360" y="38"/>
                  </a:cubicBezTo>
                  <a:cubicBezTo>
                    <a:pt x="3296" y="38"/>
                    <a:pt x="3165" y="64"/>
                    <a:pt x="3101" y="64"/>
                  </a:cubicBezTo>
                  <a:cubicBezTo>
                    <a:pt x="3068" y="64"/>
                    <a:pt x="3052" y="57"/>
                    <a:pt x="3072" y="36"/>
                  </a:cubicBezTo>
                  <a:cubicBezTo>
                    <a:pt x="2949" y="12"/>
                    <a:pt x="2826" y="0"/>
                    <a:pt x="2706" y="0"/>
                  </a:cubicBezTo>
                  <a:close/>
                </a:path>
              </a:pathLst>
            </a:custGeom>
            <a:solidFill>
              <a:srgbClr val="1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1"/>
            <p:cNvSpPr/>
            <p:nvPr/>
          </p:nvSpPr>
          <p:spPr>
            <a:xfrm>
              <a:off x="5388052" y="2618596"/>
              <a:ext cx="658865" cy="1147238"/>
            </a:xfrm>
            <a:custGeom>
              <a:avLst/>
              <a:gdLst/>
              <a:ahLst/>
              <a:cxnLst/>
              <a:rect l="l" t="t" r="r" b="b"/>
              <a:pathLst>
                <a:path w="6902" h="12018" extrusionOk="0">
                  <a:moveTo>
                    <a:pt x="657" y="0"/>
                  </a:moveTo>
                  <a:cubicBezTo>
                    <a:pt x="629" y="0"/>
                    <a:pt x="600" y="1"/>
                    <a:pt x="572" y="2"/>
                  </a:cubicBezTo>
                  <a:cubicBezTo>
                    <a:pt x="370" y="363"/>
                    <a:pt x="226" y="761"/>
                    <a:pt x="179" y="1164"/>
                  </a:cubicBezTo>
                  <a:cubicBezTo>
                    <a:pt x="0" y="2602"/>
                    <a:pt x="606" y="4001"/>
                    <a:pt x="1202" y="5317"/>
                  </a:cubicBezTo>
                  <a:cubicBezTo>
                    <a:pt x="1914" y="6898"/>
                    <a:pt x="2624" y="8479"/>
                    <a:pt x="3340" y="10065"/>
                  </a:cubicBezTo>
                  <a:cubicBezTo>
                    <a:pt x="3706" y="10882"/>
                    <a:pt x="4187" y="11795"/>
                    <a:pt x="5057" y="12001"/>
                  </a:cubicBezTo>
                  <a:cubicBezTo>
                    <a:pt x="5100" y="12012"/>
                    <a:pt x="5146" y="12017"/>
                    <a:pt x="5196" y="12017"/>
                  </a:cubicBezTo>
                  <a:cubicBezTo>
                    <a:pt x="5438" y="12017"/>
                    <a:pt x="5751" y="11896"/>
                    <a:pt x="6095" y="11708"/>
                  </a:cubicBezTo>
                  <a:cubicBezTo>
                    <a:pt x="6902" y="8138"/>
                    <a:pt x="4350" y="4567"/>
                    <a:pt x="2404" y="1002"/>
                  </a:cubicBezTo>
                  <a:cubicBezTo>
                    <a:pt x="2076" y="345"/>
                    <a:pt x="1361" y="0"/>
                    <a:pt x="6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1"/>
            <p:cNvSpPr/>
            <p:nvPr/>
          </p:nvSpPr>
          <p:spPr>
            <a:xfrm>
              <a:off x="5442649" y="2482868"/>
              <a:ext cx="815238" cy="1253500"/>
            </a:xfrm>
            <a:custGeom>
              <a:avLst/>
              <a:gdLst/>
              <a:ahLst/>
              <a:cxnLst/>
              <a:rect l="l" t="t" r="r" b="b"/>
              <a:pathLst>
                <a:path w="8540" h="13131" extrusionOk="0">
                  <a:moveTo>
                    <a:pt x="2138" y="0"/>
                  </a:moveTo>
                  <a:cubicBezTo>
                    <a:pt x="1260" y="0"/>
                    <a:pt x="466" y="612"/>
                    <a:pt x="0" y="1424"/>
                  </a:cubicBezTo>
                  <a:cubicBezTo>
                    <a:pt x="28" y="1423"/>
                    <a:pt x="57" y="1422"/>
                    <a:pt x="85" y="1422"/>
                  </a:cubicBezTo>
                  <a:cubicBezTo>
                    <a:pt x="789" y="1422"/>
                    <a:pt x="1504" y="1767"/>
                    <a:pt x="1832" y="2424"/>
                  </a:cubicBezTo>
                  <a:cubicBezTo>
                    <a:pt x="3778" y="5989"/>
                    <a:pt x="6330" y="9560"/>
                    <a:pt x="5523" y="13130"/>
                  </a:cubicBezTo>
                  <a:cubicBezTo>
                    <a:pt x="6743" y="12463"/>
                    <a:pt x="8348" y="10939"/>
                    <a:pt x="8540" y="10833"/>
                  </a:cubicBezTo>
                  <a:cubicBezTo>
                    <a:pt x="7772" y="6725"/>
                    <a:pt x="5374" y="3360"/>
                    <a:pt x="2817" y="64"/>
                  </a:cubicBezTo>
                  <a:cubicBezTo>
                    <a:pt x="2836" y="43"/>
                    <a:pt x="2821" y="37"/>
                    <a:pt x="2788" y="37"/>
                  </a:cubicBezTo>
                  <a:cubicBezTo>
                    <a:pt x="2724" y="37"/>
                    <a:pt x="2593" y="63"/>
                    <a:pt x="2529" y="63"/>
                  </a:cubicBezTo>
                  <a:cubicBezTo>
                    <a:pt x="2496" y="63"/>
                    <a:pt x="2480" y="56"/>
                    <a:pt x="2500" y="35"/>
                  </a:cubicBezTo>
                  <a:cubicBezTo>
                    <a:pt x="2378" y="12"/>
                    <a:pt x="2257" y="0"/>
                    <a:pt x="2138" y="0"/>
                  </a:cubicBezTo>
                  <a:close/>
                </a:path>
              </a:pathLst>
            </a:custGeom>
            <a:solidFill>
              <a:srgbClr val="5133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1"/>
            <p:cNvSpPr/>
            <p:nvPr/>
          </p:nvSpPr>
          <p:spPr>
            <a:xfrm>
              <a:off x="6263800" y="2117775"/>
              <a:ext cx="823066" cy="610092"/>
            </a:xfrm>
            <a:custGeom>
              <a:avLst/>
              <a:gdLst/>
              <a:ahLst/>
              <a:cxnLst/>
              <a:rect l="l" t="t" r="r" b="b"/>
              <a:pathLst>
                <a:path w="8622" h="6391" extrusionOk="0">
                  <a:moveTo>
                    <a:pt x="7072" y="0"/>
                  </a:moveTo>
                  <a:cubicBezTo>
                    <a:pt x="6881" y="0"/>
                    <a:pt x="6689" y="20"/>
                    <a:pt x="6502" y="59"/>
                  </a:cubicBezTo>
                  <a:cubicBezTo>
                    <a:pt x="6305" y="103"/>
                    <a:pt x="6136" y="232"/>
                    <a:pt x="6050" y="414"/>
                  </a:cubicBezTo>
                  <a:cubicBezTo>
                    <a:pt x="5612" y="1323"/>
                    <a:pt x="5040" y="2246"/>
                    <a:pt x="4637" y="3149"/>
                  </a:cubicBezTo>
                  <a:cubicBezTo>
                    <a:pt x="4216" y="2532"/>
                    <a:pt x="2309" y="1062"/>
                    <a:pt x="670" y="1062"/>
                  </a:cubicBezTo>
                  <a:cubicBezTo>
                    <a:pt x="458" y="1062"/>
                    <a:pt x="251" y="1087"/>
                    <a:pt x="52" y="1141"/>
                  </a:cubicBezTo>
                  <a:cubicBezTo>
                    <a:pt x="182" y="2231"/>
                    <a:pt x="0" y="1933"/>
                    <a:pt x="129" y="3029"/>
                  </a:cubicBezTo>
                  <a:cubicBezTo>
                    <a:pt x="1253" y="4255"/>
                    <a:pt x="3240" y="6391"/>
                    <a:pt x="4781" y="6391"/>
                  </a:cubicBezTo>
                  <a:cubicBezTo>
                    <a:pt x="5112" y="6391"/>
                    <a:pt x="5422" y="6292"/>
                    <a:pt x="5699" y="6065"/>
                  </a:cubicBezTo>
                  <a:cubicBezTo>
                    <a:pt x="7242" y="4803"/>
                    <a:pt x="8323" y="2923"/>
                    <a:pt x="8582" y="943"/>
                  </a:cubicBezTo>
                  <a:cubicBezTo>
                    <a:pt x="8622" y="660"/>
                    <a:pt x="8477" y="385"/>
                    <a:pt x="8218" y="261"/>
                  </a:cubicBezTo>
                  <a:cubicBezTo>
                    <a:pt x="7867" y="85"/>
                    <a:pt x="7471" y="0"/>
                    <a:pt x="7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1"/>
            <p:cNvSpPr/>
            <p:nvPr/>
          </p:nvSpPr>
          <p:spPr>
            <a:xfrm>
              <a:off x="6272867" y="2181535"/>
              <a:ext cx="811706" cy="546324"/>
            </a:xfrm>
            <a:custGeom>
              <a:avLst/>
              <a:gdLst/>
              <a:ahLst/>
              <a:cxnLst/>
              <a:rect l="l" t="t" r="r" b="b"/>
              <a:pathLst>
                <a:path w="8503" h="5723" extrusionOk="0">
                  <a:moveTo>
                    <a:pt x="8459" y="1"/>
                  </a:moveTo>
                  <a:cubicBezTo>
                    <a:pt x="7806" y="1760"/>
                    <a:pt x="6844" y="3270"/>
                    <a:pt x="4941" y="3840"/>
                  </a:cubicBezTo>
                  <a:cubicBezTo>
                    <a:pt x="4488" y="4034"/>
                    <a:pt x="4060" y="4120"/>
                    <a:pt x="3652" y="4120"/>
                  </a:cubicBezTo>
                  <a:cubicBezTo>
                    <a:pt x="2268" y="4120"/>
                    <a:pt x="1110" y="3136"/>
                    <a:pt x="1" y="2034"/>
                  </a:cubicBezTo>
                  <a:lnTo>
                    <a:pt x="1" y="2034"/>
                  </a:lnTo>
                  <a:cubicBezTo>
                    <a:pt x="10" y="2130"/>
                    <a:pt x="21" y="2236"/>
                    <a:pt x="34" y="2361"/>
                  </a:cubicBezTo>
                  <a:cubicBezTo>
                    <a:pt x="1158" y="3587"/>
                    <a:pt x="3145" y="5723"/>
                    <a:pt x="4686" y="5723"/>
                  </a:cubicBezTo>
                  <a:cubicBezTo>
                    <a:pt x="5017" y="5723"/>
                    <a:pt x="5327" y="5624"/>
                    <a:pt x="5604" y="5397"/>
                  </a:cubicBezTo>
                  <a:cubicBezTo>
                    <a:pt x="7147" y="4135"/>
                    <a:pt x="8228" y="2255"/>
                    <a:pt x="8487" y="275"/>
                  </a:cubicBezTo>
                  <a:cubicBezTo>
                    <a:pt x="8502" y="178"/>
                    <a:pt x="8487" y="87"/>
                    <a:pt x="8459" y="1"/>
                  </a:cubicBezTo>
                  <a:close/>
                </a:path>
              </a:pathLst>
            </a:custGeom>
            <a:solidFill>
              <a:srgbClr val="1F2E56">
                <a:alpha val="150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76" name="Google Shape;1376;p41"/>
            <p:cNvSpPr/>
            <p:nvPr/>
          </p:nvSpPr>
          <p:spPr>
            <a:xfrm>
              <a:off x="5349013" y="2241668"/>
              <a:ext cx="276360" cy="365330"/>
            </a:xfrm>
            <a:custGeom>
              <a:avLst/>
              <a:gdLst/>
              <a:ahLst/>
              <a:cxnLst/>
              <a:rect l="l" t="t" r="r" b="b"/>
              <a:pathLst>
                <a:path w="2895" h="3827" extrusionOk="0">
                  <a:moveTo>
                    <a:pt x="1597" y="1"/>
                  </a:moveTo>
                  <a:cubicBezTo>
                    <a:pt x="380" y="788"/>
                    <a:pt x="1" y="2620"/>
                    <a:pt x="804" y="3826"/>
                  </a:cubicBezTo>
                  <a:cubicBezTo>
                    <a:pt x="1034" y="3653"/>
                    <a:pt x="1367" y="3470"/>
                    <a:pt x="1597" y="3297"/>
                  </a:cubicBezTo>
                  <a:cubicBezTo>
                    <a:pt x="1327" y="2798"/>
                    <a:pt x="1486" y="2081"/>
                    <a:pt x="1693" y="1558"/>
                  </a:cubicBezTo>
                  <a:cubicBezTo>
                    <a:pt x="1904" y="1029"/>
                    <a:pt x="2356" y="606"/>
                    <a:pt x="2895" y="429"/>
                  </a:cubicBezTo>
                  <a:cubicBezTo>
                    <a:pt x="2672" y="232"/>
                    <a:pt x="2486" y="216"/>
                    <a:pt x="2303" y="216"/>
                  </a:cubicBezTo>
                  <a:cubicBezTo>
                    <a:pt x="2267" y="216"/>
                    <a:pt x="2231" y="217"/>
                    <a:pt x="2196" y="217"/>
                  </a:cubicBezTo>
                  <a:cubicBezTo>
                    <a:pt x="2011" y="217"/>
                    <a:pt x="1823" y="200"/>
                    <a:pt x="1597" y="1"/>
                  </a:cubicBezTo>
                  <a:close/>
                </a:path>
              </a:pathLst>
            </a:custGeom>
            <a:solidFill>
              <a:srgbClr val="51339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77" name="Google Shape;1377;p41"/>
            <p:cNvSpPr/>
            <p:nvPr/>
          </p:nvSpPr>
          <p:spPr>
            <a:xfrm>
              <a:off x="5747228" y="3390207"/>
              <a:ext cx="215647" cy="220038"/>
            </a:xfrm>
            <a:custGeom>
              <a:avLst/>
              <a:gdLst/>
              <a:ahLst/>
              <a:cxnLst/>
              <a:rect l="l" t="t" r="r" b="b"/>
              <a:pathLst>
                <a:path w="2259" h="2305" extrusionOk="0">
                  <a:moveTo>
                    <a:pt x="1409" y="1"/>
                  </a:moveTo>
                  <a:cubicBezTo>
                    <a:pt x="914" y="260"/>
                    <a:pt x="495" y="606"/>
                    <a:pt x="1" y="871"/>
                  </a:cubicBezTo>
                  <a:cubicBezTo>
                    <a:pt x="298" y="1524"/>
                    <a:pt x="688" y="2255"/>
                    <a:pt x="1279" y="2303"/>
                  </a:cubicBezTo>
                  <a:cubicBezTo>
                    <a:pt x="1293" y="2304"/>
                    <a:pt x="1308" y="2304"/>
                    <a:pt x="1323" y="2304"/>
                  </a:cubicBezTo>
                  <a:cubicBezTo>
                    <a:pt x="1772" y="2304"/>
                    <a:pt x="2193" y="1813"/>
                    <a:pt x="2225" y="1231"/>
                  </a:cubicBezTo>
                  <a:cubicBezTo>
                    <a:pt x="2259" y="635"/>
                    <a:pt x="1870" y="54"/>
                    <a:pt x="1409" y="1"/>
                  </a:cubicBezTo>
                  <a:close/>
                </a:path>
              </a:pathLst>
            </a:custGeom>
            <a:solidFill>
              <a:srgbClr val="00C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78" name="Google Shape;1378;p41"/>
            <p:cNvSpPr/>
            <p:nvPr/>
          </p:nvSpPr>
          <p:spPr>
            <a:xfrm>
              <a:off x="5688527" y="2212938"/>
              <a:ext cx="976758" cy="1133506"/>
            </a:xfrm>
            <a:custGeom>
              <a:avLst/>
              <a:gdLst/>
              <a:ahLst/>
              <a:cxnLst/>
              <a:rect l="l" t="t" r="r" b="b"/>
              <a:pathLst>
                <a:path w="10232" h="11874" extrusionOk="0">
                  <a:moveTo>
                    <a:pt x="6078" y="0"/>
                  </a:moveTo>
                  <a:cubicBezTo>
                    <a:pt x="3734" y="0"/>
                    <a:pt x="1671" y="1089"/>
                    <a:pt x="1" y="2810"/>
                  </a:cubicBezTo>
                  <a:cubicBezTo>
                    <a:pt x="563" y="5973"/>
                    <a:pt x="1625" y="9043"/>
                    <a:pt x="3144" y="11873"/>
                  </a:cubicBezTo>
                  <a:cubicBezTo>
                    <a:pt x="4715" y="9486"/>
                    <a:pt x="7487" y="7698"/>
                    <a:pt x="10231" y="6905"/>
                  </a:cubicBezTo>
                  <a:cubicBezTo>
                    <a:pt x="9088" y="4660"/>
                    <a:pt x="7959" y="2498"/>
                    <a:pt x="6815" y="259"/>
                  </a:cubicBezTo>
                  <a:cubicBezTo>
                    <a:pt x="6742" y="115"/>
                    <a:pt x="6594" y="13"/>
                    <a:pt x="6431" y="9"/>
                  </a:cubicBezTo>
                  <a:cubicBezTo>
                    <a:pt x="6312" y="3"/>
                    <a:pt x="6195" y="0"/>
                    <a:pt x="6078"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1"/>
            <p:cNvSpPr/>
            <p:nvPr/>
          </p:nvSpPr>
          <p:spPr>
            <a:xfrm>
              <a:off x="5794475" y="2212842"/>
              <a:ext cx="870797" cy="997378"/>
            </a:xfrm>
            <a:custGeom>
              <a:avLst/>
              <a:gdLst/>
              <a:ahLst/>
              <a:cxnLst/>
              <a:rect l="l" t="t" r="r" b="b"/>
              <a:pathLst>
                <a:path w="9122" h="10448" extrusionOk="0">
                  <a:moveTo>
                    <a:pt x="4959" y="1"/>
                  </a:moveTo>
                  <a:cubicBezTo>
                    <a:pt x="3113" y="1"/>
                    <a:pt x="1444" y="684"/>
                    <a:pt x="0" y="1811"/>
                  </a:cubicBezTo>
                  <a:cubicBezTo>
                    <a:pt x="938" y="4849"/>
                    <a:pt x="1894" y="7728"/>
                    <a:pt x="3181" y="10448"/>
                  </a:cubicBezTo>
                  <a:cubicBezTo>
                    <a:pt x="4778" y="8780"/>
                    <a:pt x="6954" y="7531"/>
                    <a:pt x="9121" y="6906"/>
                  </a:cubicBezTo>
                  <a:cubicBezTo>
                    <a:pt x="7978" y="4661"/>
                    <a:pt x="6849" y="2499"/>
                    <a:pt x="5705" y="260"/>
                  </a:cubicBezTo>
                  <a:cubicBezTo>
                    <a:pt x="5632" y="116"/>
                    <a:pt x="5484" y="14"/>
                    <a:pt x="5321" y="10"/>
                  </a:cubicBezTo>
                  <a:cubicBezTo>
                    <a:pt x="5199" y="4"/>
                    <a:pt x="5079" y="1"/>
                    <a:pt x="49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1"/>
            <p:cNvSpPr/>
            <p:nvPr/>
          </p:nvSpPr>
          <p:spPr>
            <a:xfrm>
              <a:off x="5988524" y="2871918"/>
              <a:ext cx="742783" cy="698776"/>
            </a:xfrm>
            <a:custGeom>
              <a:avLst/>
              <a:gdLst/>
              <a:ahLst/>
              <a:cxnLst/>
              <a:rect l="l" t="t" r="r" b="b"/>
              <a:pathLst>
                <a:path w="7781" h="7320" extrusionOk="0">
                  <a:moveTo>
                    <a:pt x="7088" y="1"/>
                  </a:moveTo>
                  <a:cubicBezTo>
                    <a:pt x="4215" y="726"/>
                    <a:pt x="1159" y="2240"/>
                    <a:pt x="1" y="4969"/>
                  </a:cubicBezTo>
                  <a:cubicBezTo>
                    <a:pt x="414" y="5801"/>
                    <a:pt x="913" y="6590"/>
                    <a:pt x="1476" y="7320"/>
                  </a:cubicBezTo>
                  <a:cubicBezTo>
                    <a:pt x="2889" y="4446"/>
                    <a:pt x="5123" y="2394"/>
                    <a:pt x="7780" y="770"/>
                  </a:cubicBezTo>
                  <a:cubicBezTo>
                    <a:pt x="7531" y="491"/>
                    <a:pt x="7430" y="404"/>
                    <a:pt x="7088" y="1"/>
                  </a:cubicBezTo>
                  <a:close/>
                </a:path>
              </a:pathLst>
            </a:custGeom>
            <a:solidFill>
              <a:srgbClr val="1F2E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81" name="Google Shape;1381;p41"/>
            <p:cNvSpPr/>
            <p:nvPr/>
          </p:nvSpPr>
          <p:spPr>
            <a:xfrm>
              <a:off x="5988524" y="3178310"/>
              <a:ext cx="233498" cy="392345"/>
            </a:xfrm>
            <a:custGeom>
              <a:avLst/>
              <a:gdLst/>
              <a:ahLst/>
              <a:cxnLst/>
              <a:rect l="l" t="t" r="r" b="b"/>
              <a:pathLst>
                <a:path w="2446" h="4110" extrusionOk="0">
                  <a:moveTo>
                    <a:pt x="1135" y="0"/>
                  </a:moveTo>
                  <a:cubicBezTo>
                    <a:pt x="669" y="519"/>
                    <a:pt x="279" y="1106"/>
                    <a:pt x="1" y="1759"/>
                  </a:cubicBezTo>
                  <a:cubicBezTo>
                    <a:pt x="414" y="2591"/>
                    <a:pt x="913" y="3380"/>
                    <a:pt x="1476" y="4110"/>
                  </a:cubicBezTo>
                  <a:cubicBezTo>
                    <a:pt x="1764" y="3524"/>
                    <a:pt x="2095" y="2981"/>
                    <a:pt x="2446" y="2462"/>
                  </a:cubicBezTo>
                  <a:cubicBezTo>
                    <a:pt x="1975" y="1668"/>
                    <a:pt x="1552" y="842"/>
                    <a:pt x="1135" y="0"/>
                  </a:cubicBezTo>
                  <a:close/>
                </a:path>
              </a:pathLst>
            </a:custGeom>
            <a:solidFill>
              <a:srgbClr val="1F2E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82" name="Google Shape;1382;p41"/>
            <p:cNvSpPr/>
            <p:nvPr/>
          </p:nvSpPr>
          <p:spPr>
            <a:xfrm>
              <a:off x="6129312" y="2890435"/>
              <a:ext cx="1420445" cy="1271145"/>
            </a:xfrm>
            <a:custGeom>
              <a:avLst/>
              <a:gdLst/>
              <a:ahLst/>
              <a:cxnLst/>
              <a:rect l="l" t="t" r="r" b="b"/>
              <a:pathLst>
                <a:path w="14880" h="13316" extrusionOk="0">
                  <a:moveTo>
                    <a:pt x="9827" y="0"/>
                  </a:moveTo>
                  <a:cubicBezTo>
                    <a:pt x="9766" y="0"/>
                    <a:pt x="9706" y="1"/>
                    <a:pt x="9645" y="4"/>
                  </a:cubicBezTo>
                  <a:cubicBezTo>
                    <a:pt x="8565" y="52"/>
                    <a:pt x="7531" y="436"/>
                    <a:pt x="6517" y="816"/>
                  </a:cubicBezTo>
                  <a:cubicBezTo>
                    <a:pt x="6431" y="715"/>
                    <a:pt x="6369" y="643"/>
                    <a:pt x="6305" y="576"/>
                  </a:cubicBezTo>
                  <a:cubicBezTo>
                    <a:pt x="3648" y="2200"/>
                    <a:pt x="1414" y="4252"/>
                    <a:pt x="1" y="7126"/>
                  </a:cubicBezTo>
                  <a:cubicBezTo>
                    <a:pt x="2495" y="10364"/>
                    <a:pt x="6325" y="12580"/>
                    <a:pt x="10362" y="13316"/>
                  </a:cubicBezTo>
                  <a:cubicBezTo>
                    <a:pt x="10852" y="12897"/>
                    <a:pt x="11198" y="12191"/>
                    <a:pt x="11482" y="11615"/>
                  </a:cubicBezTo>
                  <a:cubicBezTo>
                    <a:pt x="11765" y="11032"/>
                    <a:pt x="11770" y="10269"/>
                    <a:pt x="11318" y="9812"/>
                  </a:cubicBezTo>
                  <a:cubicBezTo>
                    <a:pt x="11129" y="9619"/>
                    <a:pt x="10856" y="9525"/>
                    <a:pt x="10588" y="9525"/>
                  </a:cubicBezTo>
                  <a:cubicBezTo>
                    <a:pt x="10213" y="9525"/>
                    <a:pt x="9847" y="9709"/>
                    <a:pt x="9732" y="10067"/>
                  </a:cubicBezTo>
                  <a:cubicBezTo>
                    <a:pt x="8305" y="8674"/>
                    <a:pt x="6580" y="6972"/>
                    <a:pt x="5152" y="5578"/>
                  </a:cubicBezTo>
                  <a:lnTo>
                    <a:pt x="5152" y="5578"/>
                  </a:lnTo>
                  <a:cubicBezTo>
                    <a:pt x="5475" y="5667"/>
                    <a:pt x="5814" y="5708"/>
                    <a:pt x="6160" y="5708"/>
                  </a:cubicBezTo>
                  <a:cubicBezTo>
                    <a:pt x="7281" y="5708"/>
                    <a:pt x="8468" y="5281"/>
                    <a:pt x="9386" y="4708"/>
                  </a:cubicBezTo>
                  <a:cubicBezTo>
                    <a:pt x="9765" y="5866"/>
                    <a:pt x="10328" y="7303"/>
                    <a:pt x="10708" y="8461"/>
                  </a:cubicBezTo>
                  <a:cubicBezTo>
                    <a:pt x="11905" y="8390"/>
                    <a:pt x="13471" y="8231"/>
                    <a:pt x="14667" y="8155"/>
                  </a:cubicBezTo>
                  <a:cubicBezTo>
                    <a:pt x="14879" y="7649"/>
                    <a:pt x="14759" y="6900"/>
                    <a:pt x="14451" y="6448"/>
                  </a:cubicBezTo>
                  <a:cubicBezTo>
                    <a:pt x="14144" y="5999"/>
                    <a:pt x="13613" y="5717"/>
                    <a:pt x="13069" y="5717"/>
                  </a:cubicBezTo>
                  <a:cubicBezTo>
                    <a:pt x="13061" y="5717"/>
                    <a:pt x="13052" y="5717"/>
                    <a:pt x="13043" y="5718"/>
                  </a:cubicBezTo>
                  <a:cubicBezTo>
                    <a:pt x="13231" y="4968"/>
                    <a:pt x="13187" y="4118"/>
                    <a:pt x="13197" y="3344"/>
                  </a:cubicBezTo>
                  <a:cubicBezTo>
                    <a:pt x="13207" y="2570"/>
                    <a:pt x="13024" y="1767"/>
                    <a:pt x="12548" y="1162"/>
                  </a:cubicBezTo>
                  <a:cubicBezTo>
                    <a:pt x="11918" y="354"/>
                    <a:pt x="10854" y="0"/>
                    <a:pt x="98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1"/>
            <p:cNvSpPr/>
            <p:nvPr/>
          </p:nvSpPr>
          <p:spPr>
            <a:xfrm>
              <a:off x="7168277" y="3618903"/>
              <a:ext cx="349674" cy="78374"/>
            </a:xfrm>
            <a:custGeom>
              <a:avLst/>
              <a:gdLst/>
              <a:ahLst/>
              <a:cxnLst/>
              <a:rect l="l" t="t" r="r" b="b"/>
              <a:pathLst>
                <a:path w="3663" h="821" extrusionOk="0">
                  <a:moveTo>
                    <a:pt x="1771" y="0"/>
                  </a:moveTo>
                  <a:cubicBezTo>
                    <a:pt x="1075" y="0"/>
                    <a:pt x="430" y="244"/>
                    <a:pt x="0" y="820"/>
                  </a:cubicBezTo>
                  <a:cubicBezTo>
                    <a:pt x="1129" y="743"/>
                    <a:pt x="2538" y="603"/>
                    <a:pt x="3662" y="532"/>
                  </a:cubicBezTo>
                  <a:cubicBezTo>
                    <a:pt x="3070" y="199"/>
                    <a:pt x="2399" y="0"/>
                    <a:pt x="1771" y="0"/>
                  </a:cubicBezTo>
                  <a:close/>
                </a:path>
              </a:pathLst>
            </a:custGeom>
            <a:solidFill>
              <a:srgbClr val="1F2E56">
                <a:alpha val="26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84" name="Google Shape;1384;p41"/>
            <p:cNvSpPr/>
            <p:nvPr/>
          </p:nvSpPr>
          <p:spPr>
            <a:xfrm>
              <a:off x="5540389" y="2402691"/>
              <a:ext cx="387763" cy="1082720"/>
            </a:xfrm>
            <a:custGeom>
              <a:avLst/>
              <a:gdLst/>
              <a:ahLst/>
              <a:cxnLst/>
              <a:rect l="l" t="t" r="r" b="b"/>
              <a:pathLst>
                <a:path w="4062" h="11342" extrusionOk="0">
                  <a:moveTo>
                    <a:pt x="2048" y="1"/>
                  </a:moveTo>
                  <a:cubicBezTo>
                    <a:pt x="1063" y="918"/>
                    <a:pt x="505" y="2279"/>
                    <a:pt x="347" y="3634"/>
                  </a:cubicBezTo>
                  <a:cubicBezTo>
                    <a:pt x="159" y="5243"/>
                    <a:pt x="0" y="6440"/>
                    <a:pt x="284" y="8035"/>
                  </a:cubicBezTo>
                  <a:cubicBezTo>
                    <a:pt x="451" y="8953"/>
                    <a:pt x="957" y="10237"/>
                    <a:pt x="1662" y="11020"/>
                  </a:cubicBezTo>
                  <a:cubicBezTo>
                    <a:pt x="1854" y="11231"/>
                    <a:pt x="2122" y="11342"/>
                    <a:pt x="2396" y="11342"/>
                  </a:cubicBezTo>
                  <a:cubicBezTo>
                    <a:pt x="2534" y="11342"/>
                    <a:pt x="2674" y="11314"/>
                    <a:pt x="2807" y="11255"/>
                  </a:cubicBezTo>
                  <a:cubicBezTo>
                    <a:pt x="3239" y="11058"/>
                    <a:pt x="3725" y="10832"/>
                    <a:pt x="4061" y="10703"/>
                  </a:cubicBezTo>
                  <a:cubicBezTo>
                    <a:pt x="3676" y="10078"/>
                    <a:pt x="3421" y="9366"/>
                    <a:pt x="3277" y="8617"/>
                  </a:cubicBezTo>
                  <a:cubicBezTo>
                    <a:pt x="3018" y="7267"/>
                    <a:pt x="3143" y="5806"/>
                    <a:pt x="3614" y="4551"/>
                  </a:cubicBezTo>
                  <a:cubicBezTo>
                    <a:pt x="3514" y="2836"/>
                    <a:pt x="3062" y="1192"/>
                    <a:pt x="20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1"/>
            <p:cNvSpPr/>
            <p:nvPr/>
          </p:nvSpPr>
          <p:spPr>
            <a:xfrm>
              <a:off x="6889374" y="1935563"/>
              <a:ext cx="202378" cy="240562"/>
            </a:xfrm>
            <a:custGeom>
              <a:avLst/>
              <a:gdLst/>
              <a:ahLst/>
              <a:cxnLst/>
              <a:rect l="l" t="t" r="r" b="b"/>
              <a:pathLst>
                <a:path w="2120" h="2520" extrusionOk="0">
                  <a:moveTo>
                    <a:pt x="1024" y="0"/>
                  </a:moveTo>
                  <a:cubicBezTo>
                    <a:pt x="990" y="0"/>
                    <a:pt x="957" y="3"/>
                    <a:pt x="923" y="7"/>
                  </a:cubicBezTo>
                  <a:cubicBezTo>
                    <a:pt x="520" y="65"/>
                    <a:pt x="216" y="426"/>
                    <a:pt x="101" y="814"/>
                  </a:cubicBezTo>
                  <a:cubicBezTo>
                    <a:pt x="1" y="1156"/>
                    <a:pt x="20" y="1516"/>
                    <a:pt x="54" y="1872"/>
                  </a:cubicBezTo>
                  <a:cubicBezTo>
                    <a:pt x="63" y="1983"/>
                    <a:pt x="112" y="2092"/>
                    <a:pt x="193" y="2170"/>
                  </a:cubicBezTo>
                  <a:cubicBezTo>
                    <a:pt x="318" y="2290"/>
                    <a:pt x="534" y="2438"/>
                    <a:pt x="870" y="2496"/>
                  </a:cubicBezTo>
                  <a:cubicBezTo>
                    <a:pt x="969" y="2513"/>
                    <a:pt x="1068" y="2519"/>
                    <a:pt x="1164" y="2519"/>
                  </a:cubicBezTo>
                  <a:cubicBezTo>
                    <a:pt x="1321" y="2519"/>
                    <a:pt x="1469" y="2501"/>
                    <a:pt x="1591" y="2478"/>
                  </a:cubicBezTo>
                  <a:cubicBezTo>
                    <a:pt x="1788" y="2444"/>
                    <a:pt x="1942" y="2290"/>
                    <a:pt x="1986" y="2092"/>
                  </a:cubicBezTo>
                  <a:cubicBezTo>
                    <a:pt x="2068" y="1689"/>
                    <a:pt x="2120" y="1280"/>
                    <a:pt x="2019" y="881"/>
                  </a:cubicBezTo>
                  <a:cubicBezTo>
                    <a:pt x="1898" y="424"/>
                    <a:pt x="1488" y="0"/>
                    <a:pt x="1024" y="0"/>
                  </a:cubicBezTo>
                  <a:close/>
                </a:path>
              </a:pathLst>
            </a:custGeom>
            <a:solidFill>
              <a:srgbClr val="00C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86" name="Google Shape;1386;p41"/>
            <p:cNvSpPr/>
            <p:nvPr/>
          </p:nvSpPr>
          <p:spPr>
            <a:xfrm>
              <a:off x="5735392" y="2660403"/>
              <a:ext cx="192736" cy="809415"/>
            </a:xfrm>
            <a:custGeom>
              <a:avLst/>
              <a:gdLst/>
              <a:ahLst/>
              <a:cxnLst/>
              <a:rect l="l" t="t" r="r" b="b"/>
              <a:pathLst>
                <a:path w="2019" h="8479" extrusionOk="0">
                  <a:moveTo>
                    <a:pt x="1302" y="1"/>
                  </a:moveTo>
                  <a:cubicBezTo>
                    <a:pt x="0" y="2722"/>
                    <a:pt x="34" y="5744"/>
                    <a:pt x="932" y="8478"/>
                  </a:cubicBezTo>
                  <a:cubicBezTo>
                    <a:pt x="1316" y="8301"/>
                    <a:pt x="1724" y="8118"/>
                    <a:pt x="2018" y="8003"/>
                  </a:cubicBezTo>
                  <a:cubicBezTo>
                    <a:pt x="1633" y="7378"/>
                    <a:pt x="1378" y="6666"/>
                    <a:pt x="1234" y="5917"/>
                  </a:cubicBezTo>
                  <a:cubicBezTo>
                    <a:pt x="975" y="4567"/>
                    <a:pt x="1100" y="3106"/>
                    <a:pt x="1571" y="1851"/>
                  </a:cubicBezTo>
                  <a:cubicBezTo>
                    <a:pt x="1533" y="1217"/>
                    <a:pt x="1446" y="593"/>
                    <a:pt x="1302"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1"/>
            <p:cNvSpPr/>
            <p:nvPr/>
          </p:nvSpPr>
          <p:spPr>
            <a:xfrm>
              <a:off x="5354549" y="1459367"/>
              <a:ext cx="1108482" cy="975028"/>
            </a:xfrm>
            <a:custGeom>
              <a:avLst/>
              <a:gdLst/>
              <a:ahLst/>
              <a:cxnLst/>
              <a:rect l="l" t="t" r="r" b="b"/>
              <a:pathLst>
                <a:path w="11612" h="10214" extrusionOk="0">
                  <a:moveTo>
                    <a:pt x="7109" y="0"/>
                  </a:moveTo>
                  <a:cubicBezTo>
                    <a:pt x="5316" y="0"/>
                    <a:pt x="2520" y="1203"/>
                    <a:pt x="1366" y="2492"/>
                  </a:cubicBezTo>
                  <a:cubicBezTo>
                    <a:pt x="178" y="3823"/>
                    <a:pt x="1" y="5155"/>
                    <a:pt x="520" y="6861"/>
                  </a:cubicBezTo>
                  <a:cubicBezTo>
                    <a:pt x="1236" y="9192"/>
                    <a:pt x="3074" y="10214"/>
                    <a:pt x="5033" y="10214"/>
                  </a:cubicBezTo>
                  <a:cubicBezTo>
                    <a:pt x="6845" y="10214"/>
                    <a:pt x="8761" y="9339"/>
                    <a:pt x="9988" y="7817"/>
                  </a:cubicBezTo>
                  <a:cubicBezTo>
                    <a:pt x="11463" y="5986"/>
                    <a:pt x="11612" y="3060"/>
                    <a:pt x="9982" y="1368"/>
                  </a:cubicBezTo>
                  <a:cubicBezTo>
                    <a:pt x="9079" y="431"/>
                    <a:pt x="8560" y="52"/>
                    <a:pt x="7262" y="3"/>
                  </a:cubicBezTo>
                  <a:cubicBezTo>
                    <a:pt x="7212" y="1"/>
                    <a:pt x="7161" y="0"/>
                    <a:pt x="71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1"/>
            <p:cNvSpPr/>
            <p:nvPr/>
          </p:nvSpPr>
          <p:spPr>
            <a:xfrm>
              <a:off x="5354549" y="1599964"/>
              <a:ext cx="544695" cy="834225"/>
            </a:xfrm>
            <a:custGeom>
              <a:avLst/>
              <a:gdLst/>
              <a:ahLst/>
              <a:cxnLst/>
              <a:rect l="l" t="t" r="r" b="b"/>
              <a:pathLst>
                <a:path w="5706" h="8739" extrusionOk="0">
                  <a:moveTo>
                    <a:pt x="2635" y="1"/>
                  </a:moveTo>
                  <a:lnTo>
                    <a:pt x="2635" y="1"/>
                  </a:lnTo>
                  <a:cubicBezTo>
                    <a:pt x="2125" y="318"/>
                    <a:pt x="1683" y="668"/>
                    <a:pt x="1366" y="1019"/>
                  </a:cubicBezTo>
                  <a:cubicBezTo>
                    <a:pt x="178" y="2350"/>
                    <a:pt x="1" y="3682"/>
                    <a:pt x="520" y="5388"/>
                  </a:cubicBezTo>
                  <a:cubicBezTo>
                    <a:pt x="1236" y="7718"/>
                    <a:pt x="3077" y="8738"/>
                    <a:pt x="5035" y="8738"/>
                  </a:cubicBezTo>
                  <a:cubicBezTo>
                    <a:pt x="5257" y="8738"/>
                    <a:pt x="5481" y="8725"/>
                    <a:pt x="5705" y="8699"/>
                  </a:cubicBezTo>
                  <a:cubicBezTo>
                    <a:pt x="4855" y="8353"/>
                    <a:pt x="4086" y="7766"/>
                    <a:pt x="3447" y="6810"/>
                  </a:cubicBezTo>
                  <a:cubicBezTo>
                    <a:pt x="2034" y="4922"/>
                    <a:pt x="1582" y="2072"/>
                    <a:pt x="2635" y="1"/>
                  </a:cubicBezTo>
                  <a:close/>
                </a:path>
              </a:pathLst>
            </a:custGeom>
            <a:solidFill>
              <a:srgbClr val="1F2E56">
                <a:alpha val="2626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89" name="Google Shape;1389;p41"/>
            <p:cNvSpPr/>
            <p:nvPr/>
          </p:nvSpPr>
          <p:spPr>
            <a:xfrm>
              <a:off x="5297757" y="1976988"/>
              <a:ext cx="267097" cy="274925"/>
            </a:xfrm>
            <a:custGeom>
              <a:avLst/>
              <a:gdLst/>
              <a:ahLst/>
              <a:cxnLst/>
              <a:rect l="l" t="t" r="r" b="b"/>
              <a:pathLst>
                <a:path w="2798" h="2880" extrusionOk="0">
                  <a:moveTo>
                    <a:pt x="1245" y="1"/>
                  </a:moveTo>
                  <a:cubicBezTo>
                    <a:pt x="995" y="159"/>
                    <a:pt x="731" y="294"/>
                    <a:pt x="480" y="453"/>
                  </a:cubicBezTo>
                  <a:cubicBezTo>
                    <a:pt x="0" y="751"/>
                    <a:pt x="52" y="1553"/>
                    <a:pt x="289" y="2062"/>
                  </a:cubicBezTo>
                  <a:cubicBezTo>
                    <a:pt x="529" y="2572"/>
                    <a:pt x="668" y="2798"/>
                    <a:pt x="1221" y="2880"/>
                  </a:cubicBezTo>
                  <a:cubicBezTo>
                    <a:pt x="1533" y="2851"/>
                    <a:pt x="2081" y="2610"/>
                    <a:pt x="2394" y="2576"/>
                  </a:cubicBezTo>
                  <a:cubicBezTo>
                    <a:pt x="2797" y="1606"/>
                    <a:pt x="2239" y="352"/>
                    <a:pt x="1245"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90" name="Google Shape;1390;p41"/>
            <p:cNvSpPr/>
            <p:nvPr/>
          </p:nvSpPr>
          <p:spPr>
            <a:xfrm>
              <a:off x="5617894" y="1613327"/>
              <a:ext cx="723977" cy="612097"/>
            </a:xfrm>
            <a:custGeom>
              <a:avLst/>
              <a:gdLst/>
              <a:ahLst/>
              <a:cxnLst/>
              <a:rect l="l" t="t" r="r" b="b"/>
              <a:pathLst>
                <a:path w="7584" h="6412" extrusionOk="0">
                  <a:moveTo>
                    <a:pt x="4433" y="0"/>
                  </a:moveTo>
                  <a:cubicBezTo>
                    <a:pt x="2936" y="0"/>
                    <a:pt x="1298" y="852"/>
                    <a:pt x="649" y="2152"/>
                  </a:cubicBezTo>
                  <a:cubicBezTo>
                    <a:pt x="0" y="3450"/>
                    <a:pt x="597" y="5186"/>
                    <a:pt x="1837" y="5940"/>
                  </a:cubicBezTo>
                  <a:cubicBezTo>
                    <a:pt x="2360" y="6260"/>
                    <a:pt x="2965" y="6411"/>
                    <a:pt x="3575" y="6411"/>
                  </a:cubicBezTo>
                  <a:cubicBezTo>
                    <a:pt x="4411" y="6411"/>
                    <a:pt x="5257" y="6129"/>
                    <a:pt x="5921" y="5612"/>
                  </a:cubicBezTo>
                  <a:cubicBezTo>
                    <a:pt x="6983" y="4782"/>
                    <a:pt x="7584" y="3325"/>
                    <a:pt x="7229" y="2023"/>
                  </a:cubicBezTo>
                  <a:cubicBezTo>
                    <a:pt x="6837" y="596"/>
                    <a:pt x="5684" y="0"/>
                    <a:pt x="4433" y="0"/>
                  </a:cubicBezTo>
                  <a:close/>
                </a:path>
              </a:pathLst>
            </a:custGeom>
            <a:solidFill>
              <a:srgbClr val="5133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1"/>
            <p:cNvSpPr/>
            <p:nvPr/>
          </p:nvSpPr>
          <p:spPr>
            <a:xfrm>
              <a:off x="5784358" y="1618767"/>
              <a:ext cx="303853" cy="606560"/>
            </a:xfrm>
            <a:custGeom>
              <a:avLst/>
              <a:gdLst/>
              <a:ahLst/>
              <a:cxnLst/>
              <a:rect l="l" t="t" r="r" b="b"/>
              <a:pathLst>
                <a:path w="3183" h="6354" extrusionOk="0">
                  <a:moveTo>
                    <a:pt x="1996" y="1"/>
                  </a:moveTo>
                  <a:lnTo>
                    <a:pt x="1996" y="1"/>
                  </a:lnTo>
                  <a:cubicBezTo>
                    <a:pt x="1308" y="116"/>
                    <a:pt x="621" y="394"/>
                    <a:pt x="53" y="798"/>
                  </a:cubicBezTo>
                  <a:cubicBezTo>
                    <a:pt x="0" y="1226"/>
                    <a:pt x="140" y="1678"/>
                    <a:pt x="443" y="1990"/>
                  </a:cubicBezTo>
                  <a:cubicBezTo>
                    <a:pt x="827" y="2399"/>
                    <a:pt x="1462" y="2601"/>
                    <a:pt x="1654" y="3129"/>
                  </a:cubicBezTo>
                  <a:cubicBezTo>
                    <a:pt x="1817" y="3576"/>
                    <a:pt x="1582" y="4062"/>
                    <a:pt x="1356" y="4484"/>
                  </a:cubicBezTo>
                  <a:cubicBezTo>
                    <a:pt x="1063" y="5018"/>
                    <a:pt x="774" y="5551"/>
                    <a:pt x="481" y="6085"/>
                  </a:cubicBezTo>
                  <a:cubicBezTo>
                    <a:pt x="894" y="6262"/>
                    <a:pt x="1342" y="6349"/>
                    <a:pt x="1798" y="6354"/>
                  </a:cubicBezTo>
                  <a:cubicBezTo>
                    <a:pt x="2524" y="5344"/>
                    <a:pt x="3182" y="4182"/>
                    <a:pt x="2850" y="3013"/>
                  </a:cubicBezTo>
                  <a:cubicBezTo>
                    <a:pt x="2721" y="2563"/>
                    <a:pt x="2451" y="2163"/>
                    <a:pt x="2221" y="1749"/>
                  </a:cubicBezTo>
                  <a:cubicBezTo>
                    <a:pt x="1996" y="1336"/>
                    <a:pt x="1808" y="875"/>
                    <a:pt x="1861" y="409"/>
                  </a:cubicBezTo>
                  <a:cubicBezTo>
                    <a:pt x="1880" y="265"/>
                    <a:pt x="1928" y="130"/>
                    <a:pt x="1996" y="1"/>
                  </a:cubicBezTo>
                  <a:close/>
                </a:path>
              </a:pathLst>
            </a:custGeom>
            <a:solidFill>
              <a:srgbClr val="00C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1"/>
            <p:cNvSpPr/>
            <p:nvPr/>
          </p:nvSpPr>
          <p:spPr>
            <a:xfrm>
              <a:off x="5955976" y="1613327"/>
              <a:ext cx="241899" cy="612001"/>
            </a:xfrm>
            <a:custGeom>
              <a:avLst/>
              <a:gdLst/>
              <a:ahLst/>
              <a:cxnLst/>
              <a:rect l="l" t="t" r="r" b="b"/>
              <a:pathLst>
                <a:path w="2534" h="6411" extrusionOk="0">
                  <a:moveTo>
                    <a:pt x="881" y="1"/>
                  </a:moveTo>
                  <a:cubicBezTo>
                    <a:pt x="655" y="1"/>
                    <a:pt x="426" y="20"/>
                    <a:pt x="198" y="58"/>
                  </a:cubicBezTo>
                  <a:cubicBezTo>
                    <a:pt x="130" y="187"/>
                    <a:pt x="82" y="322"/>
                    <a:pt x="63" y="466"/>
                  </a:cubicBezTo>
                  <a:cubicBezTo>
                    <a:pt x="10" y="932"/>
                    <a:pt x="198" y="1393"/>
                    <a:pt x="423" y="1806"/>
                  </a:cubicBezTo>
                  <a:cubicBezTo>
                    <a:pt x="653" y="2220"/>
                    <a:pt x="923" y="2620"/>
                    <a:pt x="1052" y="3070"/>
                  </a:cubicBezTo>
                  <a:cubicBezTo>
                    <a:pt x="1384" y="4239"/>
                    <a:pt x="726" y="5401"/>
                    <a:pt x="0" y="6411"/>
                  </a:cubicBezTo>
                  <a:cubicBezTo>
                    <a:pt x="307" y="6411"/>
                    <a:pt x="620" y="6377"/>
                    <a:pt x="923" y="6304"/>
                  </a:cubicBezTo>
                  <a:cubicBezTo>
                    <a:pt x="1802" y="5526"/>
                    <a:pt x="2533" y="4321"/>
                    <a:pt x="2389" y="3263"/>
                  </a:cubicBezTo>
                  <a:cubicBezTo>
                    <a:pt x="2297" y="2580"/>
                    <a:pt x="1995" y="1932"/>
                    <a:pt x="1922" y="1245"/>
                  </a:cubicBezTo>
                  <a:cubicBezTo>
                    <a:pt x="1884" y="899"/>
                    <a:pt x="1928" y="524"/>
                    <a:pt x="2061" y="202"/>
                  </a:cubicBezTo>
                  <a:cubicBezTo>
                    <a:pt x="1692" y="65"/>
                    <a:pt x="1292" y="1"/>
                    <a:pt x="881" y="1"/>
                  </a:cubicBezTo>
                  <a:close/>
                </a:path>
              </a:pathLst>
            </a:custGeom>
            <a:solidFill>
              <a:srgbClr val="FEB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1"/>
            <p:cNvSpPr/>
            <p:nvPr/>
          </p:nvSpPr>
          <p:spPr>
            <a:xfrm>
              <a:off x="6017827" y="2397345"/>
              <a:ext cx="480456" cy="405901"/>
            </a:xfrm>
            <a:custGeom>
              <a:avLst/>
              <a:gdLst/>
              <a:ahLst/>
              <a:cxnLst/>
              <a:rect l="l" t="t" r="r" b="b"/>
              <a:pathLst>
                <a:path w="5033" h="4252" extrusionOk="0">
                  <a:moveTo>
                    <a:pt x="3465" y="0"/>
                  </a:moveTo>
                  <a:cubicBezTo>
                    <a:pt x="2152" y="0"/>
                    <a:pt x="847" y="597"/>
                    <a:pt x="1" y="1604"/>
                  </a:cubicBezTo>
                  <a:cubicBezTo>
                    <a:pt x="424" y="2411"/>
                    <a:pt x="919" y="3444"/>
                    <a:pt x="1347" y="4252"/>
                  </a:cubicBezTo>
                  <a:cubicBezTo>
                    <a:pt x="1993" y="3559"/>
                    <a:pt x="3012" y="2825"/>
                    <a:pt x="4429" y="2825"/>
                  </a:cubicBezTo>
                  <a:cubicBezTo>
                    <a:pt x="4623" y="2825"/>
                    <a:pt x="4824" y="2838"/>
                    <a:pt x="5033" y="2868"/>
                  </a:cubicBezTo>
                  <a:lnTo>
                    <a:pt x="3797" y="13"/>
                  </a:lnTo>
                  <a:cubicBezTo>
                    <a:pt x="3687" y="5"/>
                    <a:pt x="3576" y="0"/>
                    <a:pt x="3465" y="0"/>
                  </a:cubicBezTo>
                  <a:close/>
                </a:path>
              </a:pathLst>
            </a:custGeom>
            <a:solidFill>
              <a:srgbClr val="51339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94" name="Google Shape;1394;p41"/>
            <p:cNvSpPr/>
            <p:nvPr/>
          </p:nvSpPr>
          <p:spPr>
            <a:xfrm>
              <a:off x="5637557" y="1596814"/>
              <a:ext cx="696484" cy="645031"/>
            </a:xfrm>
            <a:custGeom>
              <a:avLst/>
              <a:gdLst/>
              <a:ahLst/>
              <a:cxnLst/>
              <a:rect l="l" t="t" r="r" b="b"/>
              <a:pathLst>
                <a:path w="7296" h="6757" extrusionOk="0">
                  <a:moveTo>
                    <a:pt x="4226" y="346"/>
                  </a:moveTo>
                  <a:cubicBezTo>
                    <a:pt x="4523" y="346"/>
                    <a:pt x="4816" y="384"/>
                    <a:pt x="5091" y="457"/>
                  </a:cubicBezTo>
                  <a:cubicBezTo>
                    <a:pt x="5297" y="509"/>
                    <a:pt x="5494" y="586"/>
                    <a:pt x="5672" y="688"/>
                  </a:cubicBezTo>
                  <a:cubicBezTo>
                    <a:pt x="5945" y="836"/>
                    <a:pt x="6186" y="1034"/>
                    <a:pt x="6388" y="1293"/>
                  </a:cubicBezTo>
                  <a:cubicBezTo>
                    <a:pt x="6590" y="1547"/>
                    <a:pt x="6748" y="1859"/>
                    <a:pt x="6854" y="2245"/>
                  </a:cubicBezTo>
                  <a:cubicBezTo>
                    <a:pt x="6921" y="2480"/>
                    <a:pt x="6950" y="2724"/>
                    <a:pt x="6950" y="2975"/>
                  </a:cubicBezTo>
                  <a:cubicBezTo>
                    <a:pt x="6950" y="3479"/>
                    <a:pt x="6821" y="3989"/>
                    <a:pt x="6584" y="4450"/>
                  </a:cubicBezTo>
                  <a:cubicBezTo>
                    <a:pt x="6349" y="4916"/>
                    <a:pt x="6013" y="5330"/>
                    <a:pt x="5604" y="5647"/>
                  </a:cubicBezTo>
                  <a:cubicBezTo>
                    <a:pt x="5293" y="5892"/>
                    <a:pt x="4932" y="6084"/>
                    <a:pt x="4547" y="6213"/>
                  </a:cubicBezTo>
                  <a:cubicBezTo>
                    <a:pt x="4168" y="6344"/>
                    <a:pt x="3764" y="6411"/>
                    <a:pt x="3365" y="6411"/>
                  </a:cubicBezTo>
                  <a:cubicBezTo>
                    <a:pt x="2784" y="6411"/>
                    <a:pt x="2212" y="6266"/>
                    <a:pt x="1717" y="5969"/>
                  </a:cubicBezTo>
                  <a:cubicBezTo>
                    <a:pt x="1298" y="5709"/>
                    <a:pt x="957" y="5335"/>
                    <a:pt x="722" y="4897"/>
                  </a:cubicBezTo>
                  <a:cubicBezTo>
                    <a:pt x="482" y="4465"/>
                    <a:pt x="352" y="3969"/>
                    <a:pt x="352" y="3489"/>
                  </a:cubicBezTo>
                  <a:cubicBezTo>
                    <a:pt x="352" y="3110"/>
                    <a:pt x="429" y="2739"/>
                    <a:pt x="597" y="2403"/>
                  </a:cubicBezTo>
                  <a:cubicBezTo>
                    <a:pt x="751" y="2095"/>
                    <a:pt x="962" y="1817"/>
                    <a:pt x="1217" y="1566"/>
                  </a:cubicBezTo>
                  <a:cubicBezTo>
                    <a:pt x="1602" y="1187"/>
                    <a:pt x="2086" y="884"/>
                    <a:pt x="2605" y="673"/>
                  </a:cubicBezTo>
                  <a:cubicBezTo>
                    <a:pt x="3130" y="462"/>
                    <a:pt x="3692" y="346"/>
                    <a:pt x="4226" y="346"/>
                  </a:cubicBezTo>
                  <a:close/>
                  <a:moveTo>
                    <a:pt x="4226" y="0"/>
                  </a:moveTo>
                  <a:cubicBezTo>
                    <a:pt x="3447" y="0"/>
                    <a:pt x="2634" y="221"/>
                    <a:pt x="1933" y="610"/>
                  </a:cubicBezTo>
                  <a:cubicBezTo>
                    <a:pt x="1582" y="803"/>
                    <a:pt x="1256" y="1043"/>
                    <a:pt x="977" y="1316"/>
                  </a:cubicBezTo>
                  <a:cubicBezTo>
                    <a:pt x="693" y="1591"/>
                    <a:pt x="458" y="1903"/>
                    <a:pt x="289" y="2249"/>
                  </a:cubicBezTo>
                  <a:cubicBezTo>
                    <a:pt x="92" y="2638"/>
                    <a:pt x="1" y="3061"/>
                    <a:pt x="1" y="3489"/>
                  </a:cubicBezTo>
                  <a:cubicBezTo>
                    <a:pt x="1" y="4032"/>
                    <a:pt x="150" y="4580"/>
                    <a:pt x="414" y="5065"/>
                  </a:cubicBezTo>
                  <a:cubicBezTo>
                    <a:pt x="679" y="5550"/>
                    <a:pt x="1063" y="5973"/>
                    <a:pt x="1538" y="6262"/>
                  </a:cubicBezTo>
                  <a:cubicBezTo>
                    <a:pt x="2092" y="6603"/>
                    <a:pt x="2726" y="6757"/>
                    <a:pt x="3365" y="6757"/>
                  </a:cubicBezTo>
                  <a:cubicBezTo>
                    <a:pt x="3802" y="6757"/>
                    <a:pt x="4244" y="6685"/>
                    <a:pt x="4663" y="6546"/>
                  </a:cubicBezTo>
                  <a:cubicBezTo>
                    <a:pt x="5076" y="6401"/>
                    <a:pt x="5475" y="6195"/>
                    <a:pt x="5821" y="5920"/>
                  </a:cubicBezTo>
                  <a:cubicBezTo>
                    <a:pt x="6267" y="5570"/>
                    <a:pt x="6637" y="5118"/>
                    <a:pt x="6892" y="4609"/>
                  </a:cubicBezTo>
                  <a:cubicBezTo>
                    <a:pt x="7152" y="4099"/>
                    <a:pt x="7296" y="3536"/>
                    <a:pt x="7296" y="2975"/>
                  </a:cubicBezTo>
                  <a:cubicBezTo>
                    <a:pt x="7296" y="2696"/>
                    <a:pt x="7262" y="2422"/>
                    <a:pt x="7190" y="2148"/>
                  </a:cubicBezTo>
                  <a:cubicBezTo>
                    <a:pt x="7085" y="1773"/>
                    <a:pt x="6930" y="1451"/>
                    <a:pt x="6739" y="1178"/>
                  </a:cubicBezTo>
                  <a:cubicBezTo>
                    <a:pt x="6446" y="764"/>
                    <a:pt x="6061" y="471"/>
                    <a:pt x="5628" y="278"/>
                  </a:cubicBezTo>
                  <a:cubicBezTo>
                    <a:pt x="5196" y="87"/>
                    <a:pt x="4716" y="0"/>
                    <a:pt x="4226" y="0"/>
                  </a:cubicBezTo>
                  <a:close/>
                </a:path>
              </a:pathLst>
            </a:custGeom>
            <a:solidFill>
              <a:srgbClr val="1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1"/>
            <p:cNvSpPr/>
            <p:nvPr/>
          </p:nvSpPr>
          <p:spPr>
            <a:xfrm>
              <a:off x="6554920" y="3664432"/>
              <a:ext cx="250204" cy="218033"/>
            </a:xfrm>
            <a:custGeom>
              <a:avLst/>
              <a:gdLst/>
              <a:ahLst/>
              <a:cxnLst/>
              <a:rect l="l" t="t" r="r" b="b"/>
              <a:pathLst>
                <a:path w="2621" h="2284" extrusionOk="0">
                  <a:moveTo>
                    <a:pt x="1152" y="1"/>
                  </a:moveTo>
                  <a:cubicBezTo>
                    <a:pt x="739" y="1"/>
                    <a:pt x="344" y="207"/>
                    <a:pt x="140" y="694"/>
                  </a:cubicBezTo>
                  <a:cubicBezTo>
                    <a:pt x="1" y="1031"/>
                    <a:pt x="59" y="1448"/>
                    <a:pt x="309" y="1718"/>
                  </a:cubicBezTo>
                  <a:cubicBezTo>
                    <a:pt x="473" y="1900"/>
                    <a:pt x="703" y="2001"/>
                    <a:pt x="929" y="2097"/>
                  </a:cubicBezTo>
                  <a:cubicBezTo>
                    <a:pt x="1170" y="2196"/>
                    <a:pt x="1436" y="2283"/>
                    <a:pt x="1691" y="2283"/>
                  </a:cubicBezTo>
                  <a:cubicBezTo>
                    <a:pt x="1822" y="2283"/>
                    <a:pt x="1951" y="2260"/>
                    <a:pt x="2072" y="2202"/>
                  </a:cubicBezTo>
                  <a:cubicBezTo>
                    <a:pt x="2447" y="2025"/>
                    <a:pt x="2620" y="1554"/>
                    <a:pt x="2549" y="1146"/>
                  </a:cubicBezTo>
                  <a:cubicBezTo>
                    <a:pt x="2436" y="468"/>
                    <a:pt x="1773" y="1"/>
                    <a:pt x="1152" y="1"/>
                  </a:cubicBezTo>
                  <a:close/>
                </a:path>
              </a:pathLst>
            </a:custGeom>
            <a:solidFill>
              <a:srgbClr val="1F2E56">
                <a:alpha val="290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1"/>
            <p:cNvSpPr/>
            <p:nvPr/>
          </p:nvSpPr>
          <p:spPr>
            <a:xfrm>
              <a:off x="5690514" y="2387858"/>
              <a:ext cx="409719" cy="960721"/>
            </a:xfrm>
            <a:custGeom>
              <a:avLst/>
              <a:gdLst/>
              <a:ahLst/>
              <a:cxnLst/>
              <a:rect l="l" t="t" r="r" b="b"/>
              <a:pathLst>
                <a:path w="4292" h="10064" extrusionOk="0">
                  <a:moveTo>
                    <a:pt x="1110" y="0"/>
                  </a:moveTo>
                  <a:cubicBezTo>
                    <a:pt x="722" y="304"/>
                    <a:pt x="352" y="635"/>
                    <a:pt x="1" y="1000"/>
                  </a:cubicBezTo>
                  <a:cubicBezTo>
                    <a:pt x="563" y="4163"/>
                    <a:pt x="1625" y="7233"/>
                    <a:pt x="3144" y="10063"/>
                  </a:cubicBezTo>
                  <a:cubicBezTo>
                    <a:pt x="3475" y="9559"/>
                    <a:pt x="3865" y="9083"/>
                    <a:pt x="4291" y="8637"/>
                  </a:cubicBezTo>
                  <a:cubicBezTo>
                    <a:pt x="3004" y="5917"/>
                    <a:pt x="2048" y="3038"/>
                    <a:pt x="1110" y="0"/>
                  </a:cubicBezTo>
                  <a:close/>
                </a:path>
              </a:pathLst>
            </a:custGeom>
            <a:solidFill>
              <a:srgbClr val="1F2E56">
                <a:alpha val="2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1"/>
            <p:cNvSpPr/>
            <p:nvPr/>
          </p:nvSpPr>
          <p:spPr>
            <a:xfrm>
              <a:off x="6580975" y="3280133"/>
              <a:ext cx="579538" cy="420310"/>
            </a:xfrm>
            <a:custGeom>
              <a:avLst/>
              <a:gdLst/>
              <a:ahLst/>
              <a:cxnLst/>
              <a:rect l="l" t="t" r="r" b="b"/>
              <a:pathLst>
                <a:path w="6071" h="4403" extrusionOk="0">
                  <a:moveTo>
                    <a:pt x="3708" y="0"/>
                  </a:moveTo>
                  <a:cubicBezTo>
                    <a:pt x="2624" y="0"/>
                    <a:pt x="1224" y="1039"/>
                    <a:pt x="0" y="1039"/>
                  </a:cubicBezTo>
                  <a:lnTo>
                    <a:pt x="490" y="1529"/>
                  </a:lnTo>
                  <a:cubicBezTo>
                    <a:pt x="799" y="1611"/>
                    <a:pt x="1123" y="1649"/>
                    <a:pt x="1453" y="1649"/>
                  </a:cubicBezTo>
                  <a:cubicBezTo>
                    <a:pt x="2570" y="1649"/>
                    <a:pt x="3756" y="1221"/>
                    <a:pt x="4676" y="649"/>
                  </a:cubicBezTo>
                  <a:cubicBezTo>
                    <a:pt x="5055" y="1807"/>
                    <a:pt x="5618" y="3244"/>
                    <a:pt x="5998" y="4402"/>
                  </a:cubicBezTo>
                  <a:lnTo>
                    <a:pt x="6031" y="4402"/>
                  </a:lnTo>
                  <a:cubicBezTo>
                    <a:pt x="6070" y="2971"/>
                    <a:pt x="5680" y="1510"/>
                    <a:pt x="4864" y="693"/>
                  </a:cubicBezTo>
                  <a:cubicBezTo>
                    <a:pt x="4557" y="181"/>
                    <a:pt x="4160" y="0"/>
                    <a:pt x="3708" y="0"/>
                  </a:cubicBezTo>
                  <a:close/>
                </a:path>
              </a:pathLst>
            </a:custGeom>
            <a:solidFill>
              <a:srgbClr val="1F2E56">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1"/>
            <p:cNvSpPr/>
            <p:nvPr/>
          </p:nvSpPr>
          <p:spPr>
            <a:xfrm>
              <a:off x="6131353" y="3445377"/>
              <a:ext cx="1018570" cy="718441"/>
            </a:xfrm>
            <a:custGeom>
              <a:avLst/>
              <a:gdLst/>
              <a:ahLst/>
              <a:cxnLst/>
              <a:rect l="l" t="t" r="r" b="b"/>
              <a:pathLst>
                <a:path w="10670" h="7526" extrusionOk="0">
                  <a:moveTo>
                    <a:pt x="769" y="0"/>
                  </a:moveTo>
                  <a:cubicBezTo>
                    <a:pt x="496" y="427"/>
                    <a:pt x="232" y="865"/>
                    <a:pt x="1" y="1336"/>
                  </a:cubicBezTo>
                  <a:cubicBezTo>
                    <a:pt x="2495" y="4574"/>
                    <a:pt x="6325" y="6790"/>
                    <a:pt x="10362" y="7526"/>
                  </a:cubicBezTo>
                  <a:cubicBezTo>
                    <a:pt x="10472" y="7434"/>
                    <a:pt x="10573" y="7324"/>
                    <a:pt x="10670" y="7209"/>
                  </a:cubicBezTo>
                  <a:cubicBezTo>
                    <a:pt x="6651" y="6694"/>
                    <a:pt x="3095" y="3479"/>
                    <a:pt x="769" y="0"/>
                  </a:cubicBezTo>
                  <a:close/>
                </a:path>
              </a:pathLst>
            </a:custGeom>
            <a:solidFill>
              <a:srgbClr val="1F2E56">
                <a:alpha val="24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1"/>
            <p:cNvSpPr/>
            <p:nvPr/>
          </p:nvSpPr>
          <p:spPr>
            <a:xfrm>
              <a:off x="7078232" y="2960720"/>
              <a:ext cx="225002" cy="186149"/>
            </a:xfrm>
            <a:custGeom>
              <a:avLst/>
              <a:gdLst/>
              <a:ahLst/>
              <a:cxnLst/>
              <a:rect l="l" t="t" r="r" b="b"/>
              <a:pathLst>
                <a:path w="2357" h="1950" extrusionOk="0">
                  <a:moveTo>
                    <a:pt x="886" y="0"/>
                  </a:moveTo>
                  <a:cubicBezTo>
                    <a:pt x="845" y="0"/>
                    <a:pt x="804" y="2"/>
                    <a:pt x="764" y="7"/>
                  </a:cubicBezTo>
                  <a:cubicBezTo>
                    <a:pt x="433" y="50"/>
                    <a:pt x="116" y="295"/>
                    <a:pt x="63" y="626"/>
                  </a:cubicBezTo>
                  <a:cubicBezTo>
                    <a:pt x="1" y="987"/>
                    <a:pt x="245" y="1329"/>
                    <a:pt x="520" y="1569"/>
                  </a:cubicBezTo>
                  <a:cubicBezTo>
                    <a:pt x="767" y="1777"/>
                    <a:pt x="1069" y="1950"/>
                    <a:pt x="1387" y="1950"/>
                  </a:cubicBezTo>
                  <a:cubicBezTo>
                    <a:pt x="1421" y="1950"/>
                    <a:pt x="1456" y="1948"/>
                    <a:pt x="1490" y="1944"/>
                  </a:cubicBezTo>
                  <a:cubicBezTo>
                    <a:pt x="1836" y="1900"/>
                    <a:pt x="2139" y="1622"/>
                    <a:pt x="2211" y="1280"/>
                  </a:cubicBezTo>
                  <a:cubicBezTo>
                    <a:pt x="2356" y="561"/>
                    <a:pt x="1539" y="0"/>
                    <a:pt x="886" y="0"/>
                  </a:cubicBezTo>
                  <a:close/>
                </a:path>
              </a:pathLst>
            </a:custGeom>
            <a:solidFill>
              <a:srgbClr val="1F2E56">
                <a:alpha val="290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1"/>
            <p:cNvSpPr/>
            <p:nvPr/>
          </p:nvSpPr>
          <p:spPr>
            <a:xfrm>
              <a:off x="6218748" y="2933292"/>
              <a:ext cx="534487" cy="472628"/>
            </a:xfrm>
            <a:custGeom>
              <a:avLst/>
              <a:gdLst/>
              <a:ahLst/>
              <a:cxnLst/>
              <a:rect l="l" t="t" r="r" b="b"/>
              <a:pathLst>
                <a:path w="5599" h="4951" extrusionOk="0">
                  <a:moveTo>
                    <a:pt x="5406" y="1"/>
                  </a:moveTo>
                  <a:cubicBezTo>
                    <a:pt x="5382" y="1"/>
                    <a:pt x="5358" y="6"/>
                    <a:pt x="5335" y="16"/>
                  </a:cubicBezTo>
                  <a:cubicBezTo>
                    <a:pt x="3235" y="1035"/>
                    <a:pt x="1389" y="2664"/>
                    <a:pt x="49" y="4687"/>
                  </a:cubicBezTo>
                  <a:cubicBezTo>
                    <a:pt x="1" y="4769"/>
                    <a:pt x="20" y="4870"/>
                    <a:pt x="97" y="4923"/>
                  </a:cubicBezTo>
                  <a:cubicBezTo>
                    <a:pt x="125" y="4942"/>
                    <a:pt x="157" y="4951"/>
                    <a:pt x="188" y="4951"/>
                  </a:cubicBezTo>
                  <a:cubicBezTo>
                    <a:pt x="244" y="4951"/>
                    <a:pt x="299" y="4923"/>
                    <a:pt x="333" y="4874"/>
                  </a:cubicBezTo>
                  <a:cubicBezTo>
                    <a:pt x="1639" y="2900"/>
                    <a:pt x="3436" y="1309"/>
                    <a:pt x="5479" y="318"/>
                  </a:cubicBezTo>
                  <a:cubicBezTo>
                    <a:pt x="5565" y="280"/>
                    <a:pt x="5599" y="180"/>
                    <a:pt x="5561" y="93"/>
                  </a:cubicBezTo>
                  <a:cubicBezTo>
                    <a:pt x="5530" y="34"/>
                    <a:pt x="5469" y="1"/>
                    <a:pt x="5406" y="1"/>
                  </a:cubicBezTo>
                  <a:close/>
                </a:path>
              </a:pathLst>
            </a:custGeom>
            <a:solidFill>
              <a:srgbClr val="1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1"/>
            <p:cNvSpPr/>
            <p:nvPr/>
          </p:nvSpPr>
          <p:spPr>
            <a:xfrm>
              <a:off x="6963252" y="3854280"/>
              <a:ext cx="94984" cy="148156"/>
            </a:xfrm>
            <a:custGeom>
              <a:avLst/>
              <a:gdLst/>
              <a:ahLst/>
              <a:cxnLst/>
              <a:rect l="l" t="t" r="r" b="b"/>
              <a:pathLst>
                <a:path w="995" h="1552" extrusionOk="0">
                  <a:moveTo>
                    <a:pt x="807" y="1"/>
                  </a:moveTo>
                  <a:cubicBezTo>
                    <a:pt x="745" y="1"/>
                    <a:pt x="685" y="35"/>
                    <a:pt x="653" y="93"/>
                  </a:cubicBezTo>
                  <a:cubicBezTo>
                    <a:pt x="452" y="497"/>
                    <a:pt x="245" y="901"/>
                    <a:pt x="43" y="1309"/>
                  </a:cubicBezTo>
                  <a:cubicBezTo>
                    <a:pt x="1" y="1391"/>
                    <a:pt x="34" y="1493"/>
                    <a:pt x="121" y="1535"/>
                  </a:cubicBezTo>
                  <a:cubicBezTo>
                    <a:pt x="144" y="1546"/>
                    <a:pt x="168" y="1551"/>
                    <a:pt x="192" y="1551"/>
                  </a:cubicBezTo>
                  <a:cubicBezTo>
                    <a:pt x="254" y="1551"/>
                    <a:pt x="315" y="1517"/>
                    <a:pt x="347" y="1459"/>
                  </a:cubicBezTo>
                  <a:cubicBezTo>
                    <a:pt x="549" y="1055"/>
                    <a:pt x="750" y="652"/>
                    <a:pt x="957" y="242"/>
                  </a:cubicBezTo>
                  <a:cubicBezTo>
                    <a:pt x="995" y="162"/>
                    <a:pt x="961" y="60"/>
                    <a:pt x="880" y="17"/>
                  </a:cubicBezTo>
                  <a:cubicBezTo>
                    <a:pt x="856" y="6"/>
                    <a:pt x="832" y="1"/>
                    <a:pt x="807" y="1"/>
                  </a:cubicBezTo>
                  <a:close/>
                </a:path>
              </a:pathLst>
            </a:custGeom>
            <a:solidFill>
              <a:srgbClr val="1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1"/>
            <p:cNvSpPr/>
            <p:nvPr/>
          </p:nvSpPr>
          <p:spPr>
            <a:xfrm>
              <a:off x="5335746" y="2017744"/>
              <a:ext cx="112931" cy="226243"/>
            </a:xfrm>
            <a:custGeom>
              <a:avLst/>
              <a:gdLst/>
              <a:ahLst/>
              <a:cxnLst/>
              <a:rect l="l" t="t" r="r" b="b"/>
              <a:pathLst>
                <a:path w="1183" h="2370" extrusionOk="0">
                  <a:moveTo>
                    <a:pt x="180" y="1"/>
                  </a:moveTo>
                  <a:cubicBezTo>
                    <a:pt x="124" y="1"/>
                    <a:pt x="70" y="31"/>
                    <a:pt x="44" y="84"/>
                  </a:cubicBezTo>
                  <a:cubicBezTo>
                    <a:pt x="0" y="160"/>
                    <a:pt x="35" y="257"/>
                    <a:pt x="107" y="295"/>
                  </a:cubicBezTo>
                  <a:cubicBezTo>
                    <a:pt x="226" y="357"/>
                    <a:pt x="333" y="434"/>
                    <a:pt x="424" y="530"/>
                  </a:cubicBezTo>
                  <a:cubicBezTo>
                    <a:pt x="568" y="670"/>
                    <a:pt x="679" y="843"/>
                    <a:pt x="756" y="1029"/>
                  </a:cubicBezTo>
                  <a:cubicBezTo>
                    <a:pt x="832" y="1217"/>
                    <a:pt x="871" y="1419"/>
                    <a:pt x="871" y="1621"/>
                  </a:cubicBezTo>
                  <a:cubicBezTo>
                    <a:pt x="871" y="1803"/>
                    <a:pt x="837" y="1987"/>
                    <a:pt x="765" y="2154"/>
                  </a:cubicBezTo>
                  <a:cubicBezTo>
                    <a:pt x="732" y="2231"/>
                    <a:pt x="770" y="2322"/>
                    <a:pt x="847" y="2356"/>
                  </a:cubicBezTo>
                  <a:cubicBezTo>
                    <a:pt x="868" y="2365"/>
                    <a:pt x="890" y="2369"/>
                    <a:pt x="912" y="2369"/>
                  </a:cubicBezTo>
                  <a:cubicBezTo>
                    <a:pt x="973" y="2369"/>
                    <a:pt x="1029" y="2335"/>
                    <a:pt x="1053" y="2275"/>
                  </a:cubicBezTo>
                  <a:cubicBezTo>
                    <a:pt x="1145" y="2067"/>
                    <a:pt x="1183" y="1843"/>
                    <a:pt x="1183" y="1621"/>
                  </a:cubicBezTo>
                  <a:cubicBezTo>
                    <a:pt x="1183" y="1299"/>
                    <a:pt x="1096" y="978"/>
                    <a:pt x="938" y="694"/>
                  </a:cubicBezTo>
                  <a:cubicBezTo>
                    <a:pt x="856" y="554"/>
                    <a:pt x="760" y="424"/>
                    <a:pt x="645" y="309"/>
                  </a:cubicBezTo>
                  <a:cubicBezTo>
                    <a:pt x="530" y="193"/>
                    <a:pt x="399" y="98"/>
                    <a:pt x="255" y="20"/>
                  </a:cubicBezTo>
                  <a:cubicBezTo>
                    <a:pt x="231" y="7"/>
                    <a:pt x="205" y="1"/>
                    <a:pt x="180" y="1"/>
                  </a:cubicBezTo>
                  <a:close/>
                </a:path>
              </a:pathLst>
            </a:custGeom>
            <a:solidFill>
              <a:srgbClr val="FEB1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03" name="Google Shape;1403;p41"/>
            <p:cNvSpPr/>
            <p:nvPr/>
          </p:nvSpPr>
          <p:spPr>
            <a:xfrm>
              <a:off x="6826951" y="2177049"/>
              <a:ext cx="224047" cy="104148"/>
            </a:xfrm>
            <a:custGeom>
              <a:avLst/>
              <a:gdLst/>
              <a:ahLst/>
              <a:cxnLst/>
              <a:rect l="l" t="t" r="r" b="b"/>
              <a:pathLst>
                <a:path w="2347" h="1091" extrusionOk="0">
                  <a:moveTo>
                    <a:pt x="174" y="1"/>
                  </a:moveTo>
                  <a:cubicBezTo>
                    <a:pt x="138" y="1"/>
                    <a:pt x="103" y="13"/>
                    <a:pt x="73" y="39"/>
                  </a:cubicBezTo>
                  <a:cubicBezTo>
                    <a:pt x="11" y="96"/>
                    <a:pt x="1" y="192"/>
                    <a:pt x="58" y="260"/>
                  </a:cubicBezTo>
                  <a:cubicBezTo>
                    <a:pt x="285" y="524"/>
                    <a:pt x="568" y="731"/>
                    <a:pt x="885" y="870"/>
                  </a:cubicBezTo>
                  <a:cubicBezTo>
                    <a:pt x="1198" y="1014"/>
                    <a:pt x="1544" y="1091"/>
                    <a:pt x="1885" y="1091"/>
                  </a:cubicBezTo>
                  <a:cubicBezTo>
                    <a:pt x="1990" y="1091"/>
                    <a:pt x="2096" y="1081"/>
                    <a:pt x="2203" y="1067"/>
                  </a:cubicBezTo>
                  <a:cubicBezTo>
                    <a:pt x="2283" y="1057"/>
                    <a:pt x="2347" y="981"/>
                    <a:pt x="2332" y="894"/>
                  </a:cubicBezTo>
                  <a:cubicBezTo>
                    <a:pt x="2323" y="814"/>
                    <a:pt x="2252" y="759"/>
                    <a:pt x="2176" y="759"/>
                  </a:cubicBezTo>
                  <a:cubicBezTo>
                    <a:pt x="2170" y="759"/>
                    <a:pt x="2165" y="759"/>
                    <a:pt x="2159" y="759"/>
                  </a:cubicBezTo>
                  <a:cubicBezTo>
                    <a:pt x="2068" y="773"/>
                    <a:pt x="1977" y="779"/>
                    <a:pt x="1885" y="779"/>
                  </a:cubicBezTo>
                  <a:cubicBezTo>
                    <a:pt x="1587" y="779"/>
                    <a:pt x="1289" y="711"/>
                    <a:pt x="1010" y="586"/>
                  </a:cubicBezTo>
                  <a:cubicBezTo>
                    <a:pt x="737" y="462"/>
                    <a:pt x="491" y="283"/>
                    <a:pt x="294" y="58"/>
                  </a:cubicBezTo>
                  <a:cubicBezTo>
                    <a:pt x="262" y="20"/>
                    <a:pt x="218" y="1"/>
                    <a:pt x="174" y="1"/>
                  </a:cubicBezTo>
                  <a:close/>
                </a:path>
              </a:pathLst>
            </a:custGeom>
            <a:solidFill>
              <a:srgbClr val="1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1"/>
            <p:cNvSpPr/>
            <p:nvPr/>
          </p:nvSpPr>
          <p:spPr>
            <a:xfrm>
              <a:off x="6772926" y="2306001"/>
              <a:ext cx="239607" cy="98611"/>
            </a:xfrm>
            <a:custGeom>
              <a:avLst/>
              <a:gdLst/>
              <a:ahLst/>
              <a:cxnLst/>
              <a:rect l="l" t="t" r="r" b="b"/>
              <a:pathLst>
                <a:path w="2510" h="1033" extrusionOk="0">
                  <a:moveTo>
                    <a:pt x="173" y="0"/>
                  </a:moveTo>
                  <a:cubicBezTo>
                    <a:pt x="129" y="0"/>
                    <a:pt x="84" y="20"/>
                    <a:pt x="52" y="57"/>
                  </a:cubicBezTo>
                  <a:cubicBezTo>
                    <a:pt x="1" y="125"/>
                    <a:pt x="10" y="220"/>
                    <a:pt x="77" y="278"/>
                  </a:cubicBezTo>
                  <a:cubicBezTo>
                    <a:pt x="365" y="518"/>
                    <a:pt x="702" y="711"/>
                    <a:pt x="1057" y="835"/>
                  </a:cubicBezTo>
                  <a:cubicBezTo>
                    <a:pt x="1418" y="966"/>
                    <a:pt x="1793" y="1032"/>
                    <a:pt x="2177" y="1032"/>
                  </a:cubicBezTo>
                  <a:cubicBezTo>
                    <a:pt x="2235" y="1032"/>
                    <a:pt x="2297" y="1032"/>
                    <a:pt x="2359" y="1028"/>
                  </a:cubicBezTo>
                  <a:cubicBezTo>
                    <a:pt x="2446" y="1023"/>
                    <a:pt x="2509" y="951"/>
                    <a:pt x="2503" y="864"/>
                  </a:cubicBezTo>
                  <a:cubicBezTo>
                    <a:pt x="2499" y="780"/>
                    <a:pt x="2432" y="715"/>
                    <a:pt x="2349" y="715"/>
                  </a:cubicBezTo>
                  <a:cubicBezTo>
                    <a:pt x="2346" y="715"/>
                    <a:pt x="2344" y="715"/>
                    <a:pt x="2341" y="715"/>
                  </a:cubicBezTo>
                  <a:cubicBezTo>
                    <a:pt x="2288" y="720"/>
                    <a:pt x="2230" y="720"/>
                    <a:pt x="2177" y="720"/>
                  </a:cubicBezTo>
                  <a:cubicBezTo>
                    <a:pt x="1831" y="720"/>
                    <a:pt x="1490" y="658"/>
                    <a:pt x="1163" y="542"/>
                  </a:cubicBezTo>
                  <a:cubicBezTo>
                    <a:pt x="841" y="427"/>
                    <a:pt x="538" y="254"/>
                    <a:pt x="274" y="38"/>
                  </a:cubicBezTo>
                  <a:cubicBezTo>
                    <a:pt x="244" y="13"/>
                    <a:pt x="208" y="0"/>
                    <a:pt x="173" y="0"/>
                  </a:cubicBezTo>
                  <a:close/>
                </a:path>
              </a:pathLst>
            </a:custGeom>
            <a:solidFill>
              <a:srgbClr val="1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1"/>
            <p:cNvSpPr/>
            <p:nvPr/>
          </p:nvSpPr>
          <p:spPr>
            <a:xfrm>
              <a:off x="6740378" y="2408990"/>
              <a:ext cx="227484" cy="139182"/>
            </a:xfrm>
            <a:custGeom>
              <a:avLst/>
              <a:gdLst/>
              <a:ahLst/>
              <a:cxnLst/>
              <a:rect l="l" t="t" r="r" b="b"/>
              <a:pathLst>
                <a:path w="2383" h="1458" extrusionOk="0">
                  <a:moveTo>
                    <a:pt x="168" y="0"/>
                  </a:moveTo>
                  <a:cubicBezTo>
                    <a:pt x="130" y="0"/>
                    <a:pt x="92" y="15"/>
                    <a:pt x="62" y="45"/>
                  </a:cubicBezTo>
                  <a:cubicBezTo>
                    <a:pt x="0" y="102"/>
                    <a:pt x="0" y="204"/>
                    <a:pt x="58" y="266"/>
                  </a:cubicBezTo>
                  <a:cubicBezTo>
                    <a:pt x="197" y="410"/>
                    <a:pt x="342" y="559"/>
                    <a:pt x="495" y="703"/>
                  </a:cubicBezTo>
                  <a:cubicBezTo>
                    <a:pt x="644" y="843"/>
                    <a:pt x="807" y="978"/>
                    <a:pt x="990" y="1098"/>
                  </a:cubicBezTo>
                  <a:cubicBezTo>
                    <a:pt x="1149" y="1198"/>
                    <a:pt x="1322" y="1290"/>
                    <a:pt x="1509" y="1352"/>
                  </a:cubicBezTo>
                  <a:cubicBezTo>
                    <a:pt x="1691" y="1419"/>
                    <a:pt x="1884" y="1457"/>
                    <a:pt x="2085" y="1457"/>
                  </a:cubicBezTo>
                  <a:cubicBezTo>
                    <a:pt x="2134" y="1457"/>
                    <a:pt x="2187" y="1453"/>
                    <a:pt x="2234" y="1448"/>
                  </a:cubicBezTo>
                  <a:cubicBezTo>
                    <a:pt x="2321" y="1439"/>
                    <a:pt x="2383" y="1362"/>
                    <a:pt x="2374" y="1275"/>
                  </a:cubicBezTo>
                  <a:cubicBezTo>
                    <a:pt x="2365" y="1196"/>
                    <a:pt x="2293" y="1135"/>
                    <a:pt x="2214" y="1135"/>
                  </a:cubicBezTo>
                  <a:cubicBezTo>
                    <a:pt x="2211" y="1135"/>
                    <a:pt x="2208" y="1135"/>
                    <a:pt x="2205" y="1136"/>
                  </a:cubicBezTo>
                  <a:cubicBezTo>
                    <a:pt x="2163" y="1140"/>
                    <a:pt x="2123" y="1146"/>
                    <a:pt x="2085" y="1146"/>
                  </a:cubicBezTo>
                  <a:cubicBezTo>
                    <a:pt x="1927" y="1146"/>
                    <a:pt x="1764" y="1111"/>
                    <a:pt x="1610" y="1060"/>
                  </a:cubicBezTo>
                  <a:cubicBezTo>
                    <a:pt x="1451" y="1006"/>
                    <a:pt x="1302" y="929"/>
                    <a:pt x="1158" y="833"/>
                  </a:cubicBezTo>
                  <a:cubicBezTo>
                    <a:pt x="999" y="732"/>
                    <a:pt x="850" y="607"/>
                    <a:pt x="706" y="472"/>
                  </a:cubicBezTo>
                  <a:cubicBezTo>
                    <a:pt x="562" y="339"/>
                    <a:pt x="422" y="194"/>
                    <a:pt x="284" y="50"/>
                  </a:cubicBezTo>
                  <a:cubicBezTo>
                    <a:pt x="251" y="17"/>
                    <a:pt x="209" y="0"/>
                    <a:pt x="168" y="0"/>
                  </a:cubicBezTo>
                  <a:close/>
                </a:path>
              </a:pathLst>
            </a:custGeom>
            <a:solidFill>
              <a:srgbClr val="1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1"/>
            <p:cNvSpPr/>
            <p:nvPr/>
          </p:nvSpPr>
          <p:spPr>
            <a:xfrm>
              <a:off x="6661823" y="2450702"/>
              <a:ext cx="53840" cy="265764"/>
            </a:xfrm>
            <a:custGeom>
              <a:avLst/>
              <a:gdLst/>
              <a:ahLst/>
              <a:cxnLst/>
              <a:rect l="l" t="t" r="r" b="b"/>
              <a:pathLst>
                <a:path w="564" h="2784" extrusionOk="0">
                  <a:moveTo>
                    <a:pt x="314" y="0"/>
                  </a:moveTo>
                  <a:cubicBezTo>
                    <a:pt x="247" y="0"/>
                    <a:pt x="185" y="45"/>
                    <a:pt x="165" y="113"/>
                  </a:cubicBezTo>
                  <a:cubicBezTo>
                    <a:pt x="54" y="492"/>
                    <a:pt x="1" y="887"/>
                    <a:pt x="1" y="1275"/>
                  </a:cubicBezTo>
                  <a:cubicBezTo>
                    <a:pt x="1" y="1756"/>
                    <a:pt x="83" y="2231"/>
                    <a:pt x="242" y="2679"/>
                  </a:cubicBezTo>
                  <a:cubicBezTo>
                    <a:pt x="265" y="2743"/>
                    <a:pt x="323" y="2784"/>
                    <a:pt x="386" y="2784"/>
                  </a:cubicBezTo>
                  <a:cubicBezTo>
                    <a:pt x="403" y="2784"/>
                    <a:pt x="421" y="2781"/>
                    <a:pt x="438" y="2775"/>
                  </a:cubicBezTo>
                  <a:cubicBezTo>
                    <a:pt x="520" y="2746"/>
                    <a:pt x="564" y="2659"/>
                    <a:pt x="535" y="2577"/>
                  </a:cubicBezTo>
                  <a:cubicBezTo>
                    <a:pt x="386" y="2160"/>
                    <a:pt x="313" y="1718"/>
                    <a:pt x="313" y="1275"/>
                  </a:cubicBezTo>
                  <a:cubicBezTo>
                    <a:pt x="313" y="915"/>
                    <a:pt x="362" y="550"/>
                    <a:pt x="462" y="199"/>
                  </a:cubicBezTo>
                  <a:cubicBezTo>
                    <a:pt x="486" y="117"/>
                    <a:pt x="438" y="31"/>
                    <a:pt x="357" y="7"/>
                  </a:cubicBezTo>
                  <a:cubicBezTo>
                    <a:pt x="343" y="2"/>
                    <a:pt x="328" y="0"/>
                    <a:pt x="314" y="0"/>
                  </a:cubicBezTo>
                  <a:close/>
                </a:path>
              </a:pathLst>
            </a:custGeom>
            <a:solidFill>
              <a:srgbClr val="1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1"/>
            <p:cNvSpPr/>
            <p:nvPr/>
          </p:nvSpPr>
          <p:spPr>
            <a:xfrm>
              <a:off x="6530771" y="2395246"/>
              <a:ext cx="125245" cy="213737"/>
            </a:xfrm>
            <a:custGeom>
              <a:avLst/>
              <a:gdLst/>
              <a:ahLst/>
              <a:cxnLst/>
              <a:rect l="l" t="t" r="r" b="b"/>
              <a:pathLst>
                <a:path w="1312" h="2239" extrusionOk="0">
                  <a:moveTo>
                    <a:pt x="1143" y="0"/>
                  </a:moveTo>
                  <a:cubicBezTo>
                    <a:pt x="1102" y="0"/>
                    <a:pt x="1060" y="17"/>
                    <a:pt x="1028" y="50"/>
                  </a:cubicBezTo>
                  <a:cubicBezTo>
                    <a:pt x="495" y="592"/>
                    <a:pt x="139" y="1304"/>
                    <a:pt x="14" y="2058"/>
                  </a:cubicBezTo>
                  <a:cubicBezTo>
                    <a:pt x="0" y="2145"/>
                    <a:pt x="58" y="2222"/>
                    <a:pt x="144" y="2236"/>
                  </a:cubicBezTo>
                  <a:cubicBezTo>
                    <a:pt x="154" y="2237"/>
                    <a:pt x="163" y="2238"/>
                    <a:pt x="172" y="2238"/>
                  </a:cubicBezTo>
                  <a:cubicBezTo>
                    <a:pt x="246" y="2238"/>
                    <a:pt x="309" y="2184"/>
                    <a:pt x="322" y="2107"/>
                  </a:cubicBezTo>
                  <a:cubicBezTo>
                    <a:pt x="433" y="1419"/>
                    <a:pt x="764" y="765"/>
                    <a:pt x="1254" y="266"/>
                  </a:cubicBezTo>
                  <a:cubicBezTo>
                    <a:pt x="1312" y="204"/>
                    <a:pt x="1312" y="102"/>
                    <a:pt x="1249" y="44"/>
                  </a:cubicBezTo>
                  <a:cubicBezTo>
                    <a:pt x="1219" y="15"/>
                    <a:pt x="1182" y="0"/>
                    <a:pt x="1143" y="0"/>
                  </a:cubicBezTo>
                  <a:close/>
                </a:path>
              </a:pathLst>
            </a:custGeom>
            <a:solidFill>
              <a:srgbClr val="1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1"/>
            <p:cNvSpPr/>
            <p:nvPr/>
          </p:nvSpPr>
          <p:spPr>
            <a:xfrm>
              <a:off x="6439904" y="2300751"/>
              <a:ext cx="106057" cy="158943"/>
            </a:xfrm>
            <a:custGeom>
              <a:avLst/>
              <a:gdLst/>
              <a:ahLst/>
              <a:cxnLst/>
              <a:rect l="l" t="t" r="r" b="b"/>
              <a:pathLst>
                <a:path w="1111" h="1665" extrusionOk="0">
                  <a:moveTo>
                    <a:pt x="932" y="1"/>
                  </a:moveTo>
                  <a:cubicBezTo>
                    <a:pt x="904" y="1"/>
                    <a:pt x="876" y="9"/>
                    <a:pt x="851" y="25"/>
                  </a:cubicBezTo>
                  <a:cubicBezTo>
                    <a:pt x="596" y="180"/>
                    <a:pt x="385" y="400"/>
                    <a:pt x="241" y="655"/>
                  </a:cubicBezTo>
                  <a:cubicBezTo>
                    <a:pt x="92" y="914"/>
                    <a:pt x="5" y="1207"/>
                    <a:pt x="1" y="1506"/>
                  </a:cubicBezTo>
                  <a:cubicBezTo>
                    <a:pt x="1" y="1593"/>
                    <a:pt x="68" y="1659"/>
                    <a:pt x="154" y="1664"/>
                  </a:cubicBezTo>
                  <a:cubicBezTo>
                    <a:pt x="241" y="1664"/>
                    <a:pt x="307" y="1597"/>
                    <a:pt x="312" y="1511"/>
                  </a:cubicBezTo>
                  <a:cubicBezTo>
                    <a:pt x="318" y="1271"/>
                    <a:pt x="389" y="1025"/>
                    <a:pt x="509" y="814"/>
                  </a:cubicBezTo>
                  <a:cubicBezTo>
                    <a:pt x="629" y="602"/>
                    <a:pt x="808" y="415"/>
                    <a:pt x="1014" y="290"/>
                  </a:cubicBezTo>
                  <a:cubicBezTo>
                    <a:pt x="1086" y="247"/>
                    <a:pt x="1110" y="151"/>
                    <a:pt x="1067" y="78"/>
                  </a:cubicBezTo>
                  <a:cubicBezTo>
                    <a:pt x="1036" y="29"/>
                    <a:pt x="984" y="1"/>
                    <a:pt x="932" y="1"/>
                  </a:cubicBezTo>
                  <a:close/>
                </a:path>
              </a:pathLst>
            </a:custGeom>
            <a:solidFill>
              <a:srgbClr val="1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1"/>
            <p:cNvSpPr/>
            <p:nvPr/>
          </p:nvSpPr>
          <p:spPr>
            <a:xfrm>
              <a:off x="5620662" y="2582803"/>
              <a:ext cx="252877" cy="237507"/>
            </a:xfrm>
            <a:custGeom>
              <a:avLst/>
              <a:gdLst/>
              <a:ahLst/>
              <a:cxnLst/>
              <a:rect l="l" t="t" r="r" b="b"/>
              <a:pathLst>
                <a:path w="2649" h="2488" extrusionOk="0">
                  <a:moveTo>
                    <a:pt x="182" y="1"/>
                  </a:moveTo>
                  <a:cubicBezTo>
                    <a:pt x="125" y="1"/>
                    <a:pt x="71" y="33"/>
                    <a:pt x="43" y="89"/>
                  </a:cubicBezTo>
                  <a:cubicBezTo>
                    <a:pt x="0" y="161"/>
                    <a:pt x="34" y="257"/>
                    <a:pt x="111" y="295"/>
                  </a:cubicBezTo>
                  <a:cubicBezTo>
                    <a:pt x="351" y="421"/>
                    <a:pt x="591" y="545"/>
                    <a:pt x="821" y="680"/>
                  </a:cubicBezTo>
                  <a:cubicBezTo>
                    <a:pt x="1052" y="814"/>
                    <a:pt x="1274" y="958"/>
                    <a:pt x="1475" y="1127"/>
                  </a:cubicBezTo>
                  <a:cubicBezTo>
                    <a:pt x="1677" y="1290"/>
                    <a:pt x="1860" y="1482"/>
                    <a:pt x="2009" y="1689"/>
                  </a:cubicBezTo>
                  <a:cubicBezTo>
                    <a:pt x="2154" y="1900"/>
                    <a:pt x="2263" y="2127"/>
                    <a:pt x="2327" y="2371"/>
                  </a:cubicBezTo>
                  <a:cubicBezTo>
                    <a:pt x="2342" y="2439"/>
                    <a:pt x="2405" y="2488"/>
                    <a:pt x="2473" y="2488"/>
                  </a:cubicBezTo>
                  <a:cubicBezTo>
                    <a:pt x="2486" y="2488"/>
                    <a:pt x="2500" y="2486"/>
                    <a:pt x="2513" y="2482"/>
                  </a:cubicBezTo>
                  <a:cubicBezTo>
                    <a:pt x="2595" y="2462"/>
                    <a:pt x="2648" y="2381"/>
                    <a:pt x="2629" y="2295"/>
                  </a:cubicBezTo>
                  <a:cubicBezTo>
                    <a:pt x="2557" y="2011"/>
                    <a:pt x="2427" y="1747"/>
                    <a:pt x="2263" y="1511"/>
                  </a:cubicBezTo>
                  <a:cubicBezTo>
                    <a:pt x="2096" y="1275"/>
                    <a:pt x="1894" y="1064"/>
                    <a:pt x="1673" y="882"/>
                  </a:cubicBezTo>
                  <a:cubicBezTo>
                    <a:pt x="1456" y="703"/>
                    <a:pt x="1221" y="550"/>
                    <a:pt x="981" y="410"/>
                  </a:cubicBezTo>
                  <a:cubicBezTo>
                    <a:pt x="741" y="271"/>
                    <a:pt x="495" y="142"/>
                    <a:pt x="251" y="17"/>
                  </a:cubicBezTo>
                  <a:cubicBezTo>
                    <a:pt x="228" y="6"/>
                    <a:pt x="205" y="1"/>
                    <a:pt x="182" y="1"/>
                  </a:cubicBezTo>
                  <a:close/>
                </a:path>
              </a:pathLst>
            </a:custGeom>
            <a:solidFill>
              <a:srgbClr val="1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1"/>
            <p:cNvSpPr/>
            <p:nvPr/>
          </p:nvSpPr>
          <p:spPr>
            <a:xfrm>
              <a:off x="5593554" y="2787923"/>
              <a:ext cx="262518" cy="168203"/>
            </a:xfrm>
            <a:custGeom>
              <a:avLst/>
              <a:gdLst/>
              <a:ahLst/>
              <a:cxnLst/>
              <a:rect l="l" t="t" r="r" b="b"/>
              <a:pathLst>
                <a:path w="2750" h="1762" extrusionOk="0">
                  <a:moveTo>
                    <a:pt x="164" y="1"/>
                  </a:moveTo>
                  <a:cubicBezTo>
                    <a:pt x="90" y="1"/>
                    <a:pt x="19" y="56"/>
                    <a:pt x="10" y="136"/>
                  </a:cubicBezTo>
                  <a:cubicBezTo>
                    <a:pt x="1" y="222"/>
                    <a:pt x="63" y="299"/>
                    <a:pt x="149" y="309"/>
                  </a:cubicBezTo>
                  <a:cubicBezTo>
                    <a:pt x="606" y="366"/>
                    <a:pt x="1048" y="521"/>
                    <a:pt x="1442" y="761"/>
                  </a:cubicBezTo>
                  <a:cubicBezTo>
                    <a:pt x="1837" y="996"/>
                    <a:pt x="2183" y="1318"/>
                    <a:pt x="2447" y="1693"/>
                  </a:cubicBezTo>
                  <a:cubicBezTo>
                    <a:pt x="2477" y="1737"/>
                    <a:pt x="2524" y="1761"/>
                    <a:pt x="2573" y="1761"/>
                  </a:cubicBezTo>
                  <a:cubicBezTo>
                    <a:pt x="2604" y="1761"/>
                    <a:pt x="2635" y="1752"/>
                    <a:pt x="2663" y="1732"/>
                  </a:cubicBezTo>
                  <a:cubicBezTo>
                    <a:pt x="2735" y="1683"/>
                    <a:pt x="2749" y="1588"/>
                    <a:pt x="2702" y="1515"/>
                  </a:cubicBezTo>
                  <a:cubicBezTo>
                    <a:pt x="2413" y="1102"/>
                    <a:pt x="2034" y="751"/>
                    <a:pt x="1606" y="492"/>
                  </a:cubicBezTo>
                  <a:cubicBezTo>
                    <a:pt x="1174" y="232"/>
                    <a:pt x="688" y="59"/>
                    <a:pt x="183" y="2"/>
                  </a:cubicBezTo>
                  <a:cubicBezTo>
                    <a:pt x="176" y="1"/>
                    <a:pt x="170" y="1"/>
                    <a:pt x="164" y="1"/>
                  </a:cubicBezTo>
                  <a:close/>
                </a:path>
              </a:pathLst>
            </a:custGeom>
            <a:solidFill>
              <a:srgbClr val="1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1"/>
            <p:cNvSpPr/>
            <p:nvPr/>
          </p:nvSpPr>
          <p:spPr>
            <a:xfrm>
              <a:off x="5571983" y="2991134"/>
              <a:ext cx="248772" cy="92025"/>
            </a:xfrm>
            <a:custGeom>
              <a:avLst/>
              <a:gdLst/>
              <a:ahLst/>
              <a:cxnLst/>
              <a:rect l="l" t="t" r="r" b="b"/>
              <a:pathLst>
                <a:path w="2606" h="964" extrusionOk="0">
                  <a:moveTo>
                    <a:pt x="697" y="1"/>
                  </a:moveTo>
                  <a:cubicBezTo>
                    <a:pt x="510" y="1"/>
                    <a:pt x="322" y="20"/>
                    <a:pt x="140" y="58"/>
                  </a:cubicBezTo>
                  <a:cubicBezTo>
                    <a:pt x="58" y="78"/>
                    <a:pt x="1" y="160"/>
                    <a:pt x="20" y="242"/>
                  </a:cubicBezTo>
                  <a:cubicBezTo>
                    <a:pt x="37" y="316"/>
                    <a:pt x="99" y="366"/>
                    <a:pt x="171" y="366"/>
                  </a:cubicBezTo>
                  <a:cubicBezTo>
                    <a:pt x="183" y="366"/>
                    <a:pt x="195" y="364"/>
                    <a:pt x="207" y="362"/>
                  </a:cubicBezTo>
                  <a:cubicBezTo>
                    <a:pt x="366" y="328"/>
                    <a:pt x="535" y="313"/>
                    <a:pt x="697" y="313"/>
                  </a:cubicBezTo>
                  <a:cubicBezTo>
                    <a:pt x="708" y="313"/>
                    <a:pt x="719" y="313"/>
                    <a:pt x="731" y="313"/>
                  </a:cubicBezTo>
                  <a:cubicBezTo>
                    <a:pt x="1018" y="313"/>
                    <a:pt x="1304" y="370"/>
                    <a:pt x="1573" y="468"/>
                  </a:cubicBezTo>
                  <a:cubicBezTo>
                    <a:pt x="1846" y="573"/>
                    <a:pt x="2105" y="727"/>
                    <a:pt x="2327" y="923"/>
                  </a:cubicBezTo>
                  <a:cubicBezTo>
                    <a:pt x="2356" y="950"/>
                    <a:pt x="2393" y="963"/>
                    <a:pt x="2430" y="963"/>
                  </a:cubicBezTo>
                  <a:cubicBezTo>
                    <a:pt x="2474" y="963"/>
                    <a:pt x="2517" y="945"/>
                    <a:pt x="2548" y="910"/>
                  </a:cubicBezTo>
                  <a:cubicBezTo>
                    <a:pt x="2606" y="847"/>
                    <a:pt x="2600" y="746"/>
                    <a:pt x="2533" y="688"/>
                  </a:cubicBezTo>
                  <a:cubicBezTo>
                    <a:pt x="2283" y="468"/>
                    <a:pt x="1990" y="295"/>
                    <a:pt x="1677" y="179"/>
                  </a:cubicBezTo>
                  <a:cubicBezTo>
                    <a:pt x="1366" y="58"/>
                    <a:pt x="1034" y="1"/>
                    <a:pt x="697" y="1"/>
                  </a:cubicBezTo>
                  <a:close/>
                </a:path>
              </a:pathLst>
            </a:custGeom>
            <a:solidFill>
              <a:srgbClr val="1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1"/>
            <p:cNvSpPr/>
            <p:nvPr/>
          </p:nvSpPr>
          <p:spPr>
            <a:xfrm>
              <a:off x="5586205" y="3118750"/>
              <a:ext cx="219370" cy="51835"/>
            </a:xfrm>
            <a:custGeom>
              <a:avLst/>
              <a:gdLst/>
              <a:ahLst/>
              <a:cxnLst/>
              <a:rect l="l" t="t" r="r" b="b"/>
              <a:pathLst>
                <a:path w="2298" h="543" extrusionOk="0">
                  <a:moveTo>
                    <a:pt x="1500" y="0"/>
                  </a:moveTo>
                  <a:cubicBezTo>
                    <a:pt x="1034" y="0"/>
                    <a:pt x="563" y="77"/>
                    <a:pt x="121" y="240"/>
                  </a:cubicBezTo>
                  <a:cubicBezTo>
                    <a:pt x="40" y="269"/>
                    <a:pt x="0" y="356"/>
                    <a:pt x="29" y="438"/>
                  </a:cubicBezTo>
                  <a:cubicBezTo>
                    <a:pt x="52" y="502"/>
                    <a:pt x="110" y="542"/>
                    <a:pt x="174" y="542"/>
                  </a:cubicBezTo>
                  <a:cubicBezTo>
                    <a:pt x="191" y="542"/>
                    <a:pt x="209" y="539"/>
                    <a:pt x="226" y="533"/>
                  </a:cubicBezTo>
                  <a:cubicBezTo>
                    <a:pt x="635" y="385"/>
                    <a:pt x="1067" y="313"/>
                    <a:pt x="1500" y="313"/>
                  </a:cubicBezTo>
                  <a:cubicBezTo>
                    <a:pt x="1701" y="313"/>
                    <a:pt x="1903" y="327"/>
                    <a:pt x="2105" y="360"/>
                  </a:cubicBezTo>
                  <a:cubicBezTo>
                    <a:pt x="2114" y="362"/>
                    <a:pt x="2124" y="363"/>
                    <a:pt x="2132" y="363"/>
                  </a:cubicBezTo>
                  <a:cubicBezTo>
                    <a:pt x="2207" y="363"/>
                    <a:pt x="2271" y="308"/>
                    <a:pt x="2284" y="231"/>
                  </a:cubicBezTo>
                  <a:cubicBezTo>
                    <a:pt x="2298" y="145"/>
                    <a:pt x="2240" y="67"/>
                    <a:pt x="2158" y="53"/>
                  </a:cubicBezTo>
                  <a:cubicBezTo>
                    <a:pt x="1938" y="14"/>
                    <a:pt x="1721" y="0"/>
                    <a:pt x="1500" y="0"/>
                  </a:cubicBezTo>
                  <a:close/>
                </a:path>
              </a:pathLst>
            </a:custGeom>
            <a:solidFill>
              <a:srgbClr val="1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1"/>
            <p:cNvSpPr/>
            <p:nvPr/>
          </p:nvSpPr>
          <p:spPr>
            <a:xfrm>
              <a:off x="5622476" y="3220594"/>
              <a:ext cx="201518" cy="80856"/>
            </a:xfrm>
            <a:custGeom>
              <a:avLst/>
              <a:gdLst/>
              <a:ahLst/>
              <a:cxnLst/>
              <a:rect l="l" t="t" r="r" b="b"/>
              <a:pathLst>
                <a:path w="2111" h="847" extrusionOk="0">
                  <a:moveTo>
                    <a:pt x="1942" y="0"/>
                  </a:moveTo>
                  <a:cubicBezTo>
                    <a:pt x="1288" y="0"/>
                    <a:pt x="640" y="198"/>
                    <a:pt x="92" y="562"/>
                  </a:cubicBezTo>
                  <a:cubicBezTo>
                    <a:pt x="19" y="606"/>
                    <a:pt x="1" y="706"/>
                    <a:pt x="48" y="779"/>
                  </a:cubicBezTo>
                  <a:cubicBezTo>
                    <a:pt x="79" y="822"/>
                    <a:pt x="130" y="847"/>
                    <a:pt x="181" y="847"/>
                  </a:cubicBezTo>
                  <a:cubicBezTo>
                    <a:pt x="210" y="847"/>
                    <a:pt x="239" y="839"/>
                    <a:pt x="265" y="821"/>
                  </a:cubicBezTo>
                  <a:cubicBezTo>
                    <a:pt x="760" y="490"/>
                    <a:pt x="1350" y="313"/>
                    <a:pt x="1942" y="313"/>
                  </a:cubicBezTo>
                  <a:lnTo>
                    <a:pt x="1951" y="313"/>
                  </a:lnTo>
                  <a:cubicBezTo>
                    <a:pt x="2038" y="313"/>
                    <a:pt x="2110" y="245"/>
                    <a:pt x="2110" y="158"/>
                  </a:cubicBezTo>
                  <a:cubicBezTo>
                    <a:pt x="2110" y="72"/>
                    <a:pt x="2042" y="0"/>
                    <a:pt x="1956" y="0"/>
                  </a:cubicBezTo>
                  <a:close/>
                </a:path>
              </a:pathLst>
            </a:custGeom>
            <a:solidFill>
              <a:srgbClr val="1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1"/>
            <p:cNvSpPr/>
            <p:nvPr/>
          </p:nvSpPr>
          <p:spPr>
            <a:xfrm>
              <a:off x="5704085" y="3351455"/>
              <a:ext cx="174503" cy="77992"/>
            </a:xfrm>
            <a:custGeom>
              <a:avLst/>
              <a:gdLst/>
              <a:ahLst/>
              <a:cxnLst/>
              <a:rect l="l" t="t" r="r" b="b"/>
              <a:pathLst>
                <a:path w="1828" h="817" extrusionOk="0">
                  <a:moveTo>
                    <a:pt x="1579" y="0"/>
                  </a:moveTo>
                  <a:cubicBezTo>
                    <a:pt x="1570" y="0"/>
                    <a:pt x="1562" y="1"/>
                    <a:pt x="1553" y="3"/>
                  </a:cubicBezTo>
                  <a:cubicBezTo>
                    <a:pt x="1039" y="76"/>
                    <a:pt x="539" y="253"/>
                    <a:pt x="97" y="528"/>
                  </a:cubicBezTo>
                  <a:cubicBezTo>
                    <a:pt x="20" y="570"/>
                    <a:pt x="1" y="666"/>
                    <a:pt x="44" y="743"/>
                  </a:cubicBezTo>
                  <a:cubicBezTo>
                    <a:pt x="75" y="790"/>
                    <a:pt x="126" y="817"/>
                    <a:pt x="178" y="817"/>
                  </a:cubicBezTo>
                  <a:cubicBezTo>
                    <a:pt x="206" y="817"/>
                    <a:pt x="235" y="809"/>
                    <a:pt x="260" y="792"/>
                  </a:cubicBezTo>
                  <a:cubicBezTo>
                    <a:pt x="644" y="554"/>
                    <a:pt x="1079" y="394"/>
                    <a:pt x="1526" y="322"/>
                  </a:cubicBezTo>
                  <a:lnTo>
                    <a:pt x="1526" y="322"/>
                  </a:lnTo>
                  <a:cubicBezTo>
                    <a:pt x="1535" y="329"/>
                    <a:pt x="1544" y="337"/>
                    <a:pt x="1553" y="344"/>
                  </a:cubicBezTo>
                  <a:cubicBezTo>
                    <a:pt x="1581" y="368"/>
                    <a:pt x="1617" y="381"/>
                    <a:pt x="1654" y="381"/>
                  </a:cubicBezTo>
                  <a:cubicBezTo>
                    <a:pt x="1698" y="381"/>
                    <a:pt x="1743" y="363"/>
                    <a:pt x="1774" y="326"/>
                  </a:cubicBezTo>
                  <a:cubicBezTo>
                    <a:pt x="1827" y="262"/>
                    <a:pt x="1822" y="162"/>
                    <a:pt x="1755" y="104"/>
                  </a:cubicBezTo>
                  <a:cubicBezTo>
                    <a:pt x="1726" y="85"/>
                    <a:pt x="1702" y="61"/>
                    <a:pt x="1673" y="38"/>
                  </a:cubicBezTo>
                  <a:cubicBezTo>
                    <a:pt x="1646" y="14"/>
                    <a:pt x="1613" y="0"/>
                    <a:pt x="1579" y="0"/>
                  </a:cubicBezTo>
                  <a:close/>
                </a:path>
              </a:pathLst>
            </a:custGeom>
            <a:solidFill>
              <a:srgbClr val="1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1"/>
            <p:cNvSpPr/>
            <p:nvPr/>
          </p:nvSpPr>
          <p:spPr>
            <a:xfrm>
              <a:off x="7212757" y="3430582"/>
              <a:ext cx="148728" cy="72073"/>
            </a:xfrm>
            <a:custGeom>
              <a:avLst/>
              <a:gdLst/>
              <a:ahLst/>
              <a:cxnLst/>
              <a:rect l="l" t="t" r="r" b="b"/>
              <a:pathLst>
                <a:path w="1558" h="755" extrusionOk="0">
                  <a:moveTo>
                    <a:pt x="1375" y="1"/>
                  </a:moveTo>
                  <a:cubicBezTo>
                    <a:pt x="1144" y="1"/>
                    <a:pt x="909" y="39"/>
                    <a:pt x="692" y="121"/>
                  </a:cubicBezTo>
                  <a:cubicBezTo>
                    <a:pt x="472" y="198"/>
                    <a:pt x="265" y="309"/>
                    <a:pt x="82" y="458"/>
                  </a:cubicBezTo>
                  <a:cubicBezTo>
                    <a:pt x="11" y="515"/>
                    <a:pt x="0" y="621"/>
                    <a:pt x="58" y="693"/>
                  </a:cubicBezTo>
                  <a:cubicBezTo>
                    <a:pt x="90" y="734"/>
                    <a:pt x="138" y="755"/>
                    <a:pt x="187" y="755"/>
                  </a:cubicBezTo>
                  <a:cubicBezTo>
                    <a:pt x="225" y="755"/>
                    <a:pt x="263" y="742"/>
                    <a:pt x="294" y="717"/>
                  </a:cubicBezTo>
                  <a:cubicBezTo>
                    <a:pt x="448" y="597"/>
                    <a:pt x="621" y="500"/>
                    <a:pt x="803" y="438"/>
                  </a:cubicBezTo>
                  <a:cubicBezTo>
                    <a:pt x="986" y="371"/>
                    <a:pt x="1182" y="338"/>
                    <a:pt x="1375" y="338"/>
                  </a:cubicBezTo>
                  <a:lnTo>
                    <a:pt x="1390" y="338"/>
                  </a:lnTo>
                  <a:cubicBezTo>
                    <a:pt x="1481" y="338"/>
                    <a:pt x="1557" y="265"/>
                    <a:pt x="1557" y="169"/>
                  </a:cubicBezTo>
                  <a:cubicBezTo>
                    <a:pt x="1557" y="78"/>
                    <a:pt x="1486" y="1"/>
                    <a:pt x="1390" y="1"/>
                  </a:cubicBezTo>
                  <a:close/>
                </a:path>
              </a:pathLst>
            </a:custGeom>
            <a:solidFill>
              <a:srgbClr val="1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72033-5523-4CBB-BB72-A97460577597}"/>
              </a:ext>
            </a:extLst>
          </p:cNvPr>
          <p:cNvSpPr>
            <a:spLocks noGrp="1"/>
          </p:cNvSpPr>
          <p:nvPr>
            <p:ph type="title"/>
          </p:nvPr>
        </p:nvSpPr>
        <p:spPr>
          <a:xfrm>
            <a:off x="444754" y="230458"/>
            <a:ext cx="2729628" cy="706383"/>
          </a:xfrm>
        </p:spPr>
        <p:txBody>
          <a:bodyPr/>
          <a:lstStyle/>
          <a:p>
            <a:r>
              <a:rPr lang="en-US" sz="3200" dirty="0"/>
              <a:t>Elbow Method</a:t>
            </a:r>
          </a:p>
        </p:txBody>
      </p:sp>
      <p:pic>
        <p:nvPicPr>
          <p:cNvPr id="4" name="Picture 3">
            <a:extLst>
              <a:ext uri="{FF2B5EF4-FFF2-40B4-BE49-F238E27FC236}">
                <a16:creationId xmlns:a16="http://schemas.microsoft.com/office/drawing/2014/main" id="{EBE711EF-773A-4A4F-8201-DCB910D0E7E8}"/>
              </a:ext>
            </a:extLst>
          </p:cNvPr>
          <p:cNvPicPr>
            <a:picLocks noChangeAspect="1"/>
          </p:cNvPicPr>
          <p:nvPr/>
        </p:nvPicPr>
        <p:blipFill>
          <a:blip r:embed="rId2"/>
          <a:stretch>
            <a:fillRect/>
          </a:stretch>
        </p:blipFill>
        <p:spPr>
          <a:xfrm>
            <a:off x="2038915" y="1055115"/>
            <a:ext cx="4510568" cy="3033269"/>
          </a:xfrm>
          <a:prstGeom prst="rect">
            <a:avLst/>
          </a:prstGeom>
          <a:ln w="12700">
            <a:solidFill>
              <a:schemeClr val="tx2"/>
            </a:solidFill>
          </a:ln>
        </p:spPr>
      </p:pic>
      <p:sp>
        <p:nvSpPr>
          <p:cNvPr id="5" name="Title 2">
            <a:extLst>
              <a:ext uri="{FF2B5EF4-FFF2-40B4-BE49-F238E27FC236}">
                <a16:creationId xmlns:a16="http://schemas.microsoft.com/office/drawing/2014/main" id="{2B66B460-5E75-48EB-8B8F-A38C8F0C7E4A}"/>
              </a:ext>
            </a:extLst>
          </p:cNvPr>
          <p:cNvSpPr txBox="1">
            <a:spLocks/>
          </p:cNvSpPr>
          <p:nvPr/>
        </p:nvSpPr>
        <p:spPr>
          <a:xfrm>
            <a:off x="741451" y="4325744"/>
            <a:ext cx="3949495" cy="541764"/>
          </a:xfrm>
          <a:prstGeom prst="rect">
            <a:avLst/>
          </a:prstGeom>
          <a:noFill/>
          <a:ln>
            <a:noFill/>
          </a:ln>
        </p:spPr>
        <p:txBody>
          <a:bodyPr spcFirstLastPara="1" wrap="square" lIns="90000" tIns="90000" rIns="90000" bIns="900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600"/>
              <a:buFont typeface="Dosis"/>
              <a:buNone/>
              <a:defRPr sz="2800" b="1" i="0" u="none" strike="noStrike" cap="none">
                <a:solidFill>
                  <a:schemeClr val="accent6"/>
                </a:solidFill>
                <a:latin typeface="Dosis"/>
                <a:ea typeface="Dosis"/>
                <a:cs typeface="Dosis"/>
                <a:sym typeface="Dosis"/>
              </a:defRPr>
            </a:lvl1pPr>
            <a:lvl2pPr marR="0" lvl="1" algn="l" rtl="0">
              <a:lnSpc>
                <a:spcPct val="100000"/>
              </a:lnSpc>
              <a:spcBef>
                <a:spcPts val="0"/>
              </a:spcBef>
              <a:spcAft>
                <a:spcPts val="0"/>
              </a:spcAft>
              <a:buClr>
                <a:schemeClr val="accent6"/>
              </a:buClr>
              <a:buSzPts val="2800"/>
              <a:buFont typeface="Bebas Neue"/>
              <a:buNone/>
              <a:defRPr sz="2800" b="0" i="0" u="none" strike="noStrike" cap="none">
                <a:solidFill>
                  <a:schemeClr val="accent6"/>
                </a:solidFill>
                <a:latin typeface="Bebas Neue"/>
                <a:ea typeface="Bebas Neue"/>
                <a:cs typeface="Bebas Neue"/>
                <a:sym typeface="Bebas Neue"/>
              </a:defRPr>
            </a:lvl2pPr>
            <a:lvl3pPr marR="0" lvl="2" algn="l" rtl="0">
              <a:lnSpc>
                <a:spcPct val="100000"/>
              </a:lnSpc>
              <a:spcBef>
                <a:spcPts val="0"/>
              </a:spcBef>
              <a:spcAft>
                <a:spcPts val="0"/>
              </a:spcAft>
              <a:buClr>
                <a:schemeClr val="accent6"/>
              </a:buClr>
              <a:buSzPts val="2800"/>
              <a:buFont typeface="Bebas Neue"/>
              <a:buNone/>
              <a:defRPr sz="2800" b="0" i="0" u="none" strike="noStrike" cap="none">
                <a:solidFill>
                  <a:schemeClr val="accent6"/>
                </a:solidFill>
                <a:latin typeface="Bebas Neue"/>
                <a:ea typeface="Bebas Neue"/>
                <a:cs typeface="Bebas Neue"/>
                <a:sym typeface="Bebas Neue"/>
              </a:defRPr>
            </a:lvl3pPr>
            <a:lvl4pPr marR="0" lvl="3" algn="l" rtl="0">
              <a:lnSpc>
                <a:spcPct val="100000"/>
              </a:lnSpc>
              <a:spcBef>
                <a:spcPts val="0"/>
              </a:spcBef>
              <a:spcAft>
                <a:spcPts val="0"/>
              </a:spcAft>
              <a:buClr>
                <a:schemeClr val="accent6"/>
              </a:buClr>
              <a:buSzPts val="2800"/>
              <a:buFont typeface="Bebas Neue"/>
              <a:buNone/>
              <a:defRPr sz="2800" b="0" i="0" u="none" strike="noStrike" cap="none">
                <a:solidFill>
                  <a:schemeClr val="accent6"/>
                </a:solidFill>
                <a:latin typeface="Bebas Neue"/>
                <a:ea typeface="Bebas Neue"/>
                <a:cs typeface="Bebas Neue"/>
                <a:sym typeface="Bebas Neue"/>
              </a:defRPr>
            </a:lvl4pPr>
            <a:lvl5pPr marR="0" lvl="4" algn="l" rtl="0">
              <a:lnSpc>
                <a:spcPct val="100000"/>
              </a:lnSpc>
              <a:spcBef>
                <a:spcPts val="0"/>
              </a:spcBef>
              <a:spcAft>
                <a:spcPts val="0"/>
              </a:spcAft>
              <a:buClr>
                <a:schemeClr val="accent6"/>
              </a:buClr>
              <a:buSzPts val="2800"/>
              <a:buFont typeface="Bebas Neue"/>
              <a:buNone/>
              <a:defRPr sz="2800" b="0" i="0" u="none" strike="noStrike" cap="none">
                <a:solidFill>
                  <a:schemeClr val="accent6"/>
                </a:solidFill>
                <a:latin typeface="Bebas Neue"/>
                <a:ea typeface="Bebas Neue"/>
                <a:cs typeface="Bebas Neue"/>
                <a:sym typeface="Bebas Neue"/>
              </a:defRPr>
            </a:lvl5pPr>
            <a:lvl6pPr marR="0" lvl="5" algn="l" rtl="0">
              <a:lnSpc>
                <a:spcPct val="100000"/>
              </a:lnSpc>
              <a:spcBef>
                <a:spcPts val="0"/>
              </a:spcBef>
              <a:spcAft>
                <a:spcPts val="0"/>
              </a:spcAft>
              <a:buClr>
                <a:schemeClr val="accent6"/>
              </a:buClr>
              <a:buSzPts val="2800"/>
              <a:buFont typeface="Bebas Neue"/>
              <a:buNone/>
              <a:defRPr sz="2800" b="0" i="0" u="none" strike="noStrike" cap="none">
                <a:solidFill>
                  <a:schemeClr val="accent6"/>
                </a:solidFill>
                <a:latin typeface="Bebas Neue"/>
                <a:ea typeface="Bebas Neue"/>
                <a:cs typeface="Bebas Neue"/>
                <a:sym typeface="Bebas Neue"/>
              </a:defRPr>
            </a:lvl6pPr>
            <a:lvl7pPr marR="0" lvl="6" algn="l" rtl="0">
              <a:lnSpc>
                <a:spcPct val="100000"/>
              </a:lnSpc>
              <a:spcBef>
                <a:spcPts val="0"/>
              </a:spcBef>
              <a:spcAft>
                <a:spcPts val="0"/>
              </a:spcAft>
              <a:buClr>
                <a:schemeClr val="accent6"/>
              </a:buClr>
              <a:buSzPts val="2800"/>
              <a:buFont typeface="Bebas Neue"/>
              <a:buNone/>
              <a:defRPr sz="2800" b="0" i="0" u="none" strike="noStrike" cap="none">
                <a:solidFill>
                  <a:schemeClr val="accent6"/>
                </a:solidFill>
                <a:latin typeface="Bebas Neue"/>
                <a:ea typeface="Bebas Neue"/>
                <a:cs typeface="Bebas Neue"/>
                <a:sym typeface="Bebas Neue"/>
              </a:defRPr>
            </a:lvl7pPr>
            <a:lvl8pPr marR="0" lvl="7" algn="l" rtl="0">
              <a:lnSpc>
                <a:spcPct val="100000"/>
              </a:lnSpc>
              <a:spcBef>
                <a:spcPts val="0"/>
              </a:spcBef>
              <a:spcAft>
                <a:spcPts val="0"/>
              </a:spcAft>
              <a:buClr>
                <a:schemeClr val="accent6"/>
              </a:buClr>
              <a:buSzPts val="2800"/>
              <a:buFont typeface="Bebas Neue"/>
              <a:buNone/>
              <a:defRPr sz="2800" b="0" i="0" u="none" strike="noStrike" cap="none">
                <a:solidFill>
                  <a:schemeClr val="accent6"/>
                </a:solidFill>
                <a:latin typeface="Bebas Neue"/>
                <a:ea typeface="Bebas Neue"/>
                <a:cs typeface="Bebas Neue"/>
                <a:sym typeface="Bebas Neue"/>
              </a:defRPr>
            </a:lvl8pPr>
            <a:lvl9pPr marR="0" lvl="8" algn="l" rtl="0">
              <a:lnSpc>
                <a:spcPct val="100000"/>
              </a:lnSpc>
              <a:spcBef>
                <a:spcPts val="0"/>
              </a:spcBef>
              <a:spcAft>
                <a:spcPts val="0"/>
              </a:spcAft>
              <a:buClr>
                <a:schemeClr val="accent6"/>
              </a:buClr>
              <a:buSzPts val="2800"/>
              <a:buFont typeface="Bebas Neue"/>
              <a:buNone/>
              <a:defRPr sz="2800" b="0" i="0" u="none" strike="noStrike" cap="none">
                <a:solidFill>
                  <a:schemeClr val="accent6"/>
                </a:solidFill>
                <a:latin typeface="Bebas Neue"/>
                <a:ea typeface="Bebas Neue"/>
                <a:cs typeface="Bebas Neue"/>
                <a:sym typeface="Bebas Neue"/>
              </a:defRPr>
            </a:lvl9pPr>
          </a:lstStyle>
          <a:p>
            <a:r>
              <a:rPr lang="en-US" sz="2000" b="0" dirty="0">
                <a:solidFill>
                  <a:schemeClr val="bg1"/>
                </a:solidFill>
              </a:rPr>
              <a:t>We choose 3 for the K-Mean Model </a:t>
            </a:r>
          </a:p>
        </p:txBody>
      </p:sp>
    </p:spTree>
    <p:extLst>
      <p:ext uri="{BB962C8B-B14F-4D97-AF65-F5344CB8AC3E}">
        <p14:creationId xmlns:p14="http://schemas.microsoft.com/office/powerpoint/2010/main" val="3013611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DEF57-64D2-4EE5-8C59-AEC52AB6D2E9}"/>
              </a:ext>
            </a:extLst>
          </p:cNvPr>
          <p:cNvSpPr>
            <a:spLocks noGrp="1"/>
          </p:cNvSpPr>
          <p:nvPr>
            <p:ph type="ctrTitle"/>
          </p:nvPr>
        </p:nvSpPr>
        <p:spPr>
          <a:xfrm>
            <a:off x="164122" y="140677"/>
            <a:ext cx="3985847" cy="865825"/>
          </a:xfrm>
        </p:spPr>
        <p:txBody>
          <a:bodyPr/>
          <a:lstStyle/>
          <a:p>
            <a:pPr algn="l"/>
            <a:r>
              <a:rPr lang="en-US" sz="4000" dirty="0"/>
              <a:t>K-Mean Visualize</a:t>
            </a:r>
          </a:p>
        </p:txBody>
      </p:sp>
      <p:sp>
        <p:nvSpPr>
          <p:cNvPr id="10" name="Google Shape;2252;p50">
            <a:extLst>
              <a:ext uri="{FF2B5EF4-FFF2-40B4-BE49-F238E27FC236}">
                <a16:creationId xmlns:a16="http://schemas.microsoft.com/office/drawing/2014/main" id="{CE604073-CAFE-4725-ADC5-406310853A85}"/>
              </a:ext>
            </a:extLst>
          </p:cNvPr>
          <p:cNvSpPr txBox="1">
            <a:spLocks/>
          </p:cNvSpPr>
          <p:nvPr/>
        </p:nvSpPr>
        <p:spPr>
          <a:xfrm>
            <a:off x="711198" y="1256940"/>
            <a:ext cx="1398715" cy="396736"/>
          </a:xfrm>
          <a:prstGeom prst="rect">
            <a:avLst/>
          </a:prstGeom>
        </p:spPr>
        <p:txBody>
          <a:bodyPr spcFirstLastPara="1" wrap="square" lIns="90000" tIns="90000" rIns="90000" bIns="900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dirty="0">
                <a:solidFill>
                  <a:schemeClr val="bg1"/>
                </a:solidFill>
                <a:latin typeface="Dosis" pitchFamily="2" charset="0"/>
              </a:rPr>
              <a:t>Monetary</a:t>
            </a:r>
          </a:p>
        </p:txBody>
      </p:sp>
      <p:sp>
        <p:nvSpPr>
          <p:cNvPr id="11" name="Google Shape;2252;p50">
            <a:extLst>
              <a:ext uri="{FF2B5EF4-FFF2-40B4-BE49-F238E27FC236}">
                <a16:creationId xmlns:a16="http://schemas.microsoft.com/office/drawing/2014/main" id="{3755ECB0-5DA0-4873-A964-F0AE47BA0ACD}"/>
              </a:ext>
            </a:extLst>
          </p:cNvPr>
          <p:cNvSpPr txBox="1">
            <a:spLocks/>
          </p:cNvSpPr>
          <p:nvPr/>
        </p:nvSpPr>
        <p:spPr>
          <a:xfrm>
            <a:off x="3782645" y="1256940"/>
            <a:ext cx="1398715" cy="396736"/>
          </a:xfrm>
          <a:prstGeom prst="rect">
            <a:avLst/>
          </a:prstGeom>
        </p:spPr>
        <p:txBody>
          <a:bodyPr spcFirstLastPara="1" wrap="square" lIns="90000" tIns="90000" rIns="90000" bIns="900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dirty="0">
                <a:solidFill>
                  <a:schemeClr val="bg1"/>
                </a:solidFill>
                <a:latin typeface="Dosis" pitchFamily="2" charset="0"/>
              </a:rPr>
              <a:t>Recency</a:t>
            </a:r>
          </a:p>
        </p:txBody>
      </p:sp>
      <p:sp>
        <p:nvSpPr>
          <p:cNvPr id="12" name="Google Shape;2252;p50">
            <a:extLst>
              <a:ext uri="{FF2B5EF4-FFF2-40B4-BE49-F238E27FC236}">
                <a16:creationId xmlns:a16="http://schemas.microsoft.com/office/drawing/2014/main" id="{A7FF402F-5243-42DC-8B57-B539422BE5B5}"/>
              </a:ext>
            </a:extLst>
          </p:cNvPr>
          <p:cNvSpPr txBox="1">
            <a:spLocks/>
          </p:cNvSpPr>
          <p:nvPr/>
        </p:nvSpPr>
        <p:spPr>
          <a:xfrm>
            <a:off x="6854092" y="1256940"/>
            <a:ext cx="1398715" cy="396736"/>
          </a:xfrm>
          <a:prstGeom prst="rect">
            <a:avLst/>
          </a:prstGeom>
        </p:spPr>
        <p:txBody>
          <a:bodyPr spcFirstLastPara="1" wrap="square" lIns="90000" tIns="90000" rIns="90000" bIns="900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dirty="0">
                <a:solidFill>
                  <a:schemeClr val="bg1"/>
                </a:solidFill>
                <a:latin typeface="Dosis" pitchFamily="2" charset="0"/>
              </a:rPr>
              <a:t>Frequency</a:t>
            </a:r>
          </a:p>
        </p:txBody>
      </p:sp>
      <p:pic>
        <p:nvPicPr>
          <p:cNvPr id="14" name="Picture 13">
            <a:extLst>
              <a:ext uri="{FF2B5EF4-FFF2-40B4-BE49-F238E27FC236}">
                <a16:creationId xmlns:a16="http://schemas.microsoft.com/office/drawing/2014/main" id="{31262D46-CD57-44F2-998F-AC1F85C000C1}"/>
              </a:ext>
            </a:extLst>
          </p:cNvPr>
          <p:cNvPicPr>
            <a:picLocks noChangeAspect="1"/>
          </p:cNvPicPr>
          <p:nvPr/>
        </p:nvPicPr>
        <p:blipFill>
          <a:blip r:embed="rId2"/>
          <a:stretch>
            <a:fillRect/>
          </a:stretch>
        </p:blipFill>
        <p:spPr>
          <a:xfrm>
            <a:off x="113320" y="1904114"/>
            <a:ext cx="2743200" cy="1982446"/>
          </a:xfrm>
          <a:prstGeom prst="rect">
            <a:avLst/>
          </a:prstGeom>
          <a:ln w="12700">
            <a:solidFill>
              <a:schemeClr val="tx2"/>
            </a:solidFill>
          </a:ln>
        </p:spPr>
      </p:pic>
      <p:pic>
        <p:nvPicPr>
          <p:cNvPr id="16" name="Picture 15">
            <a:extLst>
              <a:ext uri="{FF2B5EF4-FFF2-40B4-BE49-F238E27FC236}">
                <a16:creationId xmlns:a16="http://schemas.microsoft.com/office/drawing/2014/main" id="{88BC972D-83A1-418D-83E1-B5E7A1AB04CE}"/>
              </a:ext>
            </a:extLst>
          </p:cNvPr>
          <p:cNvPicPr>
            <a:picLocks noChangeAspect="1"/>
          </p:cNvPicPr>
          <p:nvPr/>
        </p:nvPicPr>
        <p:blipFill>
          <a:blip r:embed="rId3"/>
          <a:stretch>
            <a:fillRect/>
          </a:stretch>
        </p:blipFill>
        <p:spPr>
          <a:xfrm>
            <a:off x="6181849" y="1904113"/>
            <a:ext cx="2743200" cy="1982445"/>
          </a:xfrm>
          <a:prstGeom prst="rect">
            <a:avLst/>
          </a:prstGeom>
          <a:ln w="12700">
            <a:solidFill>
              <a:schemeClr val="tx2"/>
            </a:solidFill>
          </a:ln>
        </p:spPr>
      </p:pic>
      <p:pic>
        <p:nvPicPr>
          <p:cNvPr id="18" name="Picture 17">
            <a:extLst>
              <a:ext uri="{FF2B5EF4-FFF2-40B4-BE49-F238E27FC236}">
                <a16:creationId xmlns:a16="http://schemas.microsoft.com/office/drawing/2014/main" id="{AB4AB4EE-F9BA-4063-8FAB-B4A88C97DC83}"/>
              </a:ext>
            </a:extLst>
          </p:cNvPr>
          <p:cNvPicPr>
            <a:picLocks noChangeAspect="1"/>
          </p:cNvPicPr>
          <p:nvPr/>
        </p:nvPicPr>
        <p:blipFill>
          <a:blip r:embed="rId4"/>
          <a:stretch>
            <a:fillRect/>
          </a:stretch>
        </p:blipFill>
        <p:spPr>
          <a:xfrm>
            <a:off x="3110402" y="1904113"/>
            <a:ext cx="2743200" cy="1982446"/>
          </a:xfrm>
          <a:prstGeom prst="rect">
            <a:avLst/>
          </a:prstGeom>
          <a:ln w="12700">
            <a:solidFill>
              <a:schemeClr val="tx2"/>
            </a:solidFill>
          </a:ln>
        </p:spPr>
      </p:pic>
    </p:spTree>
    <p:extLst>
      <p:ext uri="{BB962C8B-B14F-4D97-AF65-F5344CB8AC3E}">
        <p14:creationId xmlns:p14="http://schemas.microsoft.com/office/powerpoint/2010/main" val="3012414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06C08-4F18-461C-9120-CF0C99B11E97}"/>
              </a:ext>
            </a:extLst>
          </p:cNvPr>
          <p:cNvSpPr>
            <a:spLocks noGrp="1"/>
          </p:cNvSpPr>
          <p:nvPr>
            <p:ph type="title"/>
          </p:nvPr>
        </p:nvSpPr>
        <p:spPr>
          <a:xfrm>
            <a:off x="441780" y="121920"/>
            <a:ext cx="4130220" cy="1037760"/>
          </a:xfrm>
        </p:spPr>
        <p:txBody>
          <a:bodyPr/>
          <a:lstStyle/>
          <a:p>
            <a:r>
              <a:rPr lang="en-US" sz="4000" dirty="0"/>
              <a:t>Recommendation</a:t>
            </a:r>
          </a:p>
        </p:txBody>
      </p:sp>
      <p:sp>
        <p:nvSpPr>
          <p:cNvPr id="4" name="Subtitle 1">
            <a:extLst>
              <a:ext uri="{FF2B5EF4-FFF2-40B4-BE49-F238E27FC236}">
                <a16:creationId xmlns:a16="http://schemas.microsoft.com/office/drawing/2014/main" id="{3C611BDF-E50B-4F7D-ACBB-F0974CC63616}"/>
              </a:ext>
            </a:extLst>
          </p:cNvPr>
          <p:cNvSpPr txBox="1">
            <a:spLocks/>
          </p:cNvSpPr>
          <p:nvPr/>
        </p:nvSpPr>
        <p:spPr>
          <a:xfrm>
            <a:off x="805968" y="1646059"/>
            <a:ext cx="6623532" cy="252735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accent2"/>
              </a:buClr>
              <a:buFont typeface="Arial" panose="020B0604020202020204" pitchFamily="34" charset="0"/>
              <a:buChar char="•"/>
            </a:pPr>
            <a:r>
              <a:rPr lang="en-US" sz="1600" dirty="0">
                <a:solidFill>
                  <a:schemeClr val="tx2"/>
                </a:solidFill>
                <a:latin typeface="Dosis" pitchFamily="2" charset="0"/>
              </a:rPr>
              <a:t>Platinum </a:t>
            </a:r>
            <a:r>
              <a:rPr lang="en-US" sz="1600" dirty="0">
                <a:solidFill>
                  <a:schemeClr val="bg1"/>
                </a:solidFill>
                <a:latin typeface="Dosis" pitchFamily="2" charset="0"/>
              </a:rPr>
              <a:t>: is the best level of the Customer Segmentation in each RFM and K-Mean to deal with the this type of customer should use for Promotion ,service or other benefit for them to keep using our service . This strategy give the encourage tother customer level to upgrade their score .</a:t>
            </a:r>
          </a:p>
          <a:p>
            <a:pPr marL="285750" indent="-285750">
              <a:buClr>
                <a:schemeClr val="accent2"/>
              </a:buClr>
              <a:buFont typeface="Arial" panose="020B0604020202020204" pitchFamily="34" charset="0"/>
              <a:buChar char="•"/>
            </a:pPr>
            <a:endParaRPr lang="en-US" sz="1600" dirty="0">
              <a:solidFill>
                <a:schemeClr val="bg1"/>
              </a:solidFill>
              <a:latin typeface="Dosis" pitchFamily="2" charset="0"/>
            </a:endParaRPr>
          </a:p>
          <a:p>
            <a:pPr marL="285750" indent="-285750">
              <a:buClr>
                <a:schemeClr val="accent2"/>
              </a:buClr>
              <a:buFont typeface="Arial" panose="020B0604020202020204" pitchFamily="34" charset="0"/>
              <a:buChar char="•"/>
            </a:pPr>
            <a:r>
              <a:rPr lang="en-US" sz="1600" dirty="0">
                <a:solidFill>
                  <a:schemeClr val="tx2"/>
                </a:solidFill>
                <a:latin typeface="Dosis" pitchFamily="2" charset="0"/>
              </a:rPr>
              <a:t>Sliver</a:t>
            </a:r>
            <a:r>
              <a:rPr lang="en-US" sz="1600" dirty="0">
                <a:solidFill>
                  <a:schemeClr val="bg1"/>
                </a:solidFill>
                <a:latin typeface="Dosis" pitchFamily="2" charset="0"/>
              </a:rPr>
              <a:t>(K-Mean) and </a:t>
            </a:r>
            <a:r>
              <a:rPr lang="en-US" sz="1600" dirty="0">
                <a:solidFill>
                  <a:schemeClr val="tx2"/>
                </a:solidFill>
                <a:latin typeface="Dosis" pitchFamily="2" charset="0"/>
              </a:rPr>
              <a:t>Bronze</a:t>
            </a:r>
            <a:r>
              <a:rPr lang="en-US" sz="1600" dirty="0">
                <a:solidFill>
                  <a:schemeClr val="bg1"/>
                </a:solidFill>
                <a:latin typeface="Dosis" pitchFamily="2" charset="0"/>
              </a:rPr>
              <a:t>(</a:t>
            </a:r>
            <a:r>
              <a:rPr lang="en-US" sz="1600" dirty="0" err="1">
                <a:solidFill>
                  <a:schemeClr val="bg1"/>
                </a:solidFill>
                <a:latin typeface="Dosis" pitchFamily="2" charset="0"/>
              </a:rPr>
              <a:t>rfm</a:t>
            </a:r>
            <a:r>
              <a:rPr lang="en-US" sz="1600" dirty="0">
                <a:solidFill>
                  <a:schemeClr val="bg1"/>
                </a:solidFill>
                <a:latin typeface="Dosis" pitchFamily="2" charset="0"/>
              </a:rPr>
              <a:t>) : is the low class of customer and type of this customers highly chance to churn ,to prevent this we should pay attention to the complaints or feedback ,give them more engagement to make them feel comfortable to use our product.</a:t>
            </a:r>
            <a:endParaRPr lang="en-US" sz="2000" b="1" i="0" dirty="0">
              <a:solidFill>
                <a:srgbClr val="0C5D58"/>
              </a:solidFill>
              <a:effectLst/>
              <a:latin typeface="Lato" panose="020F0502020204030203" pitchFamily="34" charset="0"/>
            </a:endParaRPr>
          </a:p>
          <a:p>
            <a:pPr marL="285750" indent="-285750">
              <a:buFontTx/>
              <a:buChar char="-"/>
            </a:pPr>
            <a:endParaRPr lang="en-US" sz="1600" dirty="0">
              <a:solidFill>
                <a:schemeClr val="bg1"/>
              </a:solidFill>
              <a:latin typeface="Dosis" pitchFamily="2" charset="0"/>
            </a:endParaRPr>
          </a:p>
          <a:p>
            <a:pPr marL="285750" indent="-285750">
              <a:buFontTx/>
              <a:buChar char="-"/>
            </a:pPr>
            <a:endParaRPr lang="en-US" sz="1600" dirty="0">
              <a:solidFill>
                <a:schemeClr val="bg1"/>
              </a:solidFill>
              <a:latin typeface="Dosis" pitchFamily="2" charset="0"/>
            </a:endParaRPr>
          </a:p>
          <a:p>
            <a:pPr marL="139700"/>
            <a:endParaRPr lang="en-US" sz="1600" dirty="0">
              <a:latin typeface="Dosis" pitchFamily="2" charset="0"/>
            </a:endParaRPr>
          </a:p>
          <a:p>
            <a:pPr>
              <a:buFontTx/>
              <a:buChar char="-"/>
            </a:pPr>
            <a:endParaRPr lang="en-US" sz="1600" dirty="0">
              <a:latin typeface="Dosis" pitchFamily="2" charset="0"/>
            </a:endParaRPr>
          </a:p>
          <a:p>
            <a:pPr marL="139700"/>
            <a:endParaRPr lang="en-US" sz="1600" dirty="0">
              <a:latin typeface="Dosis" pitchFamily="2" charset="0"/>
            </a:endParaRPr>
          </a:p>
          <a:p>
            <a:pPr>
              <a:buFontTx/>
              <a:buChar char="-"/>
            </a:pPr>
            <a:endParaRPr lang="en-US" sz="1600" dirty="0">
              <a:latin typeface="Dosis" pitchFamily="2" charset="0"/>
            </a:endParaRPr>
          </a:p>
          <a:p>
            <a:pPr>
              <a:buFontTx/>
              <a:buChar char="-"/>
            </a:pPr>
            <a:endParaRPr lang="en-US" sz="1600" dirty="0">
              <a:latin typeface="Dosis" pitchFamily="2" charset="0"/>
            </a:endParaRPr>
          </a:p>
          <a:p>
            <a:pPr>
              <a:buFontTx/>
              <a:buChar char="-"/>
            </a:pPr>
            <a:endParaRPr lang="en-US" sz="1600" dirty="0">
              <a:latin typeface="Dosis" pitchFamily="2" charset="0"/>
            </a:endParaRPr>
          </a:p>
          <a:p>
            <a:endParaRPr lang="en-US" sz="1600" dirty="0">
              <a:latin typeface="Dosis" pitchFamily="2" charset="0"/>
            </a:endParaRPr>
          </a:p>
          <a:p>
            <a:endParaRPr lang="en-US" sz="1600" dirty="0">
              <a:latin typeface="Dosis" pitchFamily="2" charset="0"/>
            </a:endParaRPr>
          </a:p>
        </p:txBody>
      </p:sp>
    </p:spTree>
    <p:extLst>
      <p:ext uri="{BB962C8B-B14F-4D97-AF65-F5344CB8AC3E}">
        <p14:creationId xmlns:p14="http://schemas.microsoft.com/office/powerpoint/2010/main" val="2246149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478F8-DBA1-4535-80E8-71C644CEE5EB}"/>
              </a:ext>
            </a:extLst>
          </p:cNvPr>
          <p:cNvSpPr>
            <a:spLocks noGrp="1"/>
          </p:cNvSpPr>
          <p:nvPr>
            <p:ph type="title"/>
          </p:nvPr>
        </p:nvSpPr>
        <p:spPr/>
        <p:txBody>
          <a:bodyPr/>
          <a:lstStyle/>
          <a:p>
            <a:r>
              <a:rPr lang="en-US" dirty="0"/>
              <a:t>Thank you </a:t>
            </a:r>
          </a:p>
        </p:txBody>
      </p:sp>
    </p:spTree>
    <p:extLst>
      <p:ext uri="{BB962C8B-B14F-4D97-AF65-F5344CB8AC3E}">
        <p14:creationId xmlns:p14="http://schemas.microsoft.com/office/powerpoint/2010/main" val="3690395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0"/>
        <p:cNvGrpSpPr/>
        <p:nvPr/>
      </p:nvGrpSpPr>
      <p:grpSpPr>
        <a:xfrm>
          <a:off x="0" y="0"/>
          <a:ext cx="0" cy="0"/>
          <a:chOff x="0" y="0"/>
          <a:chExt cx="0" cy="0"/>
        </a:xfrm>
      </p:grpSpPr>
      <p:sp>
        <p:nvSpPr>
          <p:cNvPr id="1571" name="Google Shape;1571;p44"/>
          <p:cNvSpPr txBox="1">
            <a:spLocks noGrp="1"/>
          </p:cNvSpPr>
          <p:nvPr>
            <p:ph type="title" idx="2"/>
          </p:nvPr>
        </p:nvSpPr>
        <p:spPr>
          <a:xfrm>
            <a:off x="3066474" y="1283064"/>
            <a:ext cx="584400" cy="593400"/>
          </a:xfrm>
          <a:prstGeom prst="rect">
            <a:avLst/>
          </a:prstGeom>
        </p:spPr>
        <p:txBody>
          <a:bodyPr spcFirstLastPara="1" wrap="square" lIns="0" tIns="91425" rIns="90000" bIns="91425" anchor="b" anchorCtr="0">
            <a:noAutofit/>
          </a:bodyPr>
          <a:lstStyle/>
          <a:p>
            <a:pPr marL="0" lvl="0" indent="0" algn="r" rtl="0">
              <a:spcBef>
                <a:spcPts val="0"/>
              </a:spcBef>
              <a:spcAft>
                <a:spcPts val="0"/>
              </a:spcAft>
              <a:buNone/>
            </a:pPr>
            <a:r>
              <a:rPr lang="en" dirty="0"/>
              <a:t>01</a:t>
            </a:r>
            <a:endParaRPr dirty="0"/>
          </a:p>
        </p:txBody>
      </p:sp>
      <p:sp>
        <p:nvSpPr>
          <p:cNvPr id="1574" name="Google Shape;1574;p44"/>
          <p:cNvSpPr txBox="1">
            <a:spLocks noGrp="1"/>
          </p:cNvSpPr>
          <p:nvPr>
            <p:ph type="title" idx="13"/>
          </p:nvPr>
        </p:nvSpPr>
        <p:spPr>
          <a:xfrm>
            <a:off x="1880247" y="3027406"/>
            <a:ext cx="584400" cy="593400"/>
          </a:xfrm>
          <a:prstGeom prst="rect">
            <a:avLst/>
          </a:prstGeom>
        </p:spPr>
        <p:txBody>
          <a:bodyPr spcFirstLastPara="1" wrap="square" lIns="0" tIns="91425" rIns="90000" bIns="91425" anchor="b" anchorCtr="0">
            <a:noAutofit/>
          </a:bodyPr>
          <a:lstStyle/>
          <a:p>
            <a:pPr marL="0" lvl="0" indent="0" algn="r" rtl="0">
              <a:spcBef>
                <a:spcPts val="0"/>
              </a:spcBef>
              <a:spcAft>
                <a:spcPts val="0"/>
              </a:spcAft>
              <a:buNone/>
            </a:pPr>
            <a:r>
              <a:rPr lang="en" dirty="0"/>
              <a:t>02</a:t>
            </a:r>
            <a:endParaRPr dirty="0"/>
          </a:p>
        </p:txBody>
      </p:sp>
      <p:sp>
        <p:nvSpPr>
          <p:cNvPr id="1575" name="Google Shape;1575;p44"/>
          <p:cNvSpPr txBox="1">
            <a:spLocks noGrp="1"/>
          </p:cNvSpPr>
          <p:nvPr>
            <p:ph type="title" idx="16"/>
          </p:nvPr>
        </p:nvSpPr>
        <p:spPr>
          <a:xfrm>
            <a:off x="4460874" y="3040887"/>
            <a:ext cx="584400" cy="593400"/>
          </a:xfrm>
          <a:prstGeom prst="rect">
            <a:avLst/>
          </a:prstGeom>
        </p:spPr>
        <p:txBody>
          <a:bodyPr spcFirstLastPara="1" wrap="square" lIns="0" tIns="91425" rIns="90000" bIns="91425" anchor="b" anchorCtr="0">
            <a:noAutofit/>
          </a:bodyPr>
          <a:lstStyle/>
          <a:p>
            <a:pPr marL="0" lvl="0" indent="0" algn="r" rtl="0">
              <a:spcBef>
                <a:spcPts val="0"/>
              </a:spcBef>
              <a:spcAft>
                <a:spcPts val="0"/>
              </a:spcAft>
              <a:buNone/>
            </a:pPr>
            <a:r>
              <a:rPr lang="en" dirty="0"/>
              <a:t>03</a:t>
            </a:r>
            <a:endParaRPr dirty="0"/>
          </a:p>
        </p:txBody>
      </p:sp>
      <p:sp>
        <p:nvSpPr>
          <p:cNvPr id="1577" name="Google Shape;1577;p44"/>
          <p:cNvSpPr txBox="1">
            <a:spLocks noGrp="1"/>
          </p:cNvSpPr>
          <p:nvPr>
            <p:ph type="title"/>
          </p:nvPr>
        </p:nvSpPr>
        <p:spPr>
          <a:xfrm>
            <a:off x="3574674" y="1277814"/>
            <a:ext cx="1772400" cy="527700"/>
          </a:xfrm>
          <a:prstGeom prst="rect">
            <a:avLst/>
          </a:prstGeom>
        </p:spPr>
        <p:txBody>
          <a:bodyPr spcFirstLastPara="1" wrap="square" lIns="91425" tIns="91425" rIns="36000" bIns="91425" anchor="b" anchorCtr="0">
            <a:noAutofit/>
          </a:bodyPr>
          <a:lstStyle/>
          <a:p>
            <a:pPr marL="0" lvl="0" indent="0" algn="l" rtl="0">
              <a:spcBef>
                <a:spcPts val="0"/>
              </a:spcBef>
              <a:spcAft>
                <a:spcPts val="0"/>
              </a:spcAft>
              <a:buNone/>
            </a:pPr>
            <a:r>
              <a:rPr lang="en" dirty="0"/>
              <a:t>Introduction</a:t>
            </a:r>
            <a:endParaRPr dirty="0"/>
          </a:p>
        </p:txBody>
      </p:sp>
      <p:sp>
        <p:nvSpPr>
          <p:cNvPr id="1578" name="Google Shape;1578;p44"/>
          <p:cNvSpPr txBox="1">
            <a:spLocks noGrp="1"/>
          </p:cNvSpPr>
          <p:nvPr>
            <p:ph type="subTitle" idx="1"/>
          </p:nvPr>
        </p:nvSpPr>
        <p:spPr>
          <a:xfrm>
            <a:off x="3574674" y="1784184"/>
            <a:ext cx="1887874" cy="973763"/>
          </a:xfrm>
          <a:prstGeom prst="rect">
            <a:avLst/>
          </a:prstGeom>
        </p:spPr>
        <p:txBody>
          <a:bodyPr spcFirstLastPara="1" wrap="square" lIns="90000" tIns="90000" rIns="90000" bIns="90000" anchor="ctr" anchorCtr="0">
            <a:noAutofit/>
          </a:bodyPr>
          <a:lstStyle/>
          <a:p>
            <a:pPr marL="0" lvl="0" indent="0" algn="l" rtl="0">
              <a:spcBef>
                <a:spcPts val="0"/>
              </a:spcBef>
              <a:spcAft>
                <a:spcPts val="0"/>
              </a:spcAft>
              <a:buNone/>
            </a:pPr>
            <a:r>
              <a:rPr lang="en-US" dirty="0"/>
              <a:t>I</a:t>
            </a:r>
            <a:r>
              <a:rPr lang="en" dirty="0"/>
              <a:t>ntroduce about dataset that we use</a:t>
            </a:r>
          </a:p>
          <a:p>
            <a:pPr marL="0" lvl="0" indent="0" algn="l" rtl="0">
              <a:spcBef>
                <a:spcPts val="0"/>
              </a:spcBef>
              <a:spcAft>
                <a:spcPts val="0"/>
              </a:spcAft>
              <a:buNone/>
            </a:pPr>
            <a:r>
              <a:rPr lang="en-US" dirty="0"/>
              <a:t>P</a:t>
            </a:r>
            <a:r>
              <a:rPr lang="en" dirty="0"/>
              <a:t>roject</a:t>
            </a:r>
            <a:endParaRPr dirty="0"/>
          </a:p>
        </p:txBody>
      </p:sp>
      <p:sp>
        <p:nvSpPr>
          <p:cNvPr id="1579" name="Google Shape;1579;p44"/>
          <p:cNvSpPr txBox="1">
            <a:spLocks noGrp="1"/>
          </p:cNvSpPr>
          <p:nvPr>
            <p:ph type="title" idx="21"/>
          </p:nvPr>
        </p:nvSpPr>
        <p:spPr>
          <a:xfrm>
            <a:off x="720000" y="387600"/>
            <a:ext cx="7704000" cy="473400"/>
          </a:xfrm>
          <a:prstGeom prst="rect">
            <a:avLst/>
          </a:prstGeom>
        </p:spPr>
        <p:txBody>
          <a:bodyPr spcFirstLastPara="1" wrap="square" lIns="90000" tIns="90000" rIns="90000" bIns="90000" anchor="t" anchorCtr="0">
            <a:noAutofit/>
          </a:bodyPr>
          <a:lstStyle/>
          <a:p>
            <a:pPr marL="0" lvl="0" indent="0" algn="ctr" rtl="0">
              <a:spcBef>
                <a:spcPts val="0"/>
              </a:spcBef>
              <a:spcAft>
                <a:spcPts val="0"/>
              </a:spcAft>
              <a:buNone/>
            </a:pPr>
            <a:r>
              <a:rPr lang="en" dirty="0"/>
              <a:t>TABLE OF CONTENTS</a:t>
            </a:r>
            <a:endParaRPr dirty="0"/>
          </a:p>
        </p:txBody>
      </p:sp>
      <p:sp>
        <p:nvSpPr>
          <p:cNvPr id="1584" name="Google Shape;1584;p44"/>
          <p:cNvSpPr txBox="1">
            <a:spLocks noGrp="1"/>
          </p:cNvSpPr>
          <p:nvPr>
            <p:ph type="title" idx="9"/>
          </p:nvPr>
        </p:nvSpPr>
        <p:spPr>
          <a:xfrm>
            <a:off x="2388447" y="3022152"/>
            <a:ext cx="1772400" cy="527700"/>
          </a:xfrm>
          <a:prstGeom prst="rect">
            <a:avLst/>
          </a:prstGeom>
        </p:spPr>
        <p:txBody>
          <a:bodyPr spcFirstLastPara="1" wrap="square" lIns="91425" tIns="91425" rIns="36000" bIns="91425" anchor="b" anchorCtr="0">
            <a:noAutofit/>
          </a:bodyPr>
          <a:lstStyle/>
          <a:p>
            <a:pPr marL="0" lvl="0" indent="0" algn="l" rtl="0">
              <a:spcBef>
                <a:spcPts val="0"/>
              </a:spcBef>
              <a:spcAft>
                <a:spcPts val="0"/>
              </a:spcAft>
              <a:buNone/>
            </a:pPr>
            <a:r>
              <a:rPr lang="en" dirty="0"/>
              <a:t>Analysis </a:t>
            </a:r>
            <a:endParaRPr dirty="0"/>
          </a:p>
        </p:txBody>
      </p:sp>
      <p:sp>
        <p:nvSpPr>
          <p:cNvPr id="1585" name="Google Shape;1585;p44"/>
          <p:cNvSpPr txBox="1">
            <a:spLocks noGrp="1"/>
          </p:cNvSpPr>
          <p:nvPr>
            <p:ph type="subTitle" idx="14"/>
          </p:nvPr>
        </p:nvSpPr>
        <p:spPr>
          <a:xfrm>
            <a:off x="2388461" y="3460828"/>
            <a:ext cx="1772400" cy="802200"/>
          </a:xfrm>
          <a:prstGeom prst="rect">
            <a:avLst/>
          </a:prstGeom>
        </p:spPr>
        <p:txBody>
          <a:bodyPr spcFirstLastPara="1" wrap="square" lIns="90000" tIns="90000" rIns="90000" bIns="90000" anchor="ctr" anchorCtr="0">
            <a:noAutofit/>
          </a:bodyPr>
          <a:lstStyle/>
          <a:p>
            <a:pPr marL="0" lvl="0" indent="0" algn="l" rtl="0">
              <a:spcBef>
                <a:spcPts val="0"/>
              </a:spcBef>
              <a:spcAft>
                <a:spcPts val="0"/>
              </a:spcAft>
              <a:buNone/>
            </a:pPr>
            <a:r>
              <a:rPr lang="en" dirty="0"/>
              <a:t>Process that need to go through </a:t>
            </a:r>
            <a:endParaRPr dirty="0"/>
          </a:p>
        </p:txBody>
      </p:sp>
      <p:sp>
        <p:nvSpPr>
          <p:cNvPr id="1586" name="Google Shape;1586;p44"/>
          <p:cNvSpPr txBox="1">
            <a:spLocks noGrp="1"/>
          </p:cNvSpPr>
          <p:nvPr>
            <p:ph type="title" idx="15"/>
          </p:nvPr>
        </p:nvSpPr>
        <p:spPr>
          <a:xfrm>
            <a:off x="4971874" y="3022152"/>
            <a:ext cx="1887874" cy="527700"/>
          </a:xfrm>
          <a:prstGeom prst="rect">
            <a:avLst/>
          </a:prstGeom>
        </p:spPr>
        <p:txBody>
          <a:bodyPr spcFirstLastPara="1" wrap="square" lIns="91425" tIns="91425" rIns="36000" bIns="91425" anchor="b" anchorCtr="0">
            <a:noAutofit/>
          </a:bodyPr>
          <a:lstStyle/>
          <a:p>
            <a:pPr marL="0" lvl="0" indent="0" algn="l" rtl="0">
              <a:spcBef>
                <a:spcPts val="0"/>
              </a:spcBef>
              <a:spcAft>
                <a:spcPts val="0"/>
              </a:spcAft>
              <a:buNone/>
            </a:pPr>
            <a:r>
              <a:rPr lang="en-US" dirty="0"/>
              <a:t>Recommendation</a:t>
            </a:r>
            <a:endParaRPr dirty="0"/>
          </a:p>
        </p:txBody>
      </p:sp>
      <p:sp>
        <p:nvSpPr>
          <p:cNvPr id="1587" name="Google Shape;1587;p44"/>
          <p:cNvSpPr txBox="1">
            <a:spLocks noGrp="1"/>
          </p:cNvSpPr>
          <p:nvPr>
            <p:ph type="subTitle" idx="17"/>
          </p:nvPr>
        </p:nvSpPr>
        <p:spPr>
          <a:xfrm>
            <a:off x="4971871" y="3460828"/>
            <a:ext cx="2018863" cy="802200"/>
          </a:xfrm>
          <a:prstGeom prst="rect">
            <a:avLst/>
          </a:prstGeom>
        </p:spPr>
        <p:txBody>
          <a:bodyPr spcFirstLastPara="1" wrap="square" lIns="90000" tIns="90000" rIns="90000" bIns="90000" anchor="ctr" anchorCtr="0">
            <a:noAutofit/>
          </a:bodyPr>
          <a:lstStyle/>
          <a:p>
            <a:pPr marL="0" lvl="0" indent="0" algn="l" rtl="0">
              <a:spcBef>
                <a:spcPts val="0"/>
              </a:spcBef>
              <a:spcAft>
                <a:spcPts val="0"/>
              </a:spcAft>
              <a:buNone/>
            </a:pPr>
            <a:r>
              <a:rPr lang="en" dirty="0"/>
              <a:t>The Recommendation base on the Analysis</a:t>
            </a:r>
            <a:endParaRPr dirty="0"/>
          </a:p>
        </p:txBody>
      </p:sp>
      <p:grpSp>
        <p:nvGrpSpPr>
          <p:cNvPr id="1590" name="Google Shape;1590;p44"/>
          <p:cNvGrpSpPr/>
          <p:nvPr/>
        </p:nvGrpSpPr>
        <p:grpSpPr>
          <a:xfrm flipH="1">
            <a:off x="766928" y="278237"/>
            <a:ext cx="535235" cy="523530"/>
            <a:chOff x="488084" y="3164562"/>
            <a:chExt cx="535235" cy="523530"/>
          </a:xfrm>
        </p:grpSpPr>
        <p:grpSp>
          <p:nvGrpSpPr>
            <p:cNvPr id="1591" name="Google Shape;1591;p44"/>
            <p:cNvGrpSpPr/>
            <p:nvPr/>
          </p:nvGrpSpPr>
          <p:grpSpPr>
            <a:xfrm>
              <a:off x="488084" y="3164562"/>
              <a:ext cx="535235" cy="523530"/>
              <a:chOff x="488084" y="3164562"/>
              <a:chExt cx="535235" cy="523530"/>
            </a:xfrm>
          </p:grpSpPr>
          <p:sp>
            <p:nvSpPr>
              <p:cNvPr id="1592" name="Google Shape;1592;p44"/>
              <p:cNvSpPr/>
              <p:nvPr/>
            </p:nvSpPr>
            <p:spPr>
              <a:xfrm>
                <a:off x="488084" y="3164562"/>
                <a:ext cx="535235" cy="523452"/>
              </a:xfrm>
              <a:custGeom>
                <a:avLst/>
                <a:gdLst/>
                <a:ahLst/>
                <a:cxnLst/>
                <a:rect l="l" t="t" r="r" b="b"/>
                <a:pathLst>
                  <a:path w="13769" h="13465" extrusionOk="0">
                    <a:moveTo>
                      <a:pt x="6221" y="1"/>
                    </a:moveTo>
                    <a:cubicBezTo>
                      <a:pt x="6004" y="1"/>
                      <a:pt x="5790" y="120"/>
                      <a:pt x="5691" y="342"/>
                    </a:cubicBezTo>
                    <a:lnTo>
                      <a:pt x="4173" y="3701"/>
                    </a:lnTo>
                    <a:cubicBezTo>
                      <a:pt x="4109" y="3831"/>
                      <a:pt x="4004" y="3936"/>
                      <a:pt x="3869" y="3994"/>
                    </a:cubicBezTo>
                    <a:lnTo>
                      <a:pt x="476" y="5442"/>
                    </a:lnTo>
                    <a:cubicBezTo>
                      <a:pt x="87" y="5604"/>
                      <a:pt x="1" y="6119"/>
                      <a:pt x="314" y="6402"/>
                    </a:cubicBezTo>
                    <a:lnTo>
                      <a:pt x="3038" y="8887"/>
                    </a:lnTo>
                    <a:cubicBezTo>
                      <a:pt x="3148" y="8982"/>
                      <a:pt x="3215" y="9117"/>
                      <a:pt x="3226" y="9261"/>
                    </a:cubicBezTo>
                    <a:lnTo>
                      <a:pt x="3552" y="12938"/>
                    </a:lnTo>
                    <a:cubicBezTo>
                      <a:pt x="3581" y="13251"/>
                      <a:pt x="3847" y="13465"/>
                      <a:pt x="4133" y="13465"/>
                    </a:cubicBezTo>
                    <a:cubicBezTo>
                      <a:pt x="4228" y="13465"/>
                      <a:pt x="4326" y="13441"/>
                      <a:pt x="4417" y="13389"/>
                    </a:cubicBezTo>
                    <a:lnTo>
                      <a:pt x="7622" y="11564"/>
                    </a:lnTo>
                    <a:cubicBezTo>
                      <a:pt x="7708" y="11514"/>
                      <a:pt x="7804" y="11490"/>
                      <a:pt x="7902" y="11490"/>
                    </a:cubicBezTo>
                    <a:cubicBezTo>
                      <a:pt x="7948" y="11490"/>
                      <a:pt x="7995" y="11495"/>
                      <a:pt x="8041" y="11506"/>
                    </a:cubicBezTo>
                    <a:lnTo>
                      <a:pt x="11630" y="12327"/>
                    </a:lnTo>
                    <a:cubicBezTo>
                      <a:pt x="11676" y="12338"/>
                      <a:pt x="11721" y="12343"/>
                      <a:pt x="11765" y="12343"/>
                    </a:cubicBezTo>
                    <a:cubicBezTo>
                      <a:pt x="12120" y="12343"/>
                      <a:pt x="12404" y="12013"/>
                      <a:pt x="12327" y="11645"/>
                    </a:cubicBezTo>
                    <a:lnTo>
                      <a:pt x="11588" y="8037"/>
                    </a:lnTo>
                    <a:cubicBezTo>
                      <a:pt x="11554" y="7892"/>
                      <a:pt x="11583" y="7742"/>
                      <a:pt x="11655" y="7618"/>
                    </a:cubicBezTo>
                    <a:lnTo>
                      <a:pt x="13548" y="4455"/>
                    </a:lnTo>
                    <a:cubicBezTo>
                      <a:pt x="13769" y="4096"/>
                      <a:pt x="13538" y="3630"/>
                      <a:pt x="13116" y="3581"/>
                    </a:cubicBezTo>
                    <a:lnTo>
                      <a:pt x="9454" y="3173"/>
                    </a:lnTo>
                    <a:cubicBezTo>
                      <a:pt x="9310" y="3158"/>
                      <a:pt x="9175" y="3086"/>
                      <a:pt x="9079" y="2980"/>
                    </a:cubicBezTo>
                    <a:lnTo>
                      <a:pt x="6657" y="198"/>
                    </a:lnTo>
                    <a:cubicBezTo>
                      <a:pt x="6539" y="64"/>
                      <a:pt x="6379" y="1"/>
                      <a:pt x="6221" y="1"/>
                    </a:cubicBezTo>
                    <a:close/>
                  </a:path>
                </a:pathLst>
              </a:custGeom>
              <a:solidFill>
                <a:srgbClr val="FEB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4"/>
              <p:cNvSpPr/>
              <p:nvPr/>
            </p:nvSpPr>
            <p:spPr>
              <a:xfrm>
                <a:off x="948023" y="3535780"/>
                <a:ext cx="22080" cy="108422"/>
              </a:xfrm>
              <a:custGeom>
                <a:avLst/>
                <a:gdLst/>
                <a:ahLst/>
                <a:cxnLst/>
                <a:rect l="l" t="t" r="r" b="b"/>
                <a:pathLst>
                  <a:path w="568" h="2789" extrusionOk="0">
                    <a:moveTo>
                      <a:pt x="62" y="1"/>
                    </a:moveTo>
                    <a:lnTo>
                      <a:pt x="495" y="2096"/>
                    </a:lnTo>
                    <a:cubicBezTo>
                      <a:pt x="568" y="2442"/>
                      <a:pt x="322" y="2749"/>
                      <a:pt x="0" y="2788"/>
                    </a:cubicBezTo>
                    <a:cubicBezTo>
                      <a:pt x="322" y="2749"/>
                      <a:pt x="568" y="2442"/>
                      <a:pt x="501" y="2096"/>
                    </a:cubicBezTo>
                    <a:lnTo>
                      <a:pt x="68" y="1"/>
                    </a:lnTo>
                    <a:close/>
                  </a:path>
                </a:pathLst>
              </a:custGeom>
              <a:solidFill>
                <a:srgbClr val="E6AC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4"/>
              <p:cNvSpPr/>
              <p:nvPr/>
            </p:nvSpPr>
            <p:spPr>
              <a:xfrm>
                <a:off x="616635" y="3535780"/>
                <a:ext cx="353468" cy="152312"/>
              </a:xfrm>
              <a:custGeom>
                <a:avLst/>
                <a:gdLst/>
                <a:ahLst/>
                <a:cxnLst/>
                <a:rect l="l" t="t" r="r" b="b"/>
                <a:pathLst>
                  <a:path w="9093" h="3918" extrusionOk="0">
                    <a:moveTo>
                      <a:pt x="8587" y="1"/>
                    </a:moveTo>
                    <a:cubicBezTo>
                      <a:pt x="6954" y="693"/>
                      <a:pt x="5180" y="1058"/>
                      <a:pt x="3388" y="1058"/>
                    </a:cubicBezTo>
                    <a:cubicBezTo>
                      <a:pt x="2259" y="1058"/>
                      <a:pt x="1119" y="914"/>
                      <a:pt x="1" y="616"/>
                    </a:cubicBezTo>
                    <a:lnTo>
                      <a:pt x="1" y="616"/>
                    </a:lnTo>
                    <a:lnTo>
                      <a:pt x="245" y="3389"/>
                    </a:lnTo>
                    <a:cubicBezTo>
                      <a:pt x="254" y="3509"/>
                      <a:pt x="303" y="3614"/>
                      <a:pt x="370" y="3696"/>
                    </a:cubicBezTo>
                    <a:cubicBezTo>
                      <a:pt x="480" y="3836"/>
                      <a:pt x="649" y="3918"/>
                      <a:pt x="826" y="3918"/>
                    </a:cubicBezTo>
                    <a:cubicBezTo>
                      <a:pt x="918" y="3918"/>
                      <a:pt x="1019" y="3893"/>
                      <a:pt x="1110" y="3840"/>
                    </a:cubicBezTo>
                    <a:lnTo>
                      <a:pt x="4315" y="2015"/>
                    </a:lnTo>
                    <a:cubicBezTo>
                      <a:pt x="4320" y="2015"/>
                      <a:pt x="4326" y="2010"/>
                      <a:pt x="4335" y="2005"/>
                    </a:cubicBezTo>
                    <a:cubicBezTo>
                      <a:pt x="4417" y="1961"/>
                      <a:pt x="4508" y="1937"/>
                      <a:pt x="4604" y="1937"/>
                    </a:cubicBezTo>
                    <a:cubicBezTo>
                      <a:pt x="4648" y="1937"/>
                      <a:pt x="4690" y="1942"/>
                      <a:pt x="4734" y="1957"/>
                    </a:cubicBezTo>
                    <a:lnTo>
                      <a:pt x="8323" y="2778"/>
                    </a:lnTo>
                    <a:cubicBezTo>
                      <a:pt x="8372" y="2788"/>
                      <a:pt x="8414" y="2793"/>
                      <a:pt x="8458" y="2793"/>
                    </a:cubicBezTo>
                    <a:cubicBezTo>
                      <a:pt x="8478" y="2793"/>
                      <a:pt x="8501" y="2793"/>
                      <a:pt x="8521" y="2788"/>
                    </a:cubicBezTo>
                    <a:lnTo>
                      <a:pt x="8525" y="2788"/>
                    </a:lnTo>
                    <a:cubicBezTo>
                      <a:pt x="8847" y="2749"/>
                      <a:pt x="9093" y="2442"/>
                      <a:pt x="9020" y="2096"/>
                    </a:cubicBezTo>
                    <a:lnTo>
                      <a:pt x="8587" y="1"/>
                    </a:lnTo>
                    <a:close/>
                  </a:path>
                </a:pathLst>
              </a:custGeom>
              <a:solidFill>
                <a:srgbClr val="F580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4"/>
              <p:cNvSpPr/>
              <p:nvPr/>
            </p:nvSpPr>
            <p:spPr>
              <a:xfrm>
                <a:off x="809598" y="3392914"/>
                <a:ext cx="63945" cy="39380"/>
              </a:xfrm>
              <a:custGeom>
                <a:avLst/>
                <a:gdLst/>
                <a:ahLst/>
                <a:cxnLst/>
                <a:rect l="l" t="t" r="r" b="b"/>
                <a:pathLst>
                  <a:path w="1645" h="1013" extrusionOk="0">
                    <a:moveTo>
                      <a:pt x="913" y="0"/>
                    </a:moveTo>
                    <a:cubicBezTo>
                      <a:pt x="865" y="0"/>
                      <a:pt x="815" y="3"/>
                      <a:pt x="764" y="9"/>
                    </a:cubicBezTo>
                    <a:cubicBezTo>
                      <a:pt x="327" y="62"/>
                      <a:pt x="1" y="326"/>
                      <a:pt x="34" y="600"/>
                    </a:cubicBezTo>
                    <a:cubicBezTo>
                      <a:pt x="64" y="842"/>
                      <a:pt x="363" y="1013"/>
                      <a:pt x="734" y="1013"/>
                    </a:cubicBezTo>
                    <a:cubicBezTo>
                      <a:pt x="783" y="1013"/>
                      <a:pt x="833" y="1010"/>
                      <a:pt x="884" y="1003"/>
                    </a:cubicBezTo>
                    <a:cubicBezTo>
                      <a:pt x="1317" y="952"/>
                      <a:pt x="1644" y="686"/>
                      <a:pt x="1611" y="413"/>
                    </a:cubicBezTo>
                    <a:cubicBezTo>
                      <a:pt x="1580" y="171"/>
                      <a:pt x="1281" y="0"/>
                      <a:pt x="913" y="0"/>
                    </a:cubicBezTo>
                    <a:close/>
                  </a:path>
                </a:pathLst>
              </a:custGeom>
              <a:solidFill>
                <a:srgbClr val="EE73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4"/>
              <p:cNvSpPr/>
              <p:nvPr/>
            </p:nvSpPr>
            <p:spPr>
              <a:xfrm>
                <a:off x="656596" y="3387782"/>
                <a:ext cx="28999" cy="39769"/>
              </a:xfrm>
              <a:custGeom>
                <a:avLst/>
                <a:gdLst/>
                <a:ahLst/>
                <a:cxnLst/>
                <a:rect l="l" t="t" r="r" b="b"/>
                <a:pathLst>
                  <a:path w="746" h="1023" extrusionOk="0">
                    <a:moveTo>
                      <a:pt x="305" y="0"/>
                    </a:moveTo>
                    <a:cubicBezTo>
                      <a:pt x="298" y="0"/>
                      <a:pt x="291" y="1"/>
                      <a:pt x="284" y="2"/>
                    </a:cubicBezTo>
                    <a:cubicBezTo>
                      <a:pt x="126" y="21"/>
                      <a:pt x="0" y="252"/>
                      <a:pt x="0" y="536"/>
                    </a:cubicBezTo>
                    <a:cubicBezTo>
                      <a:pt x="5" y="802"/>
                      <a:pt x="168" y="1023"/>
                      <a:pt x="368" y="1023"/>
                    </a:cubicBezTo>
                    <a:cubicBezTo>
                      <a:pt x="380" y="1023"/>
                      <a:pt x="392" y="1022"/>
                      <a:pt x="404" y="1020"/>
                    </a:cubicBezTo>
                    <a:cubicBezTo>
                      <a:pt x="625" y="997"/>
                      <a:pt x="745" y="732"/>
                      <a:pt x="683" y="454"/>
                    </a:cubicBezTo>
                    <a:cubicBezTo>
                      <a:pt x="619" y="192"/>
                      <a:pt x="454" y="0"/>
                      <a:pt x="305" y="0"/>
                    </a:cubicBezTo>
                    <a:close/>
                  </a:path>
                </a:pathLst>
              </a:custGeom>
              <a:solidFill>
                <a:srgbClr val="1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4"/>
              <p:cNvSpPr/>
              <p:nvPr/>
            </p:nvSpPr>
            <p:spPr>
              <a:xfrm>
                <a:off x="667753" y="3392875"/>
                <a:ext cx="8513" cy="6414"/>
              </a:xfrm>
              <a:custGeom>
                <a:avLst/>
                <a:gdLst/>
                <a:ahLst/>
                <a:cxnLst/>
                <a:rect l="l" t="t" r="r" b="b"/>
                <a:pathLst>
                  <a:path w="219" h="165" extrusionOk="0">
                    <a:moveTo>
                      <a:pt x="116" y="0"/>
                    </a:moveTo>
                    <a:cubicBezTo>
                      <a:pt x="112" y="0"/>
                      <a:pt x="108" y="0"/>
                      <a:pt x="103" y="1"/>
                    </a:cubicBezTo>
                    <a:cubicBezTo>
                      <a:pt x="0" y="10"/>
                      <a:pt x="16" y="164"/>
                      <a:pt x="112" y="164"/>
                    </a:cubicBezTo>
                    <a:cubicBezTo>
                      <a:pt x="115" y="164"/>
                      <a:pt x="118" y="164"/>
                      <a:pt x="122" y="164"/>
                    </a:cubicBezTo>
                    <a:cubicBezTo>
                      <a:pt x="219" y="150"/>
                      <a:pt x="205" y="0"/>
                      <a:pt x="116"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4"/>
              <p:cNvSpPr/>
              <p:nvPr/>
            </p:nvSpPr>
            <p:spPr>
              <a:xfrm>
                <a:off x="825847" y="3373010"/>
                <a:ext cx="28999" cy="39614"/>
              </a:xfrm>
              <a:custGeom>
                <a:avLst/>
                <a:gdLst/>
                <a:ahLst/>
                <a:cxnLst/>
                <a:rect l="l" t="t" r="r" b="b"/>
                <a:pathLst>
                  <a:path w="746" h="1019" extrusionOk="0">
                    <a:moveTo>
                      <a:pt x="306" y="1"/>
                    </a:moveTo>
                    <a:cubicBezTo>
                      <a:pt x="298" y="1"/>
                      <a:pt x="291" y="1"/>
                      <a:pt x="284" y="2"/>
                    </a:cubicBezTo>
                    <a:cubicBezTo>
                      <a:pt x="126" y="22"/>
                      <a:pt x="0" y="253"/>
                      <a:pt x="0" y="535"/>
                    </a:cubicBezTo>
                    <a:cubicBezTo>
                      <a:pt x="5" y="798"/>
                      <a:pt x="168" y="1018"/>
                      <a:pt x="367" y="1018"/>
                    </a:cubicBezTo>
                    <a:cubicBezTo>
                      <a:pt x="379" y="1018"/>
                      <a:pt x="392" y="1018"/>
                      <a:pt x="404" y="1016"/>
                    </a:cubicBezTo>
                    <a:cubicBezTo>
                      <a:pt x="625" y="992"/>
                      <a:pt x="745" y="728"/>
                      <a:pt x="683" y="454"/>
                    </a:cubicBezTo>
                    <a:cubicBezTo>
                      <a:pt x="619" y="188"/>
                      <a:pt x="454" y="1"/>
                      <a:pt x="306" y="1"/>
                    </a:cubicBezTo>
                    <a:close/>
                  </a:path>
                </a:pathLst>
              </a:custGeom>
              <a:solidFill>
                <a:srgbClr val="1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4"/>
              <p:cNvSpPr/>
              <p:nvPr/>
            </p:nvSpPr>
            <p:spPr>
              <a:xfrm>
                <a:off x="837042" y="3377908"/>
                <a:ext cx="8552" cy="6453"/>
              </a:xfrm>
              <a:custGeom>
                <a:avLst/>
                <a:gdLst/>
                <a:ahLst/>
                <a:cxnLst/>
                <a:rect l="l" t="t" r="r" b="b"/>
                <a:pathLst>
                  <a:path w="220" h="166" extrusionOk="0">
                    <a:moveTo>
                      <a:pt x="110" y="0"/>
                    </a:moveTo>
                    <a:cubicBezTo>
                      <a:pt x="108" y="0"/>
                      <a:pt x="105" y="1"/>
                      <a:pt x="102" y="1"/>
                    </a:cubicBezTo>
                    <a:cubicBezTo>
                      <a:pt x="0" y="15"/>
                      <a:pt x="14" y="165"/>
                      <a:pt x="108" y="165"/>
                    </a:cubicBezTo>
                    <a:cubicBezTo>
                      <a:pt x="112" y="165"/>
                      <a:pt x="116" y="165"/>
                      <a:pt x="121" y="165"/>
                    </a:cubicBezTo>
                    <a:cubicBezTo>
                      <a:pt x="219" y="150"/>
                      <a:pt x="203" y="0"/>
                      <a:pt x="11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4"/>
              <p:cNvSpPr/>
              <p:nvPr/>
            </p:nvSpPr>
            <p:spPr>
              <a:xfrm>
                <a:off x="728316" y="3423470"/>
                <a:ext cx="59086" cy="28651"/>
              </a:xfrm>
              <a:custGeom>
                <a:avLst/>
                <a:gdLst/>
                <a:ahLst/>
                <a:cxnLst/>
                <a:rect l="l" t="t" r="r" b="b"/>
                <a:pathLst>
                  <a:path w="1520" h="737" extrusionOk="0">
                    <a:moveTo>
                      <a:pt x="1436" y="0"/>
                    </a:moveTo>
                    <a:cubicBezTo>
                      <a:pt x="1400" y="0"/>
                      <a:pt x="1370" y="26"/>
                      <a:pt x="1360" y="59"/>
                    </a:cubicBezTo>
                    <a:cubicBezTo>
                      <a:pt x="1360" y="59"/>
                      <a:pt x="1337" y="175"/>
                      <a:pt x="1251" y="295"/>
                    </a:cubicBezTo>
                    <a:cubicBezTo>
                      <a:pt x="1207" y="352"/>
                      <a:pt x="1149" y="415"/>
                      <a:pt x="1072" y="468"/>
                    </a:cubicBezTo>
                    <a:cubicBezTo>
                      <a:pt x="996" y="516"/>
                      <a:pt x="895" y="559"/>
                      <a:pt x="770" y="574"/>
                    </a:cubicBezTo>
                    <a:cubicBezTo>
                      <a:pt x="726" y="583"/>
                      <a:pt x="688" y="583"/>
                      <a:pt x="650" y="583"/>
                    </a:cubicBezTo>
                    <a:cubicBezTo>
                      <a:pt x="549" y="583"/>
                      <a:pt x="472" y="563"/>
                      <a:pt x="404" y="530"/>
                    </a:cubicBezTo>
                    <a:cubicBezTo>
                      <a:pt x="357" y="506"/>
                      <a:pt x="318" y="477"/>
                      <a:pt x="289" y="448"/>
                    </a:cubicBezTo>
                    <a:cubicBezTo>
                      <a:pt x="242" y="401"/>
                      <a:pt x="207" y="348"/>
                      <a:pt x="189" y="310"/>
                    </a:cubicBezTo>
                    <a:cubicBezTo>
                      <a:pt x="178" y="290"/>
                      <a:pt x="169" y="275"/>
                      <a:pt x="164" y="266"/>
                    </a:cubicBezTo>
                    <a:cubicBezTo>
                      <a:pt x="164" y="261"/>
                      <a:pt x="164" y="257"/>
                      <a:pt x="160" y="252"/>
                    </a:cubicBezTo>
                    <a:cubicBezTo>
                      <a:pt x="152" y="217"/>
                      <a:pt x="123" y="195"/>
                      <a:pt x="92" y="195"/>
                    </a:cubicBezTo>
                    <a:cubicBezTo>
                      <a:pt x="84" y="195"/>
                      <a:pt x="76" y="196"/>
                      <a:pt x="69" y="199"/>
                    </a:cubicBezTo>
                    <a:cubicBezTo>
                      <a:pt x="25" y="208"/>
                      <a:pt x="1" y="252"/>
                      <a:pt x="16" y="290"/>
                    </a:cubicBezTo>
                    <a:cubicBezTo>
                      <a:pt x="16" y="295"/>
                      <a:pt x="25" y="324"/>
                      <a:pt x="45" y="367"/>
                    </a:cubicBezTo>
                    <a:cubicBezTo>
                      <a:pt x="73" y="425"/>
                      <a:pt x="131" y="521"/>
                      <a:pt x="227" y="598"/>
                    </a:cubicBezTo>
                    <a:cubicBezTo>
                      <a:pt x="275" y="636"/>
                      <a:pt x="333" y="670"/>
                      <a:pt x="404" y="698"/>
                    </a:cubicBezTo>
                    <a:cubicBezTo>
                      <a:pt x="477" y="723"/>
                      <a:pt x="559" y="736"/>
                      <a:pt x="650" y="736"/>
                    </a:cubicBezTo>
                    <a:cubicBezTo>
                      <a:pt x="693" y="736"/>
                      <a:pt x="741" y="732"/>
                      <a:pt x="790" y="727"/>
                    </a:cubicBezTo>
                    <a:cubicBezTo>
                      <a:pt x="943" y="703"/>
                      <a:pt x="1063" y="656"/>
                      <a:pt x="1159" y="592"/>
                    </a:cubicBezTo>
                    <a:cubicBezTo>
                      <a:pt x="1231" y="545"/>
                      <a:pt x="1294" y="487"/>
                      <a:pt x="1337" y="434"/>
                    </a:cubicBezTo>
                    <a:cubicBezTo>
                      <a:pt x="1409" y="348"/>
                      <a:pt x="1453" y="266"/>
                      <a:pt x="1476" y="199"/>
                    </a:cubicBezTo>
                    <a:cubicBezTo>
                      <a:pt x="1505" y="137"/>
                      <a:pt x="1510" y="93"/>
                      <a:pt x="1515" y="88"/>
                    </a:cubicBezTo>
                    <a:cubicBezTo>
                      <a:pt x="1520" y="50"/>
                      <a:pt x="1495" y="6"/>
                      <a:pt x="1453" y="2"/>
                    </a:cubicBezTo>
                    <a:cubicBezTo>
                      <a:pt x="1447" y="1"/>
                      <a:pt x="1442" y="0"/>
                      <a:pt x="1436" y="0"/>
                    </a:cubicBezTo>
                    <a:close/>
                  </a:path>
                </a:pathLst>
              </a:custGeom>
              <a:solidFill>
                <a:srgbClr val="1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4"/>
              <p:cNvSpPr/>
              <p:nvPr/>
            </p:nvSpPr>
            <p:spPr>
              <a:xfrm>
                <a:off x="688744" y="3217432"/>
                <a:ext cx="59086" cy="59090"/>
              </a:xfrm>
              <a:custGeom>
                <a:avLst/>
                <a:gdLst/>
                <a:ahLst/>
                <a:cxnLst/>
                <a:rect l="l" t="t" r="r" b="b"/>
                <a:pathLst>
                  <a:path w="1520" h="1520" extrusionOk="0">
                    <a:moveTo>
                      <a:pt x="759" y="1"/>
                    </a:moveTo>
                    <a:cubicBezTo>
                      <a:pt x="342" y="1"/>
                      <a:pt x="0" y="342"/>
                      <a:pt x="0" y="760"/>
                    </a:cubicBezTo>
                    <a:cubicBezTo>
                      <a:pt x="0" y="1178"/>
                      <a:pt x="342" y="1520"/>
                      <a:pt x="759" y="1520"/>
                    </a:cubicBezTo>
                    <a:cubicBezTo>
                      <a:pt x="1178" y="1520"/>
                      <a:pt x="1519" y="1178"/>
                      <a:pt x="1519" y="760"/>
                    </a:cubicBezTo>
                    <a:cubicBezTo>
                      <a:pt x="1519" y="342"/>
                      <a:pt x="1178" y="1"/>
                      <a:pt x="759" y="1"/>
                    </a:cubicBezTo>
                    <a:close/>
                  </a:path>
                </a:pathLst>
              </a:custGeom>
              <a:solidFill>
                <a:srgbClr val="FECF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4"/>
              <p:cNvSpPr/>
              <p:nvPr/>
            </p:nvSpPr>
            <p:spPr>
              <a:xfrm>
                <a:off x="642213" y="3412896"/>
                <a:ext cx="63906" cy="39419"/>
              </a:xfrm>
              <a:custGeom>
                <a:avLst/>
                <a:gdLst/>
                <a:ahLst/>
                <a:cxnLst/>
                <a:rect l="l" t="t" r="r" b="b"/>
                <a:pathLst>
                  <a:path w="1644" h="1014" extrusionOk="0">
                    <a:moveTo>
                      <a:pt x="911" y="0"/>
                    </a:moveTo>
                    <a:cubicBezTo>
                      <a:pt x="862" y="0"/>
                      <a:pt x="811" y="3"/>
                      <a:pt x="760" y="10"/>
                    </a:cubicBezTo>
                    <a:cubicBezTo>
                      <a:pt x="328" y="63"/>
                      <a:pt x="0" y="327"/>
                      <a:pt x="35" y="600"/>
                    </a:cubicBezTo>
                    <a:cubicBezTo>
                      <a:pt x="64" y="846"/>
                      <a:pt x="362" y="1013"/>
                      <a:pt x="728" y="1013"/>
                    </a:cubicBezTo>
                    <a:cubicBezTo>
                      <a:pt x="778" y="1013"/>
                      <a:pt x="829" y="1010"/>
                      <a:pt x="880" y="1004"/>
                    </a:cubicBezTo>
                    <a:cubicBezTo>
                      <a:pt x="1317" y="957"/>
                      <a:pt x="1644" y="687"/>
                      <a:pt x="1610" y="413"/>
                    </a:cubicBezTo>
                    <a:cubicBezTo>
                      <a:pt x="1581" y="171"/>
                      <a:pt x="1281" y="0"/>
                      <a:pt x="911" y="0"/>
                    </a:cubicBezTo>
                    <a:close/>
                  </a:path>
                </a:pathLst>
              </a:custGeom>
              <a:solidFill>
                <a:srgbClr val="EE73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3" name="Google Shape;1603;p44"/>
            <p:cNvSpPr/>
            <p:nvPr/>
          </p:nvSpPr>
          <p:spPr>
            <a:xfrm>
              <a:off x="488084" y="3164600"/>
              <a:ext cx="535235" cy="523452"/>
            </a:xfrm>
            <a:custGeom>
              <a:avLst/>
              <a:gdLst/>
              <a:ahLst/>
              <a:cxnLst/>
              <a:rect l="l" t="t" r="r" b="b"/>
              <a:pathLst>
                <a:path w="13769" h="13465" extrusionOk="0">
                  <a:moveTo>
                    <a:pt x="6221" y="1"/>
                  </a:moveTo>
                  <a:cubicBezTo>
                    <a:pt x="6004" y="1"/>
                    <a:pt x="5790" y="120"/>
                    <a:pt x="5691" y="342"/>
                  </a:cubicBezTo>
                  <a:lnTo>
                    <a:pt x="4173" y="3701"/>
                  </a:lnTo>
                  <a:cubicBezTo>
                    <a:pt x="4109" y="3831"/>
                    <a:pt x="4004" y="3936"/>
                    <a:pt x="3869" y="3994"/>
                  </a:cubicBezTo>
                  <a:lnTo>
                    <a:pt x="476" y="5442"/>
                  </a:lnTo>
                  <a:cubicBezTo>
                    <a:pt x="87" y="5604"/>
                    <a:pt x="1" y="6119"/>
                    <a:pt x="314" y="6402"/>
                  </a:cubicBezTo>
                  <a:lnTo>
                    <a:pt x="3038" y="8887"/>
                  </a:lnTo>
                  <a:cubicBezTo>
                    <a:pt x="3148" y="8982"/>
                    <a:pt x="3215" y="9117"/>
                    <a:pt x="3226" y="9261"/>
                  </a:cubicBezTo>
                  <a:lnTo>
                    <a:pt x="3552" y="12938"/>
                  </a:lnTo>
                  <a:cubicBezTo>
                    <a:pt x="3581" y="13251"/>
                    <a:pt x="3847" y="13465"/>
                    <a:pt x="4133" y="13465"/>
                  </a:cubicBezTo>
                  <a:cubicBezTo>
                    <a:pt x="4228" y="13465"/>
                    <a:pt x="4326" y="13441"/>
                    <a:pt x="4417" y="13389"/>
                  </a:cubicBezTo>
                  <a:lnTo>
                    <a:pt x="7622" y="11564"/>
                  </a:lnTo>
                  <a:cubicBezTo>
                    <a:pt x="7708" y="11514"/>
                    <a:pt x="7804" y="11490"/>
                    <a:pt x="7902" y="11490"/>
                  </a:cubicBezTo>
                  <a:cubicBezTo>
                    <a:pt x="7948" y="11490"/>
                    <a:pt x="7995" y="11495"/>
                    <a:pt x="8041" y="11506"/>
                  </a:cubicBezTo>
                  <a:lnTo>
                    <a:pt x="11630" y="12327"/>
                  </a:lnTo>
                  <a:cubicBezTo>
                    <a:pt x="11676" y="12338"/>
                    <a:pt x="11721" y="12343"/>
                    <a:pt x="11765" y="12343"/>
                  </a:cubicBezTo>
                  <a:cubicBezTo>
                    <a:pt x="12120" y="12343"/>
                    <a:pt x="12404" y="12013"/>
                    <a:pt x="12327" y="11645"/>
                  </a:cubicBezTo>
                  <a:lnTo>
                    <a:pt x="11588" y="8037"/>
                  </a:lnTo>
                  <a:cubicBezTo>
                    <a:pt x="11554" y="7892"/>
                    <a:pt x="11583" y="7742"/>
                    <a:pt x="11655" y="7618"/>
                  </a:cubicBezTo>
                  <a:lnTo>
                    <a:pt x="13548" y="4455"/>
                  </a:lnTo>
                  <a:cubicBezTo>
                    <a:pt x="13769" y="4096"/>
                    <a:pt x="13538" y="3630"/>
                    <a:pt x="13116" y="3581"/>
                  </a:cubicBezTo>
                  <a:lnTo>
                    <a:pt x="9454" y="3173"/>
                  </a:lnTo>
                  <a:cubicBezTo>
                    <a:pt x="9310" y="3158"/>
                    <a:pt x="9175" y="3086"/>
                    <a:pt x="9079" y="2980"/>
                  </a:cubicBezTo>
                  <a:lnTo>
                    <a:pt x="6657" y="198"/>
                  </a:lnTo>
                  <a:cubicBezTo>
                    <a:pt x="6539" y="64"/>
                    <a:pt x="6379" y="1"/>
                    <a:pt x="6221" y="1"/>
                  </a:cubicBezTo>
                  <a:close/>
                </a:path>
              </a:pathLst>
            </a:cu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4" name="Google Shape;1604;p44"/>
          <p:cNvGrpSpPr/>
          <p:nvPr/>
        </p:nvGrpSpPr>
        <p:grpSpPr>
          <a:xfrm rot="427683" flipH="1">
            <a:off x="1605235" y="271721"/>
            <a:ext cx="375264" cy="367056"/>
            <a:chOff x="488084" y="3164562"/>
            <a:chExt cx="535235" cy="523530"/>
          </a:xfrm>
        </p:grpSpPr>
        <p:grpSp>
          <p:nvGrpSpPr>
            <p:cNvPr id="1605" name="Google Shape;1605;p44"/>
            <p:cNvGrpSpPr/>
            <p:nvPr/>
          </p:nvGrpSpPr>
          <p:grpSpPr>
            <a:xfrm>
              <a:off x="488084" y="3164562"/>
              <a:ext cx="535235" cy="523530"/>
              <a:chOff x="488084" y="3164562"/>
              <a:chExt cx="535235" cy="523530"/>
            </a:xfrm>
          </p:grpSpPr>
          <p:sp>
            <p:nvSpPr>
              <p:cNvPr id="1606" name="Google Shape;1606;p44"/>
              <p:cNvSpPr/>
              <p:nvPr/>
            </p:nvSpPr>
            <p:spPr>
              <a:xfrm>
                <a:off x="488084" y="3164562"/>
                <a:ext cx="535235" cy="523452"/>
              </a:xfrm>
              <a:custGeom>
                <a:avLst/>
                <a:gdLst/>
                <a:ahLst/>
                <a:cxnLst/>
                <a:rect l="l" t="t" r="r" b="b"/>
                <a:pathLst>
                  <a:path w="13769" h="13465" extrusionOk="0">
                    <a:moveTo>
                      <a:pt x="6221" y="1"/>
                    </a:moveTo>
                    <a:cubicBezTo>
                      <a:pt x="6004" y="1"/>
                      <a:pt x="5790" y="120"/>
                      <a:pt x="5691" y="342"/>
                    </a:cubicBezTo>
                    <a:lnTo>
                      <a:pt x="4173" y="3701"/>
                    </a:lnTo>
                    <a:cubicBezTo>
                      <a:pt x="4109" y="3831"/>
                      <a:pt x="4004" y="3936"/>
                      <a:pt x="3869" y="3994"/>
                    </a:cubicBezTo>
                    <a:lnTo>
                      <a:pt x="476" y="5442"/>
                    </a:lnTo>
                    <a:cubicBezTo>
                      <a:pt x="87" y="5604"/>
                      <a:pt x="1" y="6119"/>
                      <a:pt x="314" y="6402"/>
                    </a:cubicBezTo>
                    <a:lnTo>
                      <a:pt x="3038" y="8887"/>
                    </a:lnTo>
                    <a:cubicBezTo>
                      <a:pt x="3148" y="8982"/>
                      <a:pt x="3215" y="9117"/>
                      <a:pt x="3226" y="9261"/>
                    </a:cubicBezTo>
                    <a:lnTo>
                      <a:pt x="3552" y="12938"/>
                    </a:lnTo>
                    <a:cubicBezTo>
                      <a:pt x="3581" y="13251"/>
                      <a:pt x="3847" y="13465"/>
                      <a:pt x="4133" y="13465"/>
                    </a:cubicBezTo>
                    <a:cubicBezTo>
                      <a:pt x="4228" y="13465"/>
                      <a:pt x="4326" y="13441"/>
                      <a:pt x="4417" y="13389"/>
                    </a:cubicBezTo>
                    <a:lnTo>
                      <a:pt x="7622" y="11564"/>
                    </a:lnTo>
                    <a:cubicBezTo>
                      <a:pt x="7708" y="11514"/>
                      <a:pt x="7804" y="11490"/>
                      <a:pt x="7902" y="11490"/>
                    </a:cubicBezTo>
                    <a:cubicBezTo>
                      <a:pt x="7948" y="11490"/>
                      <a:pt x="7995" y="11495"/>
                      <a:pt x="8041" y="11506"/>
                    </a:cubicBezTo>
                    <a:lnTo>
                      <a:pt x="11630" y="12327"/>
                    </a:lnTo>
                    <a:cubicBezTo>
                      <a:pt x="11676" y="12338"/>
                      <a:pt x="11721" y="12343"/>
                      <a:pt x="11765" y="12343"/>
                    </a:cubicBezTo>
                    <a:cubicBezTo>
                      <a:pt x="12120" y="12343"/>
                      <a:pt x="12404" y="12013"/>
                      <a:pt x="12327" y="11645"/>
                    </a:cubicBezTo>
                    <a:lnTo>
                      <a:pt x="11588" y="8037"/>
                    </a:lnTo>
                    <a:cubicBezTo>
                      <a:pt x="11554" y="7892"/>
                      <a:pt x="11583" y="7742"/>
                      <a:pt x="11655" y="7618"/>
                    </a:cubicBezTo>
                    <a:lnTo>
                      <a:pt x="13548" y="4455"/>
                    </a:lnTo>
                    <a:cubicBezTo>
                      <a:pt x="13769" y="4096"/>
                      <a:pt x="13538" y="3630"/>
                      <a:pt x="13116" y="3581"/>
                    </a:cubicBezTo>
                    <a:lnTo>
                      <a:pt x="9454" y="3173"/>
                    </a:lnTo>
                    <a:cubicBezTo>
                      <a:pt x="9310" y="3158"/>
                      <a:pt x="9175" y="3086"/>
                      <a:pt x="9079" y="2980"/>
                    </a:cubicBezTo>
                    <a:lnTo>
                      <a:pt x="6657" y="198"/>
                    </a:lnTo>
                    <a:cubicBezTo>
                      <a:pt x="6539" y="64"/>
                      <a:pt x="6379" y="1"/>
                      <a:pt x="6221" y="1"/>
                    </a:cubicBezTo>
                    <a:close/>
                  </a:path>
                </a:pathLst>
              </a:custGeom>
              <a:solidFill>
                <a:srgbClr val="FEB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4"/>
              <p:cNvSpPr/>
              <p:nvPr/>
            </p:nvSpPr>
            <p:spPr>
              <a:xfrm>
                <a:off x="948023" y="3535780"/>
                <a:ext cx="22080" cy="108422"/>
              </a:xfrm>
              <a:custGeom>
                <a:avLst/>
                <a:gdLst/>
                <a:ahLst/>
                <a:cxnLst/>
                <a:rect l="l" t="t" r="r" b="b"/>
                <a:pathLst>
                  <a:path w="568" h="2789" extrusionOk="0">
                    <a:moveTo>
                      <a:pt x="62" y="1"/>
                    </a:moveTo>
                    <a:lnTo>
                      <a:pt x="495" y="2096"/>
                    </a:lnTo>
                    <a:cubicBezTo>
                      <a:pt x="568" y="2442"/>
                      <a:pt x="322" y="2749"/>
                      <a:pt x="0" y="2788"/>
                    </a:cubicBezTo>
                    <a:cubicBezTo>
                      <a:pt x="322" y="2749"/>
                      <a:pt x="568" y="2442"/>
                      <a:pt x="501" y="2096"/>
                    </a:cubicBezTo>
                    <a:lnTo>
                      <a:pt x="68" y="1"/>
                    </a:lnTo>
                    <a:close/>
                  </a:path>
                </a:pathLst>
              </a:custGeom>
              <a:solidFill>
                <a:srgbClr val="E6AC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4"/>
              <p:cNvSpPr/>
              <p:nvPr/>
            </p:nvSpPr>
            <p:spPr>
              <a:xfrm>
                <a:off x="616635" y="3535780"/>
                <a:ext cx="353468" cy="152312"/>
              </a:xfrm>
              <a:custGeom>
                <a:avLst/>
                <a:gdLst/>
                <a:ahLst/>
                <a:cxnLst/>
                <a:rect l="l" t="t" r="r" b="b"/>
                <a:pathLst>
                  <a:path w="9093" h="3918" extrusionOk="0">
                    <a:moveTo>
                      <a:pt x="8587" y="1"/>
                    </a:moveTo>
                    <a:cubicBezTo>
                      <a:pt x="6954" y="693"/>
                      <a:pt x="5180" y="1058"/>
                      <a:pt x="3388" y="1058"/>
                    </a:cubicBezTo>
                    <a:cubicBezTo>
                      <a:pt x="2259" y="1058"/>
                      <a:pt x="1119" y="914"/>
                      <a:pt x="1" y="616"/>
                    </a:cubicBezTo>
                    <a:lnTo>
                      <a:pt x="1" y="616"/>
                    </a:lnTo>
                    <a:lnTo>
                      <a:pt x="245" y="3389"/>
                    </a:lnTo>
                    <a:cubicBezTo>
                      <a:pt x="254" y="3509"/>
                      <a:pt x="303" y="3614"/>
                      <a:pt x="370" y="3696"/>
                    </a:cubicBezTo>
                    <a:cubicBezTo>
                      <a:pt x="480" y="3836"/>
                      <a:pt x="649" y="3918"/>
                      <a:pt x="826" y="3918"/>
                    </a:cubicBezTo>
                    <a:cubicBezTo>
                      <a:pt x="918" y="3918"/>
                      <a:pt x="1019" y="3893"/>
                      <a:pt x="1110" y="3840"/>
                    </a:cubicBezTo>
                    <a:lnTo>
                      <a:pt x="4315" y="2015"/>
                    </a:lnTo>
                    <a:cubicBezTo>
                      <a:pt x="4320" y="2015"/>
                      <a:pt x="4326" y="2010"/>
                      <a:pt x="4335" y="2005"/>
                    </a:cubicBezTo>
                    <a:cubicBezTo>
                      <a:pt x="4417" y="1961"/>
                      <a:pt x="4508" y="1937"/>
                      <a:pt x="4604" y="1937"/>
                    </a:cubicBezTo>
                    <a:cubicBezTo>
                      <a:pt x="4648" y="1937"/>
                      <a:pt x="4690" y="1942"/>
                      <a:pt x="4734" y="1957"/>
                    </a:cubicBezTo>
                    <a:lnTo>
                      <a:pt x="8323" y="2778"/>
                    </a:lnTo>
                    <a:cubicBezTo>
                      <a:pt x="8372" y="2788"/>
                      <a:pt x="8414" y="2793"/>
                      <a:pt x="8458" y="2793"/>
                    </a:cubicBezTo>
                    <a:cubicBezTo>
                      <a:pt x="8478" y="2793"/>
                      <a:pt x="8501" y="2793"/>
                      <a:pt x="8521" y="2788"/>
                    </a:cubicBezTo>
                    <a:lnTo>
                      <a:pt x="8525" y="2788"/>
                    </a:lnTo>
                    <a:cubicBezTo>
                      <a:pt x="8847" y="2749"/>
                      <a:pt x="9093" y="2442"/>
                      <a:pt x="9020" y="2096"/>
                    </a:cubicBezTo>
                    <a:lnTo>
                      <a:pt x="8587" y="1"/>
                    </a:lnTo>
                    <a:close/>
                  </a:path>
                </a:pathLst>
              </a:custGeom>
              <a:solidFill>
                <a:srgbClr val="F580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4"/>
              <p:cNvSpPr/>
              <p:nvPr/>
            </p:nvSpPr>
            <p:spPr>
              <a:xfrm>
                <a:off x="809598" y="3392914"/>
                <a:ext cx="63945" cy="39380"/>
              </a:xfrm>
              <a:custGeom>
                <a:avLst/>
                <a:gdLst/>
                <a:ahLst/>
                <a:cxnLst/>
                <a:rect l="l" t="t" r="r" b="b"/>
                <a:pathLst>
                  <a:path w="1645" h="1013" extrusionOk="0">
                    <a:moveTo>
                      <a:pt x="913" y="0"/>
                    </a:moveTo>
                    <a:cubicBezTo>
                      <a:pt x="865" y="0"/>
                      <a:pt x="815" y="3"/>
                      <a:pt x="764" y="9"/>
                    </a:cubicBezTo>
                    <a:cubicBezTo>
                      <a:pt x="327" y="62"/>
                      <a:pt x="1" y="326"/>
                      <a:pt x="34" y="600"/>
                    </a:cubicBezTo>
                    <a:cubicBezTo>
                      <a:pt x="64" y="842"/>
                      <a:pt x="363" y="1013"/>
                      <a:pt x="734" y="1013"/>
                    </a:cubicBezTo>
                    <a:cubicBezTo>
                      <a:pt x="783" y="1013"/>
                      <a:pt x="833" y="1010"/>
                      <a:pt x="884" y="1003"/>
                    </a:cubicBezTo>
                    <a:cubicBezTo>
                      <a:pt x="1317" y="952"/>
                      <a:pt x="1644" y="686"/>
                      <a:pt x="1611" y="413"/>
                    </a:cubicBezTo>
                    <a:cubicBezTo>
                      <a:pt x="1580" y="171"/>
                      <a:pt x="1281" y="0"/>
                      <a:pt x="913" y="0"/>
                    </a:cubicBezTo>
                    <a:close/>
                  </a:path>
                </a:pathLst>
              </a:custGeom>
              <a:solidFill>
                <a:srgbClr val="EE73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4"/>
              <p:cNvSpPr/>
              <p:nvPr/>
            </p:nvSpPr>
            <p:spPr>
              <a:xfrm>
                <a:off x="656596" y="3387782"/>
                <a:ext cx="28999" cy="39769"/>
              </a:xfrm>
              <a:custGeom>
                <a:avLst/>
                <a:gdLst/>
                <a:ahLst/>
                <a:cxnLst/>
                <a:rect l="l" t="t" r="r" b="b"/>
                <a:pathLst>
                  <a:path w="746" h="1023" extrusionOk="0">
                    <a:moveTo>
                      <a:pt x="305" y="0"/>
                    </a:moveTo>
                    <a:cubicBezTo>
                      <a:pt x="298" y="0"/>
                      <a:pt x="291" y="1"/>
                      <a:pt x="284" y="2"/>
                    </a:cubicBezTo>
                    <a:cubicBezTo>
                      <a:pt x="126" y="21"/>
                      <a:pt x="0" y="252"/>
                      <a:pt x="0" y="536"/>
                    </a:cubicBezTo>
                    <a:cubicBezTo>
                      <a:pt x="5" y="802"/>
                      <a:pt x="168" y="1023"/>
                      <a:pt x="368" y="1023"/>
                    </a:cubicBezTo>
                    <a:cubicBezTo>
                      <a:pt x="380" y="1023"/>
                      <a:pt x="392" y="1022"/>
                      <a:pt x="404" y="1020"/>
                    </a:cubicBezTo>
                    <a:cubicBezTo>
                      <a:pt x="625" y="997"/>
                      <a:pt x="745" y="732"/>
                      <a:pt x="683" y="454"/>
                    </a:cubicBezTo>
                    <a:cubicBezTo>
                      <a:pt x="619" y="192"/>
                      <a:pt x="454" y="0"/>
                      <a:pt x="305" y="0"/>
                    </a:cubicBezTo>
                    <a:close/>
                  </a:path>
                </a:pathLst>
              </a:custGeom>
              <a:solidFill>
                <a:srgbClr val="1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4"/>
              <p:cNvSpPr/>
              <p:nvPr/>
            </p:nvSpPr>
            <p:spPr>
              <a:xfrm>
                <a:off x="667753" y="3392875"/>
                <a:ext cx="8513" cy="6414"/>
              </a:xfrm>
              <a:custGeom>
                <a:avLst/>
                <a:gdLst/>
                <a:ahLst/>
                <a:cxnLst/>
                <a:rect l="l" t="t" r="r" b="b"/>
                <a:pathLst>
                  <a:path w="219" h="165" extrusionOk="0">
                    <a:moveTo>
                      <a:pt x="116" y="0"/>
                    </a:moveTo>
                    <a:cubicBezTo>
                      <a:pt x="112" y="0"/>
                      <a:pt x="108" y="0"/>
                      <a:pt x="103" y="1"/>
                    </a:cubicBezTo>
                    <a:cubicBezTo>
                      <a:pt x="0" y="10"/>
                      <a:pt x="16" y="164"/>
                      <a:pt x="112" y="164"/>
                    </a:cubicBezTo>
                    <a:cubicBezTo>
                      <a:pt x="115" y="164"/>
                      <a:pt x="118" y="164"/>
                      <a:pt x="122" y="164"/>
                    </a:cubicBezTo>
                    <a:cubicBezTo>
                      <a:pt x="219" y="150"/>
                      <a:pt x="205" y="0"/>
                      <a:pt x="116"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4"/>
              <p:cNvSpPr/>
              <p:nvPr/>
            </p:nvSpPr>
            <p:spPr>
              <a:xfrm>
                <a:off x="825847" y="3373010"/>
                <a:ext cx="28999" cy="39614"/>
              </a:xfrm>
              <a:custGeom>
                <a:avLst/>
                <a:gdLst/>
                <a:ahLst/>
                <a:cxnLst/>
                <a:rect l="l" t="t" r="r" b="b"/>
                <a:pathLst>
                  <a:path w="746" h="1019" extrusionOk="0">
                    <a:moveTo>
                      <a:pt x="306" y="1"/>
                    </a:moveTo>
                    <a:cubicBezTo>
                      <a:pt x="298" y="1"/>
                      <a:pt x="291" y="1"/>
                      <a:pt x="284" y="2"/>
                    </a:cubicBezTo>
                    <a:cubicBezTo>
                      <a:pt x="126" y="22"/>
                      <a:pt x="0" y="253"/>
                      <a:pt x="0" y="535"/>
                    </a:cubicBezTo>
                    <a:cubicBezTo>
                      <a:pt x="5" y="798"/>
                      <a:pt x="168" y="1018"/>
                      <a:pt x="367" y="1018"/>
                    </a:cubicBezTo>
                    <a:cubicBezTo>
                      <a:pt x="379" y="1018"/>
                      <a:pt x="392" y="1018"/>
                      <a:pt x="404" y="1016"/>
                    </a:cubicBezTo>
                    <a:cubicBezTo>
                      <a:pt x="625" y="992"/>
                      <a:pt x="745" y="728"/>
                      <a:pt x="683" y="454"/>
                    </a:cubicBezTo>
                    <a:cubicBezTo>
                      <a:pt x="619" y="188"/>
                      <a:pt x="454" y="1"/>
                      <a:pt x="306" y="1"/>
                    </a:cubicBezTo>
                    <a:close/>
                  </a:path>
                </a:pathLst>
              </a:custGeom>
              <a:solidFill>
                <a:srgbClr val="1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4"/>
              <p:cNvSpPr/>
              <p:nvPr/>
            </p:nvSpPr>
            <p:spPr>
              <a:xfrm>
                <a:off x="837042" y="3377908"/>
                <a:ext cx="8552" cy="6453"/>
              </a:xfrm>
              <a:custGeom>
                <a:avLst/>
                <a:gdLst/>
                <a:ahLst/>
                <a:cxnLst/>
                <a:rect l="l" t="t" r="r" b="b"/>
                <a:pathLst>
                  <a:path w="220" h="166" extrusionOk="0">
                    <a:moveTo>
                      <a:pt x="110" y="0"/>
                    </a:moveTo>
                    <a:cubicBezTo>
                      <a:pt x="108" y="0"/>
                      <a:pt x="105" y="1"/>
                      <a:pt x="102" y="1"/>
                    </a:cubicBezTo>
                    <a:cubicBezTo>
                      <a:pt x="0" y="15"/>
                      <a:pt x="14" y="165"/>
                      <a:pt x="108" y="165"/>
                    </a:cubicBezTo>
                    <a:cubicBezTo>
                      <a:pt x="112" y="165"/>
                      <a:pt x="116" y="165"/>
                      <a:pt x="121" y="165"/>
                    </a:cubicBezTo>
                    <a:cubicBezTo>
                      <a:pt x="219" y="150"/>
                      <a:pt x="203" y="0"/>
                      <a:pt x="11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4"/>
              <p:cNvSpPr/>
              <p:nvPr/>
            </p:nvSpPr>
            <p:spPr>
              <a:xfrm>
                <a:off x="728316" y="3423470"/>
                <a:ext cx="59086" cy="28651"/>
              </a:xfrm>
              <a:custGeom>
                <a:avLst/>
                <a:gdLst/>
                <a:ahLst/>
                <a:cxnLst/>
                <a:rect l="l" t="t" r="r" b="b"/>
                <a:pathLst>
                  <a:path w="1520" h="737" extrusionOk="0">
                    <a:moveTo>
                      <a:pt x="1436" y="0"/>
                    </a:moveTo>
                    <a:cubicBezTo>
                      <a:pt x="1400" y="0"/>
                      <a:pt x="1370" y="26"/>
                      <a:pt x="1360" y="59"/>
                    </a:cubicBezTo>
                    <a:cubicBezTo>
                      <a:pt x="1360" y="59"/>
                      <a:pt x="1337" y="175"/>
                      <a:pt x="1251" y="295"/>
                    </a:cubicBezTo>
                    <a:cubicBezTo>
                      <a:pt x="1207" y="352"/>
                      <a:pt x="1149" y="415"/>
                      <a:pt x="1072" y="468"/>
                    </a:cubicBezTo>
                    <a:cubicBezTo>
                      <a:pt x="996" y="516"/>
                      <a:pt x="895" y="559"/>
                      <a:pt x="770" y="574"/>
                    </a:cubicBezTo>
                    <a:cubicBezTo>
                      <a:pt x="726" y="583"/>
                      <a:pt x="688" y="583"/>
                      <a:pt x="650" y="583"/>
                    </a:cubicBezTo>
                    <a:cubicBezTo>
                      <a:pt x="549" y="583"/>
                      <a:pt x="472" y="563"/>
                      <a:pt x="404" y="530"/>
                    </a:cubicBezTo>
                    <a:cubicBezTo>
                      <a:pt x="357" y="506"/>
                      <a:pt x="318" y="477"/>
                      <a:pt x="289" y="448"/>
                    </a:cubicBezTo>
                    <a:cubicBezTo>
                      <a:pt x="242" y="401"/>
                      <a:pt x="207" y="348"/>
                      <a:pt x="189" y="310"/>
                    </a:cubicBezTo>
                    <a:cubicBezTo>
                      <a:pt x="178" y="290"/>
                      <a:pt x="169" y="275"/>
                      <a:pt x="164" y="266"/>
                    </a:cubicBezTo>
                    <a:cubicBezTo>
                      <a:pt x="164" y="261"/>
                      <a:pt x="164" y="257"/>
                      <a:pt x="160" y="252"/>
                    </a:cubicBezTo>
                    <a:cubicBezTo>
                      <a:pt x="152" y="217"/>
                      <a:pt x="123" y="195"/>
                      <a:pt x="92" y="195"/>
                    </a:cubicBezTo>
                    <a:cubicBezTo>
                      <a:pt x="84" y="195"/>
                      <a:pt x="76" y="196"/>
                      <a:pt x="69" y="199"/>
                    </a:cubicBezTo>
                    <a:cubicBezTo>
                      <a:pt x="25" y="208"/>
                      <a:pt x="1" y="252"/>
                      <a:pt x="16" y="290"/>
                    </a:cubicBezTo>
                    <a:cubicBezTo>
                      <a:pt x="16" y="295"/>
                      <a:pt x="25" y="324"/>
                      <a:pt x="45" y="367"/>
                    </a:cubicBezTo>
                    <a:cubicBezTo>
                      <a:pt x="73" y="425"/>
                      <a:pt x="131" y="521"/>
                      <a:pt x="227" y="598"/>
                    </a:cubicBezTo>
                    <a:cubicBezTo>
                      <a:pt x="275" y="636"/>
                      <a:pt x="333" y="670"/>
                      <a:pt x="404" y="698"/>
                    </a:cubicBezTo>
                    <a:cubicBezTo>
                      <a:pt x="477" y="723"/>
                      <a:pt x="559" y="736"/>
                      <a:pt x="650" y="736"/>
                    </a:cubicBezTo>
                    <a:cubicBezTo>
                      <a:pt x="693" y="736"/>
                      <a:pt x="741" y="732"/>
                      <a:pt x="790" y="727"/>
                    </a:cubicBezTo>
                    <a:cubicBezTo>
                      <a:pt x="943" y="703"/>
                      <a:pt x="1063" y="656"/>
                      <a:pt x="1159" y="592"/>
                    </a:cubicBezTo>
                    <a:cubicBezTo>
                      <a:pt x="1231" y="545"/>
                      <a:pt x="1294" y="487"/>
                      <a:pt x="1337" y="434"/>
                    </a:cubicBezTo>
                    <a:cubicBezTo>
                      <a:pt x="1409" y="348"/>
                      <a:pt x="1453" y="266"/>
                      <a:pt x="1476" y="199"/>
                    </a:cubicBezTo>
                    <a:cubicBezTo>
                      <a:pt x="1505" y="137"/>
                      <a:pt x="1510" y="93"/>
                      <a:pt x="1515" y="88"/>
                    </a:cubicBezTo>
                    <a:cubicBezTo>
                      <a:pt x="1520" y="50"/>
                      <a:pt x="1495" y="6"/>
                      <a:pt x="1453" y="2"/>
                    </a:cubicBezTo>
                    <a:cubicBezTo>
                      <a:pt x="1447" y="1"/>
                      <a:pt x="1442" y="0"/>
                      <a:pt x="1436" y="0"/>
                    </a:cubicBezTo>
                    <a:close/>
                  </a:path>
                </a:pathLst>
              </a:custGeom>
              <a:solidFill>
                <a:srgbClr val="1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4"/>
              <p:cNvSpPr/>
              <p:nvPr/>
            </p:nvSpPr>
            <p:spPr>
              <a:xfrm>
                <a:off x="688744" y="3217432"/>
                <a:ext cx="59086" cy="59090"/>
              </a:xfrm>
              <a:custGeom>
                <a:avLst/>
                <a:gdLst/>
                <a:ahLst/>
                <a:cxnLst/>
                <a:rect l="l" t="t" r="r" b="b"/>
                <a:pathLst>
                  <a:path w="1520" h="1520" extrusionOk="0">
                    <a:moveTo>
                      <a:pt x="759" y="1"/>
                    </a:moveTo>
                    <a:cubicBezTo>
                      <a:pt x="342" y="1"/>
                      <a:pt x="0" y="342"/>
                      <a:pt x="0" y="760"/>
                    </a:cubicBezTo>
                    <a:cubicBezTo>
                      <a:pt x="0" y="1178"/>
                      <a:pt x="342" y="1520"/>
                      <a:pt x="759" y="1520"/>
                    </a:cubicBezTo>
                    <a:cubicBezTo>
                      <a:pt x="1178" y="1520"/>
                      <a:pt x="1519" y="1178"/>
                      <a:pt x="1519" y="760"/>
                    </a:cubicBezTo>
                    <a:cubicBezTo>
                      <a:pt x="1519" y="342"/>
                      <a:pt x="1178" y="1"/>
                      <a:pt x="759" y="1"/>
                    </a:cubicBezTo>
                    <a:close/>
                  </a:path>
                </a:pathLst>
              </a:custGeom>
              <a:solidFill>
                <a:srgbClr val="FECF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4"/>
              <p:cNvSpPr/>
              <p:nvPr/>
            </p:nvSpPr>
            <p:spPr>
              <a:xfrm>
                <a:off x="642213" y="3412896"/>
                <a:ext cx="63906" cy="39419"/>
              </a:xfrm>
              <a:custGeom>
                <a:avLst/>
                <a:gdLst/>
                <a:ahLst/>
                <a:cxnLst/>
                <a:rect l="l" t="t" r="r" b="b"/>
                <a:pathLst>
                  <a:path w="1644" h="1014" extrusionOk="0">
                    <a:moveTo>
                      <a:pt x="911" y="0"/>
                    </a:moveTo>
                    <a:cubicBezTo>
                      <a:pt x="862" y="0"/>
                      <a:pt x="811" y="3"/>
                      <a:pt x="760" y="10"/>
                    </a:cubicBezTo>
                    <a:cubicBezTo>
                      <a:pt x="328" y="63"/>
                      <a:pt x="0" y="327"/>
                      <a:pt x="35" y="600"/>
                    </a:cubicBezTo>
                    <a:cubicBezTo>
                      <a:pt x="64" y="846"/>
                      <a:pt x="362" y="1013"/>
                      <a:pt x="728" y="1013"/>
                    </a:cubicBezTo>
                    <a:cubicBezTo>
                      <a:pt x="778" y="1013"/>
                      <a:pt x="829" y="1010"/>
                      <a:pt x="880" y="1004"/>
                    </a:cubicBezTo>
                    <a:cubicBezTo>
                      <a:pt x="1317" y="957"/>
                      <a:pt x="1644" y="687"/>
                      <a:pt x="1610" y="413"/>
                    </a:cubicBezTo>
                    <a:cubicBezTo>
                      <a:pt x="1581" y="171"/>
                      <a:pt x="1281" y="0"/>
                      <a:pt x="911" y="0"/>
                    </a:cubicBezTo>
                    <a:close/>
                  </a:path>
                </a:pathLst>
              </a:custGeom>
              <a:solidFill>
                <a:srgbClr val="EE73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7" name="Google Shape;1617;p44"/>
            <p:cNvSpPr/>
            <p:nvPr/>
          </p:nvSpPr>
          <p:spPr>
            <a:xfrm>
              <a:off x="488084" y="3164600"/>
              <a:ext cx="535235" cy="523452"/>
            </a:xfrm>
            <a:custGeom>
              <a:avLst/>
              <a:gdLst/>
              <a:ahLst/>
              <a:cxnLst/>
              <a:rect l="l" t="t" r="r" b="b"/>
              <a:pathLst>
                <a:path w="13769" h="13465" extrusionOk="0">
                  <a:moveTo>
                    <a:pt x="6221" y="1"/>
                  </a:moveTo>
                  <a:cubicBezTo>
                    <a:pt x="6004" y="1"/>
                    <a:pt x="5790" y="120"/>
                    <a:pt x="5691" y="342"/>
                  </a:cubicBezTo>
                  <a:lnTo>
                    <a:pt x="4173" y="3701"/>
                  </a:lnTo>
                  <a:cubicBezTo>
                    <a:pt x="4109" y="3831"/>
                    <a:pt x="4004" y="3936"/>
                    <a:pt x="3869" y="3994"/>
                  </a:cubicBezTo>
                  <a:lnTo>
                    <a:pt x="476" y="5442"/>
                  </a:lnTo>
                  <a:cubicBezTo>
                    <a:pt x="87" y="5604"/>
                    <a:pt x="1" y="6119"/>
                    <a:pt x="314" y="6402"/>
                  </a:cubicBezTo>
                  <a:lnTo>
                    <a:pt x="3038" y="8887"/>
                  </a:lnTo>
                  <a:cubicBezTo>
                    <a:pt x="3148" y="8982"/>
                    <a:pt x="3215" y="9117"/>
                    <a:pt x="3226" y="9261"/>
                  </a:cubicBezTo>
                  <a:lnTo>
                    <a:pt x="3552" y="12938"/>
                  </a:lnTo>
                  <a:cubicBezTo>
                    <a:pt x="3581" y="13251"/>
                    <a:pt x="3847" y="13465"/>
                    <a:pt x="4133" y="13465"/>
                  </a:cubicBezTo>
                  <a:cubicBezTo>
                    <a:pt x="4228" y="13465"/>
                    <a:pt x="4326" y="13441"/>
                    <a:pt x="4417" y="13389"/>
                  </a:cubicBezTo>
                  <a:lnTo>
                    <a:pt x="7622" y="11564"/>
                  </a:lnTo>
                  <a:cubicBezTo>
                    <a:pt x="7708" y="11514"/>
                    <a:pt x="7804" y="11490"/>
                    <a:pt x="7902" y="11490"/>
                  </a:cubicBezTo>
                  <a:cubicBezTo>
                    <a:pt x="7948" y="11490"/>
                    <a:pt x="7995" y="11495"/>
                    <a:pt x="8041" y="11506"/>
                  </a:cubicBezTo>
                  <a:lnTo>
                    <a:pt x="11630" y="12327"/>
                  </a:lnTo>
                  <a:cubicBezTo>
                    <a:pt x="11676" y="12338"/>
                    <a:pt x="11721" y="12343"/>
                    <a:pt x="11765" y="12343"/>
                  </a:cubicBezTo>
                  <a:cubicBezTo>
                    <a:pt x="12120" y="12343"/>
                    <a:pt x="12404" y="12013"/>
                    <a:pt x="12327" y="11645"/>
                  </a:cubicBezTo>
                  <a:lnTo>
                    <a:pt x="11588" y="8037"/>
                  </a:lnTo>
                  <a:cubicBezTo>
                    <a:pt x="11554" y="7892"/>
                    <a:pt x="11583" y="7742"/>
                    <a:pt x="11655" y="7618"/>
                  </a:cubicBezTo>
                  <a:lnTo>
                    <a:pt x="13548" y="4455"/>
                  </a:lnTo>
                  <a:cubicBezTo>
                    <a:pt x="13769" y="4096"/>
                    <a:pt x="13538" y="3630"/>
                    <a:pt x="13116" y="3581"/>
                  </a:cubicBezTo>
                  <a:lnTo>
                    <a:pt x="9454" y="3173"/>
                  </a:lnTo>
                  <a:cubicBezTo>
                    <a:pt x="9310" y="3158"/>
                    <a:pt x="9175" y="3086"/>
                    <a:pt x="9079" y="2980"/>
                  </a:cubicBezTo>
                  <a:lnTo>
                    <a:pt x="6657" y="198"/>
                  </a:lnTo>
                  <a:cubicBezTo>
                    <a:pt x="6539" y="64"/>
                    <a:pt x="6379" y="1"/>
                    <a:pt x="6221" y="1"/>
                  </a:cubicBezTo>
                  <a:close/>
                </a:path>
              </a:pathLst>
            </a:cu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8" name="Google Shape;1618;p44"/>
          <p:cNvGrpSpPr/>
          <p:nvPr/>
        </p:nvGrpSpPr>
        <p:grpSpPr>
          <a:xfrm rot="-1189477" flipH="1">
            <a:off x="2211256" y="631981"/>
            <a:ext cx="295913" cy="289441"/>
            <a:chOff x="488084" y="3164562"/>
            <a:chExt cx="535235" cy="523530"/>
          </a:xfrm>
        </p:grpSpPr>
        <p:grpSp>
          <p:nvGrpSpPr>
            <p:cNvPr id="1619" name="Google Shape;1619;p44"/>
            <p:cNvGrpSpPr/>
            <p:nvPr/>
          </p:nvGrpSpPr>
          <p:grpSpPr>
            <a:xfrm>
              <a:off x="488084" y="3164562"/>
              <a:ext cx="535235" cy="523530"/>
              <a:chOff x="488084" y="3164562"/>
              <a:chExt cx="535235" cy="523530"/>
            </a:xfrm>
          </p:grpSpPr>
          <p:sp>
            <p:nvSpPr>
              <p:cNvPr id="1620" name="Google Shape;1620;p44"/>
              <p:cNvSpPr/>
              <p:nvPr/>
            </p:nvSpPr>
            <p:spPr>
              <a:xfrm>
                <a:off x="488084" y="3164562"/>
                <a:ext cx="535235" cy="523452"/>
              </a:xfrm>
              <a:custGeom>
                <a:avLst/>
                <a:gdLst/>
                <a:ahLst/>
                <a:cxnLst/>
                <a:rect l="l" t="t" r="r" b="b"/>
                <a:pathLst>
                  <a:path w="13769" h="13465" extrusionOk="0">
                    <a:moveTo>
                      <a:pt x="6221" y="1"/>
                    </a:moveTo>
                    <a:cubicBezTo>
                      <a:pt x="6004" y="1"/>
                      <a:pt x="5790" y="120"/>
                      <a:pt x="5691" y="342"/>
                    </a:cubicBezTo>
                    <a:lnTo>
                      <a:pt x="4173" y="3701"/>
                    </a:lnTo>
                    <a:cubicBezTo>
                      <a:pt x="4109" y="3831"/>
                      <a:pt x="4004" y="3936"/>
                      <a:pt x="3869" y="3994"/>
                    </a:cubicBezTo>
                    <a:lnTo>
                      <a:pt x="476" y="5442"/>
                    </a:lnTo>
                    <a:cubicBezTo>
                      <a:pt x="87" y="5604"/>
                      <a:pt x="1" y="6119"/>
                      <a:pt x="314" y="6402"/>
                    </a:cubicBezTo>
                    <a:lnTo>
                      <a:pt x="3038" y="8887"/>
                    </a:lnTo>
                    <a:cubicBezTo>
                      <a:pt x="3148" y="8982"/>
                      <a:pt x="3215" y="9117"/>
                      <a:pt x="3226" y="9261"/>
                    </a:cubicBezTo>
                    <a:lnTo>
                      <a:pt x="3552" y="12938"/>
                    </a:lnTo>
                    <a:cubicBezTo>
                      <a:pt x="3581" y="13251"/>
                      <a:pt x="3847" y="13465"/>
                      <a:pt x="4133" y="13465"/>
                    </a:cubicBezTo>
                    <a:cubicBezTo>
                      <a:pt x="4228" y="13465"/>
                      <a:pt x="4326" y="13441"/>
                      <a:pt x="4417" y="13389"/>
                    </a:cubicBezTo>
                    <a:lnTo>
                      <a:pt x="7622" y="11564"/>
                    </a:lnTo>
                    <a:cubicBezTo>
                      <a:pt x="7708" y="11514"/>
                      <a:pt x="7804" y="11490"/>
                      <a:pt x="7902" y="11490"/>
                    </a:cubicBezTo>
                    <a:cubicBezTo>
                      <a:pt x="7948" y="11490"/>
                      <a:pt x="7995" y="11495"/>
                      <a:pt x="8041" y="11506"/>
                    </a:cubicBezTo>
                    <a:lnTo>
                      <a:pt x="11630" y="12327"/>
                    </a:lnTo>
                    <a:cubicBezTo>
                      <a:pt x="11676" y="12338"/>
                      <a:pt x="11721" y="12343"/>
                      <a:pt x="11765" y="12343"/>
                    </a:cubicBezTo>
                    <a:cubicBezTo>
                      <a:pt x="12120" y="12343"/>
                      <a:pt x="12404" y="12013"/>
                      <a:pt x="12327" y="11645"/>
                    </a:cubicBezTo>
                    <a:lnTo>
                      <a:pt x="11588" y="8037"/>
                    </a:lnTo>
                    <a:cubicBezTo>
                      <a:pt x="11554" y="7892"/>
                      <a:pt x="11583" y="7742"/>
                      <a:pt x="11655" y="7618"/>
                    </a:cubicBezTo>
                    <a:lnTo>
                      <a:pt x="13548" y="4455"/>
                    </a:lnTo>
                    <a:cubicBezTo>
                      <a:pt x="13769" y="4096"/>
                      <a:pt x="13538" y="3630"/>
                      <a:pt x="13116" y="3581"/>
                    </a:cubicBezTo>
                    <a:lnTo>
                      <a:pt x="9454" y="3173"/>
                    </a:lnTo>
                    <a:cubicBezTo>
                      <a:pt x="9310" y="3158"/>
                      <a:pt x="9175" y="3086"/>
                      <a:pt x="9079" y="2980"/>
                    </a:cubicBezTo>
                    <a:lnTo>
                      <a:pt x="6657" y="198"/>
                    </a:lnTo>
                    <a:cubicBezTo>
                      <a:pt x="6539" y="64"/>
                      <a:pt x="6379" y="1"/>
                      <a:pt x="6221" y="1"/>
                    </a:cubicBezTo>
                    <a:close/>
                  </a:path>
                </a:pathLst>
              </a:custGeom>
              <a:solidFill>
                <a:srgbClr val="FEB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4"/>
              <p:cNvSpPr/>
              <p:nvPr/>
            </p:nvSpPr>
            <p:spPr>
              <a:xfrm>
                <a:off x="948023" y="3535780"/>
                <a:ext cx="22080" cy="108422"/>
              </a:xfrm>
              <a:custGeom>
                <a:avLst/>
                <a:gdLst/>
                <a:ahLst/>
                <a:cxnLst/>
                <a:rect l="l" t="t" r="r" b="b"/>
                <a:pathLst>
                  <a:path w="568" h="2789" extrusionOk="0">
                    <a:moveTo>
                      <a:pt x="62" y="1"/>
                    </a:moveTo>
                    <a:lnTo>
                      <a:pt x="495" y="2096"/>
                    </a:lnTo>
                    <a:cubicBezTo>
                      <a:pt x="568" y="2442"/>
                      <a:pt x="322" y="2749"/>
                      <a:pt x="0" y="2788"/>
                    </a:cubicBezTo>
                    <a:cubicBezTo>
                      <a:pt x="322" y="2749"/>
                      <a:pt x="568" y="2442"/>
                      <a:pt x="501" y="2096"/>
                    </a:cubicBezTo>
                    <a:lnTo>
                      <a:pt x="68" y="1"/>
                    </a:lnTo>
                    <a:close/>
                  </a:path>
                </a:pathLst>
              </a:custGeom>
              <a:solidFill>
                <a:srgbClr val="E6AC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4"/>
              <p:cNvSpPr/>
              <p:nvPr/>
            </p:nvSpPr>
            <p:spPr>
              <a:xfrm>
                <a:off x="616635" y="3535780"/>
                <a:ext cx="353468" cy="152312"/>
              </a:xfrm>
              <a:custGeom>
                <a:avLst/>
                <a:gdLst/>
                <a:ahLst/>
                <a:cxnLst/>
                <a:rect l="l" t="t" r="r" b="b"/>
                <a:pathLst>
                  <a:path w="9093" h="3918" extrusionOk="0">
                    <a:moveTo>
                      <a:pt x="8587" y="1"/>
                    </a:moveTo>
                    <a:cubicBezTo>
                      <a:pt x="6954" y="693"/>
                      <a:pt x="5180" y="1058"/>
                      <a:pt x="3388" y="1058"/>
                    </a:cubicBezTo>
                    <a:cubicBezTo>
                      <a:pt x="2259" y="1058"/>
                      <a:pt x="1119" y="914"/>
                      <a:pt x="1" y="616"/>
                    </a:cubicBezTo>
                    <a:lnTo>
                      <a:pt x="1" y="616"/>
                    </a:lnTo>
                    <a:lnTo>
                      <a:pt x="245" y="3389"/>
                    </a:lnTo>
                    <a:cubicBezTo>
                      <a:pt x="254" y="3509"/>
                      <a:pt x="303" y="3614"/>
                      <a:pt x="370" y="3696"/>
                    </a:cubicBezTo>
                    <a:cubicBezTo>
                      <a:pt x="480" y="3836"/>
                      <a:pt x="649" y="3918"/>
                      <a:pt x="826" y="3918"/>
                    </a:cubicBezTo>
                    <a:cubicBezTo>
                      <a:pt x="918" y="3918"/>
                      <a:pt x="1019" y="3893"/>
                      <a:pt x="1110" y="3840"/>
                    </a:cubicBezTo>
                    <a:lnTo>
                      <a:pt x="4315" y="2015"/>
                    </a:lnTo>
                    <a:cubicBezTo>
                      <a:pt x="4320" y="2015"/>
                      <a:pt x="4326" y="2010"/>
                      <a:pt x="4335" y="2005"/>
                    </a:cubicBezTo>
                    <a:cubicBezTo>
                      <a:pt x="4417" y="1961"/>
                      <a:pt x="4508" y="1937"/>
                      <a:pt x="4604" y="1937"/>
                    </a:cubicBezTo>
                    <a:cubicBezTo>
                      <a:pt x="4648" y="1937"/>
                      <a:pt x="4690" y="1942"/>
                      <a:pt x="4734" y="1957"/>
                    </a:cubicBezTo>
                    <a:lnTo>
                      <a:pt x="8323" y="2778"/>
                    </a:lnTo>
                    <a:cubicBezTo>
                      <a:pt x="8372" y="2788"/>
                      <a:pt x="8414" y="2793"/>
                      <a:pt x="8458" y="2793"/>
                    </a:cubicBezTo>
                    <a:cubicBezTo>
                      <a:pt x="8478" y="2793"/>
                      <a:pt x="8501" y="2793"/>
                      <a:pt x="8521" y="2788"/>
                    </a:cubicBezTo>
                    <a:lnTo>
                      <a:pt x="8525" y="2788"/>
                    </a:lnTo>
                    <a:cubicBezTo>
                      <a:pt x="8847" y="2749"/>
                      <a:pt x="9093" y="2442"/>
                      <a:pt x="9020" y="2096"/>
                    </a:cubicBezTo>
                    <a:lnTo>
                      <a:pt x="8587" y="1"/>
                    </a:lnTo>
                    <a:close/>
                  </a:path>
                </a:pathLst>
              </a:custGeom>
              <a:solidFill>
                <a:srgbClr val="F580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4"/>
              <p:cNvSpPr/>
              <p:nvPr/>
            </p:nvSpPr>
            <p:spPr>
              <a:xfrm>
                <a:off x="809598" y="3392914"/>
                <a:ext cx="63945" cy="39380"/>
              </a:xfrm>
              <a:custGeom>
                <a:avLst/>
                <a:gdLst/>
                <a:ahLst/>
                <a:cxnLst/>
                <a:rect l="l" t="t" r="r" b="b"/>
                <a:pathLst>
                  <a:path w="1645" h="1013" extrusionOk="0">
                    <a:moveTo>
                      <a:pt x="913" y="0"/>
                    </a:moveTo>
                    <a:cubicBezTo>
                      <a:pt x="865" y="0"/>
                      <a:pt x="815" y="3"/>
                      <a:pt x="764" y="9"/>
                    </a:cubicBezTo>
                    <a:cubicBezTo>
                      <a:pt x="327" y="62"/>
                      <a:pt x="1" y="326"/>
                      <a:pt x="34" y="600"/>
                    </a:cubicBezTo>
                    <a:cubicBezTo>
                      <a:pt x="64" y="842"/>
                      <a:pt x="363" y="1013"/>
                      <a:pt x="734" y="1013"/>
                    </a:cubicBezTo>
                    <a:cubicBezTo>
                      <a:pt x="783" y="1013"/>
                      <a:pt x="833" y="1010"/>
                      <a:pt x="884" y="1003"/>
                    </a:cubicBezTo>
                    <a:cubicBezTo>
                      <a:pt x="1317" y="952"/>
                      <a:pt x="1644" y="686"/>
                      <a:pt x="1611" y="413"/>
                    </a:cubicBezTo>
                    <a:cubicBezTo>
                      <a:pt x="1580" y="171"/>
                      <a:pt x="1281" y="0"/>
                      <a:pt x="913" y="0"/>
                    </a:cubicBezTo>
                    <a:close/>
                  </a:path>
                </a:pathLst>
              </a:custGeom>
              <a:solidFill>
                <a:srgbClr val="EE73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4"/>
              <p:cNvSpPr/>
              <p:nvPr/>
            </p:nvSpPr>
            <p:spPr>
              <a:xfrm>
                <a:off x="656596" y="3387782"/>
                <a:ext cx="28999" cy="39769"/>
              </a:xfrm>
              <a:custGeom>
                <a:avLst/>
                <a:gdLst/>
                <a:ahLst/>
                <a:cxnLst/>
                <a:rect l="l" t="t" r="r" b="b"/>
                <a:pathLst>
                  <a:path w="746" h="1023" extrusionOk="0">
                    <a:moveTo>
                      <a:pt x="305" y="0"/>
                    </a:moveTo>
                    <a:cubicBezTo>
                      <a:pt x="298" y="0"/>
                      <a:pt x="291" y="1"/>
                      <a:pt x="284" y="2"/>
                    </a:cubicBezTo>
                    <a:cubicBezTo>
                      <a:pt x="126" y="21"/>
                      <a:pt x="0" y="252"/>
                      <a:pt x="0" y="536"/>
                    </a:cubicBezTo>
                    <a:cubicBezTo>
                      <a:pt x="5" y="802"/>
                      <a:pt x="168" y="1023"/>
                      <a:pt x="368" y="1023"/>
                    </a:cubicBezTo>
                    <a:cubicBezTo>
                      <a:pt x="380" y="1023"/>
                      <a:pt x="392" y="1022"/>
                      <a:pt x="404" y="1020"/>
                    </a:cubicBezTo>
                    <a:cubicBezTo>
                      <a:pt x="625" y="997"/>
                      <a:pt x="745" y="732"/>
                      <a:pt x="683" y="454"/>
                    </a:cubicBezTo>
                    <a:cubicBezTo>
                      <a:pt x="619" y="192"/>
                      <a:pt x="454" y="0"/>
                      <a:pt x="305" y="0"/>
                    </a:cubicBezTo>
                    <a:close/>
                  </a:path>
                </a:pathLst>
              </a:custGeom>
              <a:solidFill>
                <a:srgbClr val="1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4"/>
              <p:cNvSpPr/>
              <p:nvPr/>
            </p:nvSpPr>
            <p:spPr>
              <a:xfrm>
                <a:off x="667753" y="3392875"/>
                <a:ext cx="8513" cy="6414"/>
              </a:xfrm>
              <a:custGeom>
                <a:avLst/>
                <a:gdLst/>
                <a:ahLst/>
                <a:cxnLst/>
                <a:rect l="l" t="t" r="r" b="b"/>
                <a:pathLst>
                  <a:path w="219" h="165" extrusionOk="0">
                    <a:moveTo>
                      <a:pt x="116" y="0"/>
                    </a:moveTo>
                    <a:cubicBezTo>
                      <a:pt x="112" y="0"/>
                      <a:pt x="108" y="0"/>
                      <a:pt x="103" y="1"/>
                    </a:cubicBezTo>
                    <a:cubicBezTo>
                      <a:pt x="0" y="10"/>
                      <a:pt x="16" y="164"/>
                      <a:pt x="112" y="164"/>
                    </a:cubicBezTo>
                    <a:cubicBezTo>
                      <a:pt x="115" y="164"/>
                      <a:pt x="118" y="164"/>
                      <a:pt x="122" y="164"/>
                    </a:cubicBezTo>
                    <a:cubicBezTo>
                      <a:pt x="219" y="150"/>
                      <a:pt x="205" y="0"/>
                      <a:pt x="116"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4"/>
              <p:cNvSpPr/>
              <p:nvPr/>
            </p:nvSpPr>
            <p:spPr>
              <a:xfrm>
                <a:off x="825847" y="3373010"/>
                <a:ext cx="28999" cy="39614"/>
              </a:xfrm>
              <a:custGeom>
                <a:avLst/>
                <a:gdLst/>
                <a:ahLst/>
                <a:cxnLst/>
                <a:rect l="l" t="t" r="r" b="b"/>
                <a:pathLst>
                  <a:path w="746" h="1019" extrusionOk="0">
                    <a:moveTo>
                      <a:pt x="306" y="1"/>
                    </a:moveTo>
                    <a:cubicBezTo>
                      <a:pt x="298" y="1"/>
                      <a:pt x="291" y="1"/>
                      <a:pt x="284" y="2"/>
                    </a:cubicBezTo>
                    <a:cubicBezTo>
                      <a:pt x="126" y="22"/>
                      <a:pt x="0" y="253"/>
                      <a:pt x="0" y="535"/>
                    </a:cubicBezTo>
                    <a:cubicBezTo>
                      <a:pt x="5" y="798"/>
                      <a:pt x="168" y="1018"/>
                      <a:pt x="367" y="1018"/>
                    </a:cubicBezTo>
                    <a:cubicBezTo>
                      <a:pt x="379" y="1018"/>
                      <a:pt x="392" y="1018"/>
                      <a:pt x="404" y="1016"/>
                    </a:cubicBezTo>
                    <a:cubicBezTo>
                      <a:pt x="625" y="992"/>
                      <a:pt x="745" y="728"/>
                      <a:pt x="683" y="454"/>
                    </a:cubicBezTo>
                    <a:cubicBezTo>
                      <a:pt x="619" y="188"/>
                      <a:pt x="454" y="1"/>
                      <a:pt x="306" y="1"/>
                    </a:cubicBezTo>
                    <a:close/>
                  </a:path>
                </a:pathLst>
              </a:custGeom>
              <a:solidFill>
                <a:srgbClr val="1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4"/>
              <p:cNvSpPr/>
              <p:nvPr/>
            </p:nvSpPr>
            <p:spPr>
              <a:xfrm>
                <a:off x="837042" y="3377908"/>
                <a:ext cx="8552" cy="6453"/>
              </a:xfrm>
              <a:custGeom>
                <a:avLst/>
                <a:gdLst/>
                <a:ahLst/>
                <a:cxnLst/>
                <a:rect l="l" t="t" r="r" b="b"/>
                <a:pathLst>
                  <a:path w="220" h="166" extrusionOk="0">
                    <a:moveTo>
                      <a:pt x="110" y="0"/>
                    </a:moveTo>
                    <a:cubicBezTo>
                      <a:pt x="108" y="0"/>
                      <a:pt x="105" y="1"/>
                      <a:pt x="102" y="1"/>
                    </a:cubicBezTo>
                    <a:cubicBezTo>
                      <a:pt x="0" y="15"/>
                      <a:pt x="14" y="165"/>
                      <a:pt x="108" y="165"/>
                    </a:cubicBezTo>
                    <a:cubicBezTo>
                      <a:pt x="112" y="165"/>
                      <a:pt x="116" y="165"/>
                      <a:pt x="121" y="165"/>
                    </a:cubicBezTo>
                    <a:cubicBezTo>
                      <a:pt x="219" y="150"/>
                      <a:pt x="203" y="0"/>
                      <a:pt x="11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4"/>
              <p:cNvSpPr/>
              <p:nvPr/>
            </p:nvSpPr>
            <p:spPr>
              <a:xfrm>
                <a:off x="728316" y="3423470"/>
                <a:ext cx="59086" cy="28651"/>
              </a:xfrm>
              <a:custGeom>
                <a:avLst/>
                <a:gdLst/>
                <a:ahLst/>
                <a:cxnLst/>
                <a:rect l="l" t="t" r="r" b="b"/>
                <a:pathLst>
                  <a:path w="1520" h="737" extrusionOk="0">
                    <a:moveTo>
                      <a:pt x="1436" y="0"/>
                    </a:moveTo>
                    <a:cubicBezTo>
                      <a:pt x="1400" y="0"/>
                      <a:pt x="1370" y="26"/>
                      <a:pt x="1360" y="59"/>
                    </a:cubicBezTo>
                    <a:cubicBezTo>
                      <a:pt x="1360" y="59"/>
                      <a:pt x="1337" y="175"/>
                      <a:pt x="1251" y="295"/>
                    </a:cubicBezTo>
                    <a:cubicBezTo>
                      <a:pt x="1207" y="352"/>
                      <a:pt x="1149" y="415"/>
                      <a:pt x="1072" y="468"/>
                    </a:cubicBezTo>
                    <a:cubicBezTo>
                      <a:pt x="996" y="516"/>
                      <a:pt x="895" y="559"/>
                      <a:pt x="770" y="574"/>
                    </a:cubicBezTo>
                    <a:cubicBezTo>
                      <a:pt x="726" y="583"/>
                      <a:pt x="688" y="583"/>
                      <a:pt x="650" y="583"/>
                    </a:cubicBezTo>
                    <a:cubicBezTo>
                      <a:pt x="549" y="583"/>
                      <a:pt x="472" y="563"/>
                      <a:pt x="404" y="530"/>
                    </a:cubicBezTo>
                    <a:cubicBezTo>
                      <a:pt x="357" y="506"/>
                      <a:pt x="318" y="477"/>
                      <a:pt x="289" y="448"/>
                    </a:cubicBezTo>
                    <a:cubicBezTo>
                      <a:pt x="242" y="401"/>
                      <a:pt x="207" y="348"/>
                      <a:pt x="189" y="310"/>
                    </a:cubicBezTo>
                    <a:cubicBezTo>
                      <a:pt x="178" y="290"/>
                      <a:pt x="169" y="275"/>
                      <a:pt x="164" y="266"/>
                    </a:cubicBezTo>
                    <a:cubicBezTo>
                      <a:pt x="164" y="261"/>
                      <a:pt x="164" y="257"/>
                      <a:pt x="160" y="252"/>
                    </a:cubicBezTo>
                    <a:cubicBezTo>
                      <a:pt x="152" y="217"/>
                      <a:pt x="123" y="195"/>
                      <a:pt x="92" y="195"/>
                    </a:cubicBezTo>
                    <a:cubicBezTo>
                      <a:pt x="84" y="195"/>
                      <a:pt x="76" y="196"/>
                      <a:pt x="69" y="199"/>
                    </a:cubicBezTo>
                    <a:cubicBezTo>
                      <a:pt x="25" y="208"/>
                      <a:pt x="1" y="252"/>
                      <a:pt x="16" y="290"/>
                    </a:cubicBezTo>
                    <a:cubicBezTo>
                      <a:pt x="16" y="295"/>
                      <a:pt x="25" y="324"/>
                      <a:pt x="45" y="367"/>
                    </a:cubicBezTo>
                    <a:cubicBezTo>
                      <a:pt x="73" y="425"/>
                      <a:pt x="131" y="521"/>
                      <a:pt x="227" y="598"/>
                    </a:cubicBezTo>
                    <a:cubicBezTo>
                      <a:pt x="275" y="636"/>
                      <a:pt x="333" y="670"/>
                      <a:pt x="404" y="698"/>
                    </a:cubicBezTo>
                    <a:cubicBezTo>
                      <a:pt x="477" y="723"/>
                      <a:pt x="559" y="736"/>
                      <a:pt x="650" y="736"/>
                    </a:cubicBezTo>
                    <a:cubicBezTo>
                      <a:pt x="693" y="736"/>
                      <a:pt x="741" y="732"/>
                      <a:pt x="790" y="727"/>
                    </a:cubicBezTo>
                    <a:cubicBezTo>
                      <a:pt x="943" y="703"/>
                      <a:pt x="1063" y="656"/>
                      <a:pt x="1159" y="592"/>
                    </a:cubicBezTo>
                    <a:cubicBezTo>
                      <a:pt x="1231" y="545"/>
                      <a:pt x="1294" y="487"/>
                      <a:pt x="1337" y="434"/>
                    </a:cubicBezTo>
                    <a:cubicBezTo>
                      <a:pt x="1409" y="348"/>
                      <a:pt x="1453" y="266"/>
                      <a:pt x="1476" y="199"/>
                    </a:cubicBezTo>
                    <a:cubicBezTo>
                      <a:pt x="1505" y="137"/>
                      <a:pt x="1510" y="93"/>
                      <a:pt x="1515" y="88"/>
                    </a:cubicBezTo>
                    <a:cubicBezTo>
                      <a:pt x="1520" y="50"/>
                      <a:pt x="1495" y="6"/>
                      <a:pt x="1453" y="2"/>
                    </a:cubicBezTo>
                    <a:cubicBezTo>
                      <a:pt x="1447" y="1"/>
                      <a:pt x="1442" y="0"/>
                      <a:pt x="1436" y="0"/>
                    </a:cubicBezTo>
                    <a:close/>
                  </a:path>
                </a:pathLst>
              </a:custGeom>
              <a:solidFill>
                <a:srgbClr val="1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4"/>
              <p:cNvSpPr/>
              <p:nvPr/>
            </p:nvSpPr>
            <p:spPr>
              <a:xfrm>
                <a:off x="688744" y="3217432"/>
                <a:ext cx="59086" cy="59090"/>
              </a:xfrm>
              <a:custGeom>
                <a:avLst/>
                <a:gdLst/>
                <a:ahLst/>
                <a:cxnLst/>
                <a:rect l="l" t="t" r="r" b="b"/>
                <a:pathLst>
                  <a:path w="1520" h="1520" extrusionOk="0">
                    <a:moveTo>
                      <a:pt x="759" y="1"/>
                    </a:moveTo>
                    <a:cubicBezTo>
                      <a:pt x="342" y="1"/>
                      <a:pt x="0" y="342"/>
                      <a:pt x="0" y="760"/>
                    </a:cubicBezTo>
                    <a:cubicBezTo>
                      <a:pt x="0" y="1178"/>
                      <a:pt x="342" y="1520"/>
                      <a:pt x="759" y="1520"/>
                    </a:cubicBezTo>
                    <a:cubicBezTo>
                      <a:pt x="1178" y="1520"/>
                      <a:pt x="1519" y="1178"/>
                      <a:pt x="1519" y="760"/>
                    </a:cubicBezTo>
                    <a:cubicBezTo>
                      <a:pt x="1519" y="342"/>
                      <a:pt x="1178" y="1"/>
                      <a:pt x="759" y="1"/>
                    </a:cubicBezTo>
                    <a:close/>
                  </a:path>
                </a:pathLst>
              </a:custGeom>
              <a:solidFill>
                <a:srgbClr val="FECF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4"/>
              <p:cNvSpPr/>
              <p:nvPr/>
            </p:nvSpPr>
            <p:spPr>
              <a:xfrm>
                <a:off x="642213" y="3412896"/>
                <a:ext cx="63906" cy="39419"/>
              </a:xfrm>
              <a:custGeom>
                <a:avLst/>
                <a:gdLst/>
                <a:ahLst/>
                <a:cxnLst/>
                <a:rect l="l" t="t" r="r" b="b"/>
                <a:pathLst>
                  <a:path w="1644" h="1014" extrusionOk="0">
                    <a:moveTo>
                      <a:pt x="911" y="0"/>
                    </a:moveTo>
                    <a:cubicBezTo>
                      <a:pt x="862" y="0"/>
                      <a:pt x="811" y="3"/>
                      <a:pt x="760" y="10"/>
                    </a:cubicBezTo>
                    <a:cubicBezTo>
                      <a:pt x="328" y="63"/>
                      <a:pt x="0" y="327"/>
                      <a:pt x="35" y="600"/>
                    </a:cubicBezTo>
                    <a:cubicBezTo>
                      <a:pt x="64" y="846"/>
                      <a:pt x="362" y="1013"/>
                      <a:pt x="728" y="1013"/>
                    </a:cubicBezTo>
                    <a:cubicBezTo>
                      <a:pt x="778" y="1013"/>
                      <a:pt x="829" y="1010"/>
                      <a:pt x="880" y="1004"/>
                    </a:cubicBezTo>
                    <a:cubicBezTo>
                      <a:pt x="1317" y="957"/>
                      <a:pt x="1644" y="687"/>
                      <a:pt x="1610" y="413"/>
                    </a:cubicBezTo>
                    <a:cubicBezTo>
                      <a:pt x="1581" y="171"/>
                      <a:pt x="1281" y="0"/>
                      <a:pt x="911" y="0"/>
                    </a:cubicBezTo>
                    <a:close/>
                  </a:path>
                </a:pathLst>
              </a:custGeom>
              <a:solidFill>
                <a:srgbClr val="EE73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1" name="Google Shape;1631;p44"/>
            <p:cNvSpPr/>
            <p:nvPr/>
          </p:nvSpPr>
          <p:spPr>
            <a:xfrm>
              <a:off x="488084" y="3164600"/>
              <a:ext cx="535235" cy="523452"/>
            </a:xfrm>
            <a:custGeom>
              <a:avLst/>
              <a:gdLst/>
              <a:ahLst/>
              <a:cxnLst/>
              <a:rect l="l" t="t" r="r" b="b"/>
              <a:pathLst>
                <a:path w="13769" h="13465" extrusionOk="0">
                  <a:moveTo>
                    <a:pt x="6221" y="1"/>
                  </a:moveTo>
                  <a:cubicBezTo>
                    <a:pt x="6004" y="1"/>
                    <a:pt x="5790" y="120"/>
                    <a:pt x="5691" y="342"/>
                  </a:cubicBezTo>
                  <a:lnTo>
                    <a:pt x="4173" y="3701"/>
                  </a:lnTo>
                  <a:cubicBezTo>
                    <a:pt x="4109" y="3831"/>
                    <a:pt x="4004" y="3936"/>
                    <a:pt x="3869" y="3994"/>
                  </a:cubicBezTo>
                  <a:lnTo>
                    <a:pt x="476" y="5442"/>
                  </a:lnTo>
                  <a:cubicBezTo>
                    <a:pt x="87" y="5604"/>
                    <a:pt x="1" y="6119"/>
                    <a:pt x="314" y="6402"/>
                  </a:cubicBezTo>
                  <a:lnTo>
                    <a:pt x="3038" y="8887"/>
                  </a:lnTo>
                  <a:cubicBezTo>
                    <a:pt x="3148" y="8982"/>
                    <a:pt x="3215" y="9117"/>
                    <a:pt x="3226" y="9261"/>
                  </a:cubicBezTo>
                  <a:lnTo>
                    <a:pt x="3552" y="12938"/>
                  </a:lnTo>
                  <a:cubicBezTo>
                    <a:pt x="3581" y="13251"/>
                    <a:pt x="3847" y="13465"/>
                    <a:pt x="4133" y="13465"/>
                  </a:cubicBezTo>
                  <a:cubicBezTo>
                    <a:pt x="4228" y="13465"/>
                    <a:pt x="4326" y="13441"/>
                    <a:pt x="4417" y="13389"/>
                  </a:cubicBezTo>
                  <a:lnTo>
                    <a:pt x="7622" y="11564"/>
                  </a:lnTo>
                  <a:cubicBezTo>
                    <a:pt x="7708" y="11514"/>
                    <a:pt x="7804" y="11490"/>
                    <a:pt x="7902" y="11490"/>
                  </a:cubicBezTo>
                  <a:cubicBezTo>
                    <a:pt x="7948" y="11490"/>
                    <a:pt x="7995" y="11495"/>
                    <a:pt x="8041" y="11506"/>
                  </a:cubicBezTo>
                  <a:lnTo>
                    <a:pt x="11630" y="12327"/>
                  </a:lnTo>
                  <a:cubicBezTo>
                    <a:pt x="11676" y="12338"/>
                    <a:pt x="11721" y="12343"/>
                    <a:pt x="11765" y="12343"/>
                  </a:cubicBezTo>
                  <a:cubicBezTo>
                    <a:pt x="12120" y="12343"/>
                    <a:pt x="12404" y="12013"/>
                    <a:pt x="12327" y="11645"/>
                  </a:cubicBezTo>
                  <a:lnTo>
                    <a:pt x="11588" y="8037"/>
                  </a:lnTo>
                  <a:cubicBezTo>
                    <a:pt x="11554" y="7892"/>
                    <a:pt x="11583" y="7742"/>
                    <a:pt x="11655" y="7618"/>
                  </a:cubicBezTo>
                  <a:lnTo>
                    <a:pt x="13548" y="4455"/>
                  </a:lnTo>
                  <a:cubicBezTo>
                    <a:pt x="13769" y="4096"/>
                    <a:pt x="13538" y="3630"/>
                    <a:pt x="13116" y="3581"/>
                  </a:cubicBezTo>
                  <a:lnTo>
                    <a:pt x="9454" y="3173"/>
                  </a:lnTo>
                  <a:cubicBezTo>
                    <a:pt x="9310" y="3158"/>
                    <a:pt x="9175" y="3086"/>
                    <a:pt x="9079" y="2980"/>
                  </a:cubicBezTo>
                  <a:lnTo>
                    <a:pt x="6657" y="198"/>
                  </a:lnTo>
                  <a:cubicBezTo>
                    <a:pt x="6539" y="64"/>
                    <a:pt x="6379" y="1"/>
                    <a:pt x="6221" y="1"/>
                  </a:cubicBezTo>
                  <a:close/>
                </a:path>
              </a:pathLst>
            </a:cu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5"/>
        <p:cNvGrpSpPr/>
        <p:nvPr/>
      </p:nvGrpSpPr>
      <p:grpSpPr>
        <a:xfrm>
          <a:off x="0" y="0"/>
          <a:ext cx="0" cy="0"/>
          <a:chOff x="0" y="0"/>
          <a:chExt cx="0" cy="0"/>
        </a:xfrm>
      </p:grpSpPr>
      <p:sp>
        <p:nvSpPr>
          <p:cNvPr id="1636" name="Google Shape;1636;p45"/>
          <p:cNvSpPr txBox="1">
            <a:spLocks noGrp="1"/>
          </p:cNvSpPr>
          <p:nvPr>
            <p:ph type="title"/>
          </p:nvPr>
        </p:nvSpPr>
        <p:spPr>
          <a:xfrm>
            <a:off x="2800719" y="1300028"/>
            <a:ext cx="5283967" cy="1114200"/>
          </a:xfrm>
          <a:prstGeom prst="rect">
            <a:avLst/>
          </a:prstGeom>
        </p:spPr>
        <p:txBody>
          <a:bodyPr spcFirstLastPara="1" wrap="square" lIns="91425" tIns="91425" rIns="216000" bIns="91425" anchor="t" anchorCtr="0">
            <a:noAutofit/>
          </a:bodyPr>
          <a:lstStyle/>
          <a:p>
            <a:pPr marL="0" lvl="0" indent="0">
              <a:spcBef>
                <a:spcPts val="1600"/>
              </a:spcBef>
              <a:buClr>
                <a:schemeClr val="dk1"/>
              </a:buClr>
              <a:buSzPts val="1100"/>
              <a:buNone/>
            </a:pPr>
            <a:r>
              <a:rPr lang="en-US" sz="2000" b="1" dirty="0"/>
              <a:t>There ae 8 columns with 541909 records:</a:t>
            </a:r>
          </a:p>
        </p:txBody>
      </p:sp>
      <p:sp>
        <p:nvSpPr>
          <p:cNvPr id="1637" name="Google Shape;1637;p45"/>
          <p:cNvSpPr txBox="1">
            <a:spLocks noGrp="1"/>
          </p:cNvSpPr>
          <p:nvPr>
            <p:ph type="title" idx="2"/>
          </p:nvPr>
        </p:nvSpPr>
        <p:spPr>
          <a:xfrm>
            <a:off x="2689598" y="206477"/>
            <a:ext cx="2558700" cy="1169061"/>
          </a:xfrm>
          <a:prstGeom prst="rect">
            <a:avLst/>
          </a:prstGeom>
        </p:spPr>
        <p:txBody>
          <a:bodyPr spcFirstLastPara="1" wrap="square" lIns="90000" tIns="90000" rIns="90000" bIns="90000" anchor="b" anchorCtr="0">
            <a:noAutofit/>
          </a:bodyPr>
          <a:lstStyle/>
          <a:p>
            <a:pPr marL="0" lvl="0" indent="0" algn="l" rtl="0">
              <a:spcBef>
                <a:spcPts val="0"/>
              </a:spcBef>
              <a:spcAft>
                <a:spcPts val="0"/>
              </a:spcAft>
              <a:buNone/>
            </a:pPr>
            <a:r>
              <a:rPr lang="en" sz="6000" dirty="0"/>
              <a:t>Dataset</a:t>
            </a:r>
            <a:endParaRPr sz="6000" dirty="0"/>
          </a:p>
        </p:txBody>
      </p:sp>
      <p:sp>
        <p:nvSpPr>
          <p:cNvPr id="1638" name="Google Shape;1638;p45"/>
          <p:cNvSpPr txBox="1">
            <a:spLocks noGrp="1"/>
          </p:cNvSpPr>
          <p:nvPr>
            <p:ph type="subTitle" idx="1"/>
          </p:nvPr>
        </p:nvSpPr>
        <p:spPr>
          <a:xfrm>
            <a:off x="2960412" y="2019064"/>
            <a:ext cx="4654448" cy="2417330"/>
          </a:xfrm>
          <a:prstGeom prst="rect">
            <a:avLst/>
          </a:prstGeom>
        </p:spPr>
        <p:txBody>
          <a:bodyPr spcFirstLastPara="1" wrap="square" lIns="90000" tIns="90000" rIns="90000" bIns="90000" anchor="t" anchorCtr="0">
            <a:noAutofit/>
          </a:bodyPr>
          <a:lstStyle/>
          <a:p>
            <a:pPr marR="50800" lvl="0" indent="-317500">
              <a:spcBef>
                <a:spcPts val="1600"/>
              </a:spcBef>
              <a:buFont typeface="Arial" panose="020B0604020202020204" pitchFamily="34" charset="0"/>
              <a:buChar char="•"/>
            </a:pPr>
            <a:r>
              <a:rPr lang="en-US" dirty="0" err="1">
                <a:solidFill>
                  <a:schemeClr val="bg1"/>
                </a:solidFill>
                <a:uFill>
                  <a:noFill/>
                </a:uFill>
                <a:hlinkClick r:id="rId3">
                  <a:extLst>
                    <a:ext uri="{A12FA001-AC4F-418D-AE19-62706E023703}">
                      <ahyp:hlinkClr xmlns:ahyp="http://schemas.microsoft.com/office/drawing/2018/hyperlinkcolor" val="tx"/>
                    </a:ext>
                  </a:extLst>
                </a:hlinkClick>
              </a:rPr>
              <a:t>InvoiceNo</a:t>
            </a:r>
            <a:r>
              <a:rPr lang="en-US" dirty="0">
                <a:solidFill>
                  <a:schemeClr val="bg1"/>
                </a:solidFill>
                <a:uFill>
                  <a:noFill/>
                </a:uFill>
              </a:rPr>
              <a:t> : Invoice code</a:t>
            </a:r>
            <a:endParaRPr lang="en-US" dirty="0">
              <a:solidFill>
                <a:schemeClr val="bg1"/>
              </a:solidFill>
            </a:endParaRPr>
          </a:p>
          <a:p>
            <a:pPr marR="50800" lvl="0" indent="-317500">
              <a:buFont typeface="Arial" panose="020B0604020202020204" pitchFamily="34" charset="0"/>
              <a:buChar char="•"/>
            </a:pPr>
            <a:r>
              <a:rPr lang="en-US" dirty="0" err="1">
                <a:solidFill>
                  <a:schemeClr val="bg1"/>
                </a:solidFill>
                <a:uFill>
                  <a:noFill/>
                </a:uFill>
                <a:hlinkClick r:id="rId4">
                  <a:extLst>
                    <a:ext uri="{A12FA001-AC4F-418D-AE19-62706E023703}">
                      <ahyp:hlinkClr xmlns:ahyp="http://schemas.microsoft.com/office/drawing/2018/hyperlinkcolor" val="tx"/>
                    </a:ext>
                  </a:extLst>
                </a:hlinkClick>
              </a:rPr>
              <a:t>StockCode</a:t>
            </a:r>
            <a:r>
              <a:rPr lang="en-US" dirty="0">
                <a:solidFill>
                  <a:schemeClr val="bg1"/>
                </a:solidFill>
                <a:uFill>
                  <a:noFill/>
                </a:uFill>
              </a:rPr>
              <a:t> : Product code</a:t>
            </a:r>
            <a:endParaRPr lang="en-US" dirty="0">
              <a:solidFill>
                <a:schemeClr val="bg1"/>
              </a:solidFill>
            </a:endParaRPr>
          </a:p>
          <a:p>
            <a:pPr marR="50800" lvl="0" indent="-317500">
              <a:buFont typeface="Arial" panose="020B0604020202020204" pitchFamily="34" charset="0"/>
              <a:buChar char="•"/>
            </a:pPr>
            <a:r>
              <a:rPr lang="en-US" dirty="0">
                <a:solidFill>
                  <a:schemeClr val="bg1"/>
                </a:solidFill>
                <a:uFill>
                  <a:noFill/>
                </a:uFill>
                <a:hlinkClick r:id="rId5">
                  <a:extLst>
                    <a:ext uri="{A12FA001-AC4F-418D-AE19-62706E023703}">
                      <ahyp:hlinkClr xmlns:ahyp="http://schemas.microsoft.com/office/drawing/2018/hyperlinkcolor" val="tx"/>
                    </a:ext>
                  </a:extLst>
                </a:hlinkClick>
              </a:rPr>
              <a:t>Description</a:t>
            </a:r>
            <a:r>
              <a:rPr lang="en-US" dirty="0">
                <a:solidFill>
                  <a:schemeClr val="bg1"/>
                </a:solidFill>
                <a:uFill>
                  <a:noFill/>
                </a:uFill>
              </a:rPr>
              <a:t> : </a:t>
            </a:r>
            <a:r>
              <a:rPr lang="en-US" dirty="0">
                <a:solidFill>
                  <a:schemeClr val="bg1"/>
                </a:solidFill>
                <a:uFill>
                  <a:noFill/>
                </a:uFill>
                <a:hlinkClick r:id="rId5">
                  <a:extLst>
                    <a:ext uri="{A12FA001-AC4F-418D-AE19-62706E023703}">
                      <ahyp:hlinkClr xmlns:ahyp="http://schemas.microsoft.com/office/drawing/2018/hyperlinkcolor" val="tx"/>
                    </a:ext>
                  </a:extLst>
                </a:hlinkClick>
              </a:rPr>
              <a:t>Description</a:t>
            </a:r>
            <a:r>
              <a:rPr lang="en-US" dirty="0">
                <a:solidFill>
                  <a:schemeClr val="bg1"/>
                </a:solidFill>
                <a:uFill>
                  <a:noFill/>
                </a:uFill>
              </a:rPr>
              <a:t> of Product</a:t>
            </a:r>
            <a:endParaRPr lang="en-US" dirty="0">
              <a:solidFill>
                <a:schemeClr val="bg1"/>
              </a:solidFill>
            </a:endParaRPr>
          </a:p>
          <a:p>
            <a:pPr marR="50800" lvl="0" indent="-317500">
              <a:buFont typeface="Arial" panose="020B0604020202020204" pitchFamily="34" charset="0"/>
              <a:buChar char="•"/>
            </a:pPr>
            <a:r>
              <a:rPr lang="en-US" dirty="0">
                <a:solidFill>
                  <a:schemeClr val="bg1"/>
                </a:solidFill>
                <a:uFill>
                  <a:noFill/>
                </a:uFill>
                <a:hlinkClick r:id="rId6">
                  <a:extLst>
                    <a:ext uri="{A12FA001-AC4F-418D-AE19-62706E023703}">
                      <ahyp:hlinkClr xmlns:ahyp="http://schemas.microsoft.com/office/drawing/2018/hyperlinkcolor" val="tx"/>
                    </a:ext>
                  </a:extLst>
                </a:hlinkClick>
              </a:rPr>
              <a:t>Quantity</a:t>
            </a:r>
            <a:r>
              <a:rPr lang="en-US" dirty="0">
                <a:solidFill>
                  <a:schemeClr val="bg1"/>
                </a:solidFill>
                <a:uFill>
                  <a:noFill/>
                </a:uFill>
              </a:rPr>
              <a:t> : The quantities of product  in each transaction</a:t>
            </a:r>
          </a:p>
          <a:p>
            <a:pPr marR="50800" lvl="0" indent="-317500">
              <a:buFont typeface="Arial" panose="020B0604020202020204" pitchFamily="34" charset="0"/>
              <a:buChar char="•"/>
            </a:pPr>
            <a:r>
              <a:rPr lang="en-US" dirty="0" err="1">
                <a:solidFill>
                  <a:schemeClr val="bg1"/>
                </a:solidFill>
                <a:uFill>
                  <a:noFill/>
                </a:uFill>
                <a:hlinkClick r:id="rId6">
                  <a:extLst>
                    <a:ext uri="{A12FA001-AC4F-418D-AE19-62706E023703}">
                      <ahyp:hlinkClr xmlns:ahyp="http://schemas.microsoft.com/office/drawing/2018/hyperlinkcolor" val="tx"/>
                    </a:ext>
                  </a:extLst>
                </a:hlinkClick>
              </a:rPr>
              <a:t>InvoiceDate</a:t>
            </a:r>
            <a:r>
              <a:rPr lang="en-US" dirty="0">
                <a:solidFill>
                  <a:schemeClr val="bg1"/>
                </a:solidFill>
                <a:uFill>
                  <a:noFill/>
                </a:uFill>
              </a:rPr>
              <a:t> </a:t>
            </a:r>
            <a:r>
              <a:rPr lang="en-US" dirty="0">
                <a:solidFill>
                  <a:schemeClr val="bg1"/>
                </a:solidFill>
              </a:rPr>
              <a:t>: Date and time of the purchase</a:t>
            </a:r>
          </a:p>
          <a:p>
            <a:pPr marR="50800" lvl="0" indent="-317500">
              <a:buFont typeface="Arial" panose="020B0604020202020204" pitchFamily="34" charset="0"/>
              <a:buChar char="•"/>
            </a:pPr>
            <a:r>
              <a:rPr lang="en-US" dirty="0" err="1">
                <a:solidFill>
                  <a:schemeClr val="bg1"/>
                </a:solidFill>
                <a:uFill>
                  <a:noFill/>
                </a:uFill>
                <a:hlinkClick r:id="rId6">
                  <a:extLst>
                    <a:ext uri="{A12FA001-AC4F-418D-AE19-62706E023703}">
                      <ahyp:hlinkClr xmlns:ahyp="http://schemas.microsoft.com/office/drawing/2018/hyperlinkcolor" val="tx"/>
                    </a:ext>
                  </a:extLst>
                </a:hlinkClick>
              </a:rPr>
              <a:t>UnitPrice</a:t>
            </a:r>
            <a:r>
              <a:rPr lang="en-US" dirty="0">
                <a:solidFill>
                  <a:schemeClr val="bg1"/>
                </a:solidFill>
                <a:uFill>
                  <a:noFill/>
                </a:uFill>
              </a:rPr>
              <a:t> </a:t>
            </a:r>
            <a:r>
              <a:rPr lang="en-US" dirty="0">
                <a:solidFill>
                  <a:schemeClr val="bg1"/>
                </a:solidFill>
              </a:rPr>
              <a:t>: the price per unit</a:t>
            </a:r>
          </a:p>
          <a:p>
            <a:pPr marR="50800" lvl="0" indent="-317500">
              <a:buFont typeface="Arial" panose="020B0604020202020204" pitchFamily="34" charset="0"/>
              <a:buChar char="•"/>
            </a:pPr>
            <a:r>
              <a:rPr lang="en-US" dirty="0" err="1">
                <a:solidFill>
                  <a:schemeClr val="bg1"/>
                </a:solidFill>
                <a:uFill>
                  <a:noFill/>
                </a:uFill>
                <a:hlinkClick r:id="rId6">
                  <a:extLst>
                    <a:ext uri="{A12FA001-AC4F-418D-AE19-62706E023703}">
                      <ahyp:hlinkClr xmlns:ahyp="http://schemas.microsoft.com/office/drawing/2018/hyperlinkcolor" val="tx"/>
                    </a:ext>
                  </a:extLst>
                </a:hlinkClick>
              </a:rPr>
              <a:t>CustomerID</a:t>
            </a:r>
            <a:r>
              <a:rPr lang="en-US" dirty="0">
                <a:solidFill>
                  <a:schemeClr val="bg1"/>
                </a:solidFill>
                <a:uFill>
                  <a:noFill/>
                </a:uFill>
                <a:hlinkClick r:id="rId6">
                  <a:extLst>
                    <a:ext uri="{A12FA001-AC4F-418D-AE19-62706E023703}">
                      <ahyp:hlinkClr xmlns:ahyp="http://schemas.microsoft.com/office/drawing/2018/hyperlinkcolor" val="tx"/>
                    </a:ext>
                  </a:extLst>
                </a:hlinkClick>
              </a:rPr>
              <a:t> </a:t>
            </a:r>
            <a:r>
              <a:rPr lang="en-US" dirty="0">
                <a:solidFill>
                  <a:schemeClr val="bg1"/>
                </a:solidFill>
              </a:rPr>
              <a:t>: Customer code</a:t>
            </a:r>
          </a:p>
          <a:p>
            <a:pPr marR="50800" lvl="0" indent="-317500">
              <a:buFont typeface="Arial" panose="020B0604020202020204" pitchFamily="34" charset="0"/>
              <a:buChar char="•"/>
            </a:pPr>
            <a:r>
              <a:rPr lang="en-US" dirty="0">
                <a:solidFill>
                  <a:schemeClr val="bg1"/>
                </a:solidFill>
                <a:uFill>
                  <a:noFill/>
                </a:uFill>
                <a:hlinkClick r:id="rId6">
                  <a:extLst>
                    <a:ext uri="{A12FA001-AC4F-418D-AE19-62706E023703}">
                      <ahyp:hlinkClr xmlns:ahyp="http://schemas.microsoft.com/office/drawing/2018/hyperlinkcolor" val="tx"/>
                    </a:ext>
                  </a:extLst>
                </a:hlinkClick>
              </a:rPr>
              <a:t>Country</a:t>
            </a:r>
            <a:r>
              <a:rPr lang="en-US" dirty="0">
                <a:solidFill>
                  <a:schemeClr val="bg1"/>
                </a:solidFill>
                <a:uFill>
                  <a:noFill/>
                </a:uFill>
              </a:rPr>
              <a:t> </a:t>
            </a:r>
            <a:r>
              <a:rPr lang="en-US" dirty="0">
                <a:solidFill>
                  <a:schemeClr val="bg1"/>
                </a:solidFill>
              </a:rPr>
              <a:t>: Country that customer purchasing from</a:t>
            </a:r>
          </a:p>
        </p:txBody>
      </p:sp>
      <p:cxnSp>
        <p:nvCxnSpPr>
          <p:cNvPr id="1639" name="Google Shape;1639;p45"/>
          <p:cNvCxnSpPr/>
          <p:nvPr/>
        </p:nvCxnSpPr>
        <p:spPr>
          <a:xfrm rot="10800000">
            <a:off x="2495193" y="860284"/>
            <a:ext cx="0" cy="3528600"/>
          </a:xfrm>
          <a:prstGeom prst="straightConnector1">
            <a:avLst/>
          </a:prstGeom>
          <a:noFill/>
          <a:ln w="38100" cap="flat" cmpd="sng">
            <a:solidFill>
              <a:srgbClr val="EE7302"/>
            </a:solidFill>
            <a:prstDash val="solid"/>
            <a:round/>
            <a:headEnd type="none" w="sm" len="sm"/>
            <a:tailEnd type="oval" w="sm" len="sm"/>
          </a:ln>
        </p:spPr>
      </p:cxnSp>
      <p:grpSp>
        <p:nvGrpSpPr>
          <p:cNvPr id="1640" name="Google Shape;1640;p45"/>
          <p:cNvGrpSpPr/>
          <p:nvPr/>
        </p:nvGrpSpPr>
        <p:grpSpPr>
          <a:xfrm>
            <a:off x="-739549" y="860284"/>
            <a:ext cx="2585456" cy="3319033"/>
            <a:chOff x="665766" y="912235"/>
            <a:chExt cx="2585456" cy="3319033"/>
          </a:xfrm>
        </p:grpSpPr>
        <p:grpSp>
          <p:nvGrpSpPr>
            <p:cNvPr id="1641" name="Google Shape;1641;p45"/>
            <p:cNvGrpSpPr/>
            <p:nvPr/>
          </p:nvGrpSpPr>
          <p:grpSpPr>
            <a:xfrm>
              <a:off x="1238222" y="912235"/>
              <a:ext cx="2013000" cy="3319033"/>
              <a:chOff x="3372039" y="2510461"/>
              <a:chExt cx="678052" cy="1117971"/>
            </a:xfrm>
          </p:grpSpPr>
          <p:sp>
            <p:nvSpPr>
              <p:cNvPr id="1642" name="Google Shape;1642;p45"/>
              <p:cNvSpPr/>
              <p:nvPr/>
            </p:nvSpPr>
            <p:spPr>
              <a:xfrm>
                <a:off x="3910336" y="3530327"/>
                <a:ext cx="54086" cy="51572"/>
              </a:xfrm>
              <a:custGeom>
                <a:avLst/>
                <a:gdLst/>
                <a:ahLst/>
                <a:cxnLst/>
                <a:rect l="l" t="t" r="r" b="b"/>
                <a:pathLst>
                  <a:path w="2259" h="2154" extrusionOk="0">
                    <a:moveTo>
                      <a:pt x="1129" y="0"/>
                    </a:moveTo>
                    <a:lnTo>
                      <a:pt x="779" y="707"/>
                    </a:lnTo>
                    <a:lnTo>
                      <a:pt x="0" y="822"/>
                    </a:lnTo>
                    <a:lnTo>
                      <a:pt x="563" y="1375"/>
                    </a:lnTo>
                    <a:lnTo>
                      <a:pt x="433" y="2153"/>
                    </a:lnTo>
                    <a:lnTo>
                      <a:pt x="1129" y="1783"/>
                    </a:lnTo>
                    <a:lnTo>
                      <a:pt x="1826" y="2153"/>
                    </a:lnTo>
                    <a:lnTo>
                      <a:pt x="1697" y="1375"/>
                    </a:lnTo>
                    <a:lnTo>
                      <a:pt x="2259" y="822"/>
                    </a:lnTo>
                    <a:lnTo>
                      <a:pt x="1480" y="707"/>
                    </a:lnTo>
                    <a:lnTo>
                      <a:pt x="1129" y="0"/>
                    </a:lnTo>
                    <a:close/>
                  </a:path>
                </a:pathLst>
              </a:custGeom>
              <a:noFill/>
              <a:ln w="1143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5"/>
              <p:cNvSpPr/>
              <p:nvPr/>
            </p:nvSpPr>
            <p:spPr>
              <a:xfrm>
                <a:off x="3372039" y="3277842"/>
                <a:ext cx="525849" cy="350590"/>
              </a:xfrm>
              <a:custGeom>
                <a:avLst/>
                <a:gdLst/>
                <a:ahLst/>
                <a:cxnLst/>
                <a:rect l="l" t="t" r="r" b="b"/>
                <a:pathLst>
                  <a:path w="21963" h="14643" extrusionOk="0">
                    <a:moveTo>
                      <a:pt x="9296" y="1"/>
                    </a:moveTo>
                    <a:cubicBezTo>
                      <a:pt x="9234" y="1"/>
                      <a:pt x="9173" y="2"/>
                      <a:pt x="9112" y="3"/>
                    </a:cubicBezTo>
                    <a:cubicBezTo>
                      <a:pt x="8382" y="22"/>
                      <a:pt x="7670" y="469"/>
                      <a:pt x="7271" y="1157"/>
                    </a:cubicBezTo>
                    <a:cubicBezTo>
                      <a:pt x="6867" y="1849"/>
                      <a:pt x="6791" y="2761"/>
                      <a:pt x="7069" y="3521"/>
                    </a:cubicBezTo>
                    <a:cubicBezTo>
                      <a:pt x="6763" y="3394"/>
                      <a:pt x="6435" y="3331"/>
                      <a:pt x="6108" y="3331"/>
                    </a:cubicBezTo>
                    <a:cubicBezTo>
                      <a:pt x="5470" y="3331"/>
                      <a:pt x="4833" y="3570"/>
                      <a:pt x="4354" y="4040"/>
                    </a:cubicBezTo>
                    <a:cubicBezTo>
                      <a:pt x="3624" y="4756"/>
                      <a:pt x="3278" y="5928"/>
                      <a:pt x="3484" y="6991"/>
                    </a:cubicBezTo>
                    <a:cubicBezTo>
                      <a:pt x="3342" y="6926"/>
                      <a:pt x="3184" y="6896"/>
                      <a:pt x="3020" y="6896"/>
                    </a:cubicBezTo>
                    <a:cubicBezTo>
                      <a:pt x="2454" y="6896"/>
                      <a:pt x="1816" y="7248"/>
                      <a:pt x="1514" y="7736"/>
                    </a:cubicBezTo>
                    <a:cubicBezTo>
                      <a:pt x="1120" y="8361"/>
                      <a:pt x="1168" y="9288"/>
                      <a:pt x="1619" y="9865"/>
                    </a:cubicBezTo>
                    <a:cubicBezTo>
                      <a:pt x="851" y="10153"/>
                      <a:pt x="197" y="10979"/>
                      <a:pt x="97" y="11883"/>
                    </a:cubicBezTo>
                    <a:cubicBezTo>
                      <a:pt x="0" y="12791"/>
                      <a:pt x="390" y="13742"/>
                      <a:pt x="1072" y="14237"/>
                    </a:cubicBezTo>
                    <a:cubicBezTo>
                      <a:pt x="1279" y="14236"/>
                      <a:pt x="1486" y="14236"/>
                      <a:pt x="1693" y="14236"/>
                    </a:cubicBezTo>
                    <a:cubicBezTo>
                      <a:pt x="8103" y="14236"/>
                      <a:pt x="14441" y="14642"/>
                      <a:pt x="20851" y="14642"/>
                    </a:cubicBezTo>
                    <a:cubicBezTo>
                      <a:pt x="21058" y="14642"/>
                      <a:pt x="21265" y="14642"/>
                      <a:pt x="21472" y="14641"/>
                    </a:cubicBezTo>
                    <a:cubicBezTo>
                      <a:pt x="21962" y="13464"/>
                      <a:pt x="21751" y="11628"/>
                      <a:pt x="20944" y="10701"/>
                    </a:cubicBezTo>
                    <a:cubicBezTo>
                      <a:pt x="20411" y="10085"/>
                      <a:pt x="19644" y="9751"/>
                      <a:pt x="18881" y="9751"/>
                    </a:cubicBezTo>
                    <a:cubicBezTo>
                      <a:pt x="18496" y="9751"/>
                      <a:pt x="18111" y="9836"/>
                      <a:pt x="17757" y="10013"/>
                    </a:cubicBezTo>
                    <a:cubicBezTo>
                      <a:pt x="18050" y="9341"/>
                      <a:pt x="18032" y="8408"/>
                      <a:pt x="17753" y="7731"/>
                    </a:cubicBezTo>
                    <a:cubicBezTo>
                      <a:pt x="17474" y="7048"/>
                      <a:pt x="16916" y="6525"/>
                      <a:pt x="16273" y="6342"/>
                    </a:cubicBezTo>
                    <a:cubicBezTo>
                      <a:pt x="16868" y="5285"/>
                      <a:pt x="16652" y="3718"/>
                      <a:pt x="15792" y="2930"/>
                    </a:cubicBezTo>
                    <a:cubicBezTo>
                      <a:pt x="13970" y="1258"/>
                      <a:pt x="11642" y="1"/>
                      <a:pt x="9296" y="1"/>
                    </a:cubicBezTo>
                    <a:close/>
                  </a:path>
                </a:pathLst>
              </a:custGeom>
              <a:solidFill>
                <a:schemeClr val="accent5"/>
              </a:solidFill>
              <a:ln w="1143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44" name="Google Shape;1644;p45"/>
              <p:cNvSpPr/>
              <p:nvPr/>
            </p:nvSpPr>
            <p:spPr>
              <a:xfrm>
                <a:off x="3372039" y="3277866"/>
                <a:ext cx="521348" cy="350566"/>
              </a:xfrm>
              <a:custGeom>
                <a:avLst/>
                <a:gdLst/>
                <a:ahLst/>
                <a:cxnLst/>
                <a:rect l="l" t="t" r="r" b="b"/>
                <a:pathLst>
                  <a:path w="21775" h="14642" extrusionOk="0">
                    <a:moveTo>
                      <a:pt x="9260" y="1"/>
                    </a:moveTo>
                    <a:cubicBezTo>
                      <a:pt x="9210" y="1"/>
                      <a:pt x="9161" y="1"/>
                      <a:pt x="9112" y="2"/>
                    </a:cubicBezTo>
                    <a:cubicBezTo>
                      <a:pt x="8382" y="21"/>
                      <a:pt x="7670" y="468"/>
                      <a:pt x="7271" y="1156"/>
                    </a:cubicBezTo>
                    <a:cubicBezTo>
                      <a:pt x="6867" y="1848"/>
                      <a:pt x="6791" y="2760"/>
                      <a:pt x="7069" y="3520"/>
                    </a:cubicBezTo>
                    <a:cubicBezTo>
                      <a:pt x="6763" y="3393"/>
                      <a:pt x="6435" y="3330"/>
                      <a:pt x="6108" y="3330"/>
                    </a:cubicBezTo>
                    <a:cubicBezTo>
                      <a:pt x="5470" y="3330"/>
                      <a:pt x="4832" y="3569"/>
                      <a:pt x="4349" y="4039"/>
                    </a:cubicBezTo>
                    <a:cubicBezTo>
                      <a:pt x="3624" y="4755"/>
                      <a:pt x="3278" y="5927"/>
                      <a:pt x="3484" y="6990"/>
                    </a:cubicBezTo>
                    <a:cubicBezTo>
                      <a:pt x="3342" y="6925"/>
                      <a:pt x="3184" y="6895"/>
                      <a:pt x="3020" y="6895"/>
                    </a:cubicBezTo>
                    <a:cubicBezTo>
                      <a:pt x="2454" y="6895"/>
                      <a:pt x="1816" y="7247"/>
                      <a:pt x="1514" y="7735"/>
                    </a:cubicBezTo>
                    <a:cubicBezTo>
                      <a:pt x="1120" y="8360"/>
                      <a:pt x="1168" y="9287"/>
                      <a:pt x="1619" y="9864"/>
                    </a:cubicBezTo>
                    <a:cubicBezTo>
                      <a:pt x="851" y="10152"/>
                      <a:pt x="197" y="10978"/>
                      <a:pt x="97" y="11882"/>
                    </a:cubicBezTo>
                    <a:cubicBezTo>
                      <a:pt x="0" y="12790"/>
                      <a:pt x="390" y="13741"/>
                      <a:pt x="1072" y="14236"/>
                    </a:cubicBezTo>
                    <a:cubicBezTo>
                      <a:pt x="1279" y="14235"/>
                      <a:pt x="1486" y="14235"/>
                      <a:pt x="1693" y="14235"/>
                    </a:cubicBezTo>
                    <a:cubicBezTo>
                      <a:pt x="8103" y="14235"/>
                      <a:pt x="14441" y="14641"/>
                      <a:pt x="20851" y="14641"/>
                    </a:cubicBezTo>
                    <a:cubicBezTo>
                      <a:pt x="21058" y="14641"/>
                      <a:pt x="21265" y="14641"/>
                      <a:pt x="21472" y="14640"/>
                    </a:cubicBezTo>
                    <a:cubicBezTo>
                      <a:pt x="21703" y="14083"/>
                      <a:pt x="21774" y="13377"/>
                      <a:pt x="21703" y="12685"/>
                    </a:cubicBezTo>
                    <a:lnTo>
                      <a:pt x="21703" y="12685"/>
                    </a:lnTo>
                    <a:cubicBezTo>
                      <a:pt x="21463" y="12695"/>
                      <a:pt x="21224" y="12700"/>
                      <a:pt x="20985" y="12700"/>
                    </a:cubicBezTo>
                    <a:cubicBezTo>
                      <a:pt x="16172" y="12700"/>
                      <a:pt x="11590" y="10657"/>
                      <a:pt x="9515" y="5923"/>
                    </a:cubicBezTo>
                    <a:cubicBezTo>
                      <a:pt x="8583" y="4053"/>
                      <a:pt x="8646" y="1790"/>
                      <a:pt x="9703" y="16"/>
                    </a:cubicBezTo>
                    <a:cubicBezTo>
                      <a:pt x="9555" y="6"/>
                      <a:pt x="9407" y="1"/>
                      <a:pt x="9260" y="1"/>
                    </a:cubicBezTo>
                    <a:close/>
                  </a:path>
                </a:pathLst>
              </a:custGeom>
              <a:noFill/>
              <a:ln w="1143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5"/>
              <p:cNvSpPr/>
              <p:nvPr/>
            </p:nvSpPr>
            <p:spPr>
              <a:xfrm>
                <a:off x="3489070" y="3343612"/>
                <a:ext cx="35435" cy="33735"/>
              </a:xfrm>
              <a:custGeom>
                <a:avLst/>
                <a:gdLst/>
                <a:ahLst/>
                <a:cxnLst/>
                <a:rect l="l" t="t" r="r" b="b"/>
                <a:pathLst>
                  <a:path w="1480" h="1409" extrusionOk="0">
                    <a:moveTo>
                      <a:pt x="739" y="0"/>
                    </a:moveTo>
                    <a:lnTo>
                      <a:pt x="509" y="462"/>
                    </a:lnTo>
                    <a:lnTo>
                      <a:pt x="0" y="539"/>
                    </a:lnTo>
                    <a:lnTo>
                      <a:pt x="370" y="899"/>
                    </a:lnTo>
                    <a:lnTo>
                      <a:pt x="284" y="1409"/>
                    </a:lnTo>
                    <a:lnTo>
                      <a:pt x="739" y="1168"/>
                    </a:lnTo>
                    <a:lnTo>
                      <a:pt x="1196" y="1409"/>
                    </a:lnTo>
                    <a:lnTo>
                      <a:pt x="1110" y="899"/>
                    </a:lnTo>
                    <a:lnTo>
                      <a:pt x="1480" y="539"/>
                    </a:lnTo>
                    <a:lnTo>
                      <a:pt x="970" y="462"/>
                    </a:lnTo>
                    <a:lnTo>
                      <a:pt x="739" y="0"/>
                    </a:lnTo>
                    <a:close/>
                  </a:path>
                </a:pathLst>
              </a:custGeom>
              <a:noFill/>
              <a:ln w="1143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5"/>
              <p:cNvSpPr/>
              <p:nvPr/>
            </p:nvSpPr>
            <p:spPr>
              <a:xfrm>
                <a:off x="3562574" y="3244778"/>
                <a:ext cx="213447" cy="126249"/>
              </a:xfrm>
              <a:custGeom>
                <a:avLst/>
                <a:gdLst/>
                <a:ahLst/>
                <a:cxnLst/>
                <a:rect l="l" t="t" r="r" b="b"/>
                <a:pathLst>
                  <a:path w="8915" h="5273" extrusionOk="0">
                    <a:moveTo>
                      <a:pt x="765" y="0"/>
                    </a:moveTo>
                    <a:cubicBezTo>
                      <a:pt x="260" y="630"/>
                      <a:pt x="0" y="966"/>
                      <a:pt x="140" y="1764"/>
                    </a:cubicBezTo>
                    <a:cubicBezTo>
                      <a:pt x="2495" y="3148"/>
                      <a:pt x="5445" y="4628"/>
                      <a:pt x="8103" y="5272"/>
                    </a:cubicBezTo>
                    <a:cubicBezTo>
                      <a:pt x="8814" y="4907"/>
                      <a:pt x="8915" y="4008"/>
                      <a:pt x="8704" y="3244"/>
                    </a:cubicBezTo>
                    <a:cubicBezTo>
                      <a:pt x="5858" y="2677"/>
                      <a:pt x="3360" y="1293"/>
                      <a:pt x="765" y="0"/>
                    </a:cubicBezTo>
                    <a:close/>
                  </a:path>
                </a:pathLst>
              </a:custGeom>
              <a:noFill/>
              <a:ln w="1143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5"/>
              <p:cNvSpPr/>
              <p:nvPr/>
            </p:nvSpPr>
            <p:spPr>
              <a:xfrm>
                <a:off x="3810761" y="2854730"/>
                <a:ext cx="239329" cy="596599"/>
              </a:xfrm>
              <a:custGeom>
                <a:avLst/>
                <a:gdLst/>
                <a:ahLst/>
                <a:cxnLst/>
                <a:rect l="l" t="t" r="r" b="b"/>
                <a:pathLst>
                  <a:path w="9996" h="24918" extrusionOk="0">
                    <a:moveTo>
                      <a:pt x="7666" y="0"/>
                    </a:moveTo>
                    <a:lnTo>
                      <a:pt x="7666" y="0"/>
                    </a:lnTo>
                    <a:cubicBezTo>
                      <a:pt x="6060" y="7089"/>
                      <a:pt x="3701" y="13951"/>
                      <a:pt x="1" y="20208"/>
                    </a:cubicBezTo>
                    <a:cubicBezTo>
                      <a:pt x="457" y="21668"/>
                      <a:pt x="961" y="23452"/>
                      <a:pt x="1418" y="24917"/>
                    </a:cubicBezTo>
                    <a:cubicBezTo>
                      <a:pt x="7545" y="18406"/>
                      <a:pt x="9996" y="8635"/>
                      <a:pt x="7666" y="0"/>
                    </a:cubicBezTo>
                    <a:close/>
                  </a:path>
                </a:pathLst>
              </a:custGeom>
              <a:noFill/>
              <a:ln w="1143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5"/>
              <p:cNvSpPr/>
              <p:nvPr/>
            </p:nvSpPr>
            <p:spPr>
              <a:xfrm>
                <a:off x="3876244" y="3114530"/>
                <a:ext cx="130606" cy="98523"/>
              </a:xfrm>
              <a:custGeom>
                <a:avLst/>
                <a:gdLst/>
                <a:ahLst/>
                <a:cxnLst/>
                <a:rect l="l" t="t" r="r" b="b"/>
                <a:pathLst>
                  <a:path w="5455" h="4115" extrusionOk="0">
                    <a:moveTo>
                      <a:pt x="5455" y="0"/>
                    </a:moveTo>
                    <a:lnTo>
                      <a:pt x="5455" y="0"/>
                    </a:lnTo>
                    <a:cubicBezTo>
                      <a:pt x="3993" y="668"/>
                      <a:pt x="2499" y="1191"/>
                      <a:pt x="1052" y="1668"/>
                    </a:cubicBezTo>
                    <a:cubicBezTo>
                      <a:pt x="715" y="2489"/>
                      <a:pt x="369" y="3307"/>
                      <a:pt x="0" y="4114"/>
                    </a:cubicBezTo>
                    <a:cubicBezTo>
                      <a:pt x="1633" y="3340"/>
                      <a:pt x="3335" y="2888"/>
                      <a:pt x="5007" y="2283"/>
                    </a:cubicBezTo>
                    <a:cubicBezTo>
                      <a:pt x="5195" y="1533"/>
                      <a:pt x="5335" y="769"/>
                      <a:pt x="5455" y="0"/>
                    </a:cubicBezTo>
                    <a:close/>
                  </a:path>
                </a:pathLst>
              </a:custGeom>
              <a:noFill/>
              <a:ln w="1143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5"/>
              <p:cNvSpPr/>
              <p:nvPr/>
            </p:nvSpPr>
            <p:spPr>
              <a:xfrm>
                <a:off x="3542318" y="2510461"/>
                <a:ext cx="500757" cy="829608"/>
              </a:xfrm>
              <a:custGeom>
                <a:avLst/>
                <a:gdLst/>
                <a:ahLst/>
                <a:cxnLst/>
                <a:rect l="l" t="t" r="r" b="b"/>
                <a:pathLst>
                  <a:path w="20915" h="34650" extrusionOk="0">
                    <a:moveTo>
                      <a:pt x="19012" y="0"/>
                    </a:moveTo>
                    <a:lnTo>
                      <a:pt x="19012" y="0"/>
                    </a:lnTo>
                    <a:cubicBezTo>
                      <a:pt x="8343" y="6002"/>
                      <a:pt x="995" y="17436"/>
                      <a:pt x="1" y="29632"/>
                    </a:cubicBezTo>
                    <a:cubicBezTo>
                      <a:pt x="3273" y="32131"/>
                      <a:pt x="7127" y="33861"/>
                      <a:pt x="11169" y="34650"/>
                    </a:cubicBezTo>
                    <a:cubicBezTo>
                      <a:pt x="17729" y="24279"/>
                      <a:pt x="20915" y="12126"/>
                      <a:pt x="19012" y="0"/>
                    </a:cubicBezTo>
                    <a:close/>
                  </a:path>
                </a:pathLst>
              </a:custGeom>
              <a:noFill/>
              <a:ln w="1143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5"/>
              <p:cNvSpPr/>
              <p:nvPr/>
            </p:nvSpPr>
            <p:spPr>
              <a:xfrm>
                <a:off x="3756556" y="2510461"/>
                <a:ext cx="257885" cy="302394"/>
              </a:xfrm>
              <a:custGeom>
                <a:avLst/>
                <a:gdLst/>
                <a:ahLst/>
                <a:cxnLst/>
                <a:rect l="l" t="t" r="r" b="b"/>
                <a:pathLst>
                  <a:path w="10771" h="12630" extrusionOk="0">
                    <a:moveTo>
                      <a:pt x="10064" y="0"/>
                    </a:moveTo>
                    <a:cubicBezTo>
                      <a:pt x="6233" y="2158"/>
                      <a:pt x="2837" y="5013"/>
                      <a:pt x="1" y="8353"/>
                    </a:cubicBezTo>
                    <a:cubicBezTo>
                      <a:pt x="2879" y="10741"/>
                      <a:pt x="6484" y="11981"/>
                      <a:pt x="10266" y="12630"/>
                    </a:cubicBezTo>
                    <a:cubicBezTo>
                      <a:pt x="10771" y="8468"/>
                      <a:pt x="10727" y="4234"/>
                      <a:pt x="10064" y="0"/>
                    </a:cubicBezTo>
                    <a:close/>
                  </a:path>
                </a:pathLst>
              </a:custGeom>
              <a:noFill/>
              <a:ln w="1143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5"/>
              <p:cNvSpPr/>
              <p:nvPr/>
            </p:nvSpPr>
            <p:spPr>
              <a:xfrm>
                <a:off x="3436923" y="2741147"/>
                <a:ext cx="294684" cy="541723"/>
              </a:xfrm>
              <a:custGeom>
                <a:avLst/>
                <a:gdLst/>
                <a:ahLst/>
                <a:cxnLst/>
                <a:rect l="l" t="t" r="r" b="b"/>
                <a:pathLst>
                  <a:path w="12308" h="22626" extrusionOk="0">
                    <a:moveTo>
                      <a:pt x="12308" y="0"/>
                    </a:moveTo>
                    <a:lnTo>
                      <a:pt x="12308" y="0"/>
                    </a:lnTo>
                    <a:cubicBezTo>
                      <a:pt x="4768" y="4816"/>
                      <a:pt x="0" y="13683"/>
                      <a:pt x="145" y="22626"/>
                    </a:cubicBezTo>
                    <a:cubicBezTo>
                      <a:pt x="1471" y="21852"/>
                      <a:pt x="3043" y="20876"/>
                      <a:pt x="4365" y="20098"/>
                    </a:cubicBezTo>
                    <a:cubicBezTo>
                      <a:pt x="5845" y="12986"/>
                      <a:pt x="8723" y="6320"/>
                      <a:pt x="12308" y="0"/>
                    </a:cubicBezTo>
                    <a:close/>
                  </a:path>
                </a:pathLst>
              </a:custGeom>
              <a:noFill/>
              <a:ln w="1143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5"/>
              <p:cNvSpPr/>
              <p:nvPr/>
            </p:nvSpPr>
            <p:spPr>
              <a:xfrm>
                <a:off x="3464218" y="3002910"/>
                <a:ext cx="142458" cy="101971"/>
              </a:xfrm>
              <a:custGeom>
                <a:avLst/>
                <a:gdLst/>
                <a:ahLst/>
                <a:cxnLst/>
                <a:rect l="l" t="t" r="r" b="b"/>
                <a:pathLst>
                  <a:path w="5950" h="4259" extrusionOk="0">
                    <a:moveTo>
                      <a:pt x="5949" y="0"/>
                    </a:moveTo>
                    <a:lnTo>
                      <a:pt x="5949" y="0"/>
                    </a:lnTo>
                    <a:cubicBezTo>
                      <a:pt x="4383" y="288"/>
                      <a:pt x="2821" y="490"/>
                      <a:pt x="1254" y="789"/>
                    </a:cubicBezTo>
                    <a:cubicBezTo>
                      <a:pt x="759" y="1918"/>
                      <a:pt x="336" y="3076"/>
                      <a:pt x="0" y="4258"/>
                    </a:cubicBezTo>
                    <a:cubicBezTo>
                      <a:pt x="1686" y="3633"/>
                      <a:pt x="3369" y="2990"/>
                      <a:pt x="5051" y="2475"/>
                    </a:cubicBezTo>
                    <a:cubicBezTo>
                      <a:pt x="5334" y="1644"/>
                      <a:pt x="5636" y="822"/>
                      <a:pt x="5949" y="0"/>
                    </a:cubicBezTo>
                    <a:close/>
                  </a:path>
                </a:pathLst>
              </a:custGeom>
              <a:noFill/>
              <a:ln w="1143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5"/>
              <p:cNvSpPr/>
              <p:nvPr/>
            </p:nvSpPr>
            <p:spPr>
              <a:xfrm>
                <a:off x="3739413" y="2830309"/>
                <a:ext cx="192186" cy="192186"/>
              </a:xfrm>
              <a:custGeom>
                <a:avLst/>
                <a:gdLst/>
                <a:ahLst/>
                <a:cxnLst/>
                <a:rect l="l" t="t" r="r" b="b"/>
                <a:pathLst>
                  <a:path w="8027" h="8027" extrusionOk="0">
                    <a:moveTo>
                      <a:pt x="4014" y="1"/>
                    </a:moveTo>
                    <a:cubicBezTo>
                      <a:pt x="1794" y="1"/>
                      <a:pt x="0" y="1799"/>
                      <a:pt x="0" y="4014"/>
                    </a:cubicBezTo>
                    <a:cubicBezTo>
                      <a:pt x="0" y="6229"/>
                      <a:pt x="1794" y="8027"/>
                      <a:pt x="4014" y="8027"/>
                    </a:cubicBezTo>
                    <a:cubicBezTo>
                      <a:pt x="6229" y="8027"/>
                      <a:pt x="8027" y="6229"/>
                      <a:pt x="8027" y="4014"/>
                    </a:cubicBezTo>
                    <a:cubicBezTo>
                      <a:pt x="8027" y="1799"/>
                      <a:pt x="6229" y="1"/>
                      <a:pt x="4014" y="1"/>
                    </a:cubicBezTo>
                    <a:close/>
                  </a:path>
                </a:pathLst>
              </a:custGeom>
              <a:noFill/>
              <a:ln w="1143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5"/>
              <p:cNvSpPr/>
              <p:nvPr/>
            </p:nvSpPr>
            <p:spPr>
              <a:xfrm>
                <a:off x="3739413" y="2818577"/>
                <a:ext cx="192186" cy="192186"/>
              </a:xfrm>
              <a:custGeom>
                <a:avLst/>
                <a:gdLst/>
                <a:ahLst/>
                <a:cxnLst/>
                <a:rect l="l" t="t" r="r" b="b"/>
                <a:pathLst>
                  <a:path w="8027" h="8027" extrusionOk="0">
                    <a:moveTo>
                      <a:pt x="4014" y="0"/>
                    </a:moveTo>
                    <a:cubicBezTo>
                      <a:pt x="1794" y="0"/>
                      <a:pt x="0" y="1799"/>
                      <a:pt x="0" y="4014"/>
                    </a:cubicBezTo>
                    <a:cubicBezTo>
                      <a:pt x="0" y="6234"/>
                      <a:pt x="1794" y="8027"/>
                      <a:pt x="4014" y="8027"/>
                    </a:cubicBezTo>
                    <a:cubicBezTo>
                      <a:pt x="6229" y="8027"/>
                      <a:pt x="8027" y="6234"/>
                      <a:pt x="8027" y="4014"/>
                    </a:cubicBezTo>
                    <a:cubicBezTo>
                      <a:pt x="8027" y="1799"/>
                      <a:pt x="6229" y="0"/>
                      <a:pt x="4014" y="0"/>
                    </a:cubicBezTo>
                    <a:close/>
                  </a:path>
                </a:pathLst>
              </a:custGeom>
              <a:noFill/>
              <a:ln w="1143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5"/>
              <p:cNvSpPr/>
              <p:nvPr/>
            </p:nvSpPr>
            <p:spPr>
              <a:xfrm>
                <a:off x="3757944" y="2837204"/>
                <a:ext cx="155028" cy="155028"/>
              </a:xfrm>
              <a:custGeom>
                <a:avLst/>
                <a:gdLst/>
                <a:ahLst/>
                <a:cxnLst/>
                <a:rect l="l" t="t" r="r" b="b"/>
                <a:pathLst>
                  <a:path w="6475" h="6475" extrusionOk="0">
                    <a:moveTo>
                      <a:pt x="3240" y="1"/>
                    </a:moveTo>
                    <a:cubicBezTo>
                      <a:pt x="1452" y="1"/>
                      <a:pt x="0" y="1448"/>
                      <a:pt x="0" y="3236"/>
                    </a:cubicBezTo>
                    <a:cubicBezTo>
                      <a:pt x="0" y="5024"/>
                      <a:pt x="1452" y="6475"/>
                      <a:pt x="3240" y="6475"/>
                    </a:cubicBezTo>
                    <a:cubicBezTo>
                      <a:pt x="5022" y="6475"/>
                      <a:pt x="6474" y="5024"/>
                      <a:pt x="6474" y="3236"/>
                    </a:cubicBezTo>
                    <a:cubicBezTo>
                      <a:pt x="6474" y="1448"/>
                      <a:pt x="5022" y="1"/>
                      <a:pt x="3240" y="1"/>
                    </a:cubicBezTo>
                    <a:close/>
                  </a:path>
                </a:pathLst>
              </a:custGeom>
              <a:noFill/>
              <a:ln w="1143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5"/>
              <p:cNvSpPr/>
              <p:nvPr/>
            </p:nvSpPr>
            <p:spPr>
              <a:xfrm>
                <a:off x="3764145" y="2843429"/>
                <a:ext cx="142602" cy="142602"/>
              </a:xfrm>
              <a:custGeom>
                <a:avLst/>
                <a:gdLst/>
                <a:ahLst/>
                <a:cxnLst/>
                <a:rect l="l" t="t" r="r" b="b"/>
                <a:pathLst>
                  <a:path w="5956" h="5956" extrusionOk="0">
                    <a:moveTo>
                      <a:pt x="2981" y="0"/>
                    </a:moveTo>
                    <a:cubicBezTo>
                      <a:pt x="1338" y="0"/>
                      <a:pt x="1" y="1337"/>
                      <a:pt x="1" y="2976"/>
                    </a:cubicBezTo>
                    <a:cubicBezTo>
                      <a:pt x="1" y="4620"/>
                      <a:pt x="1338" y="5955"/>
                      <a:pt x="2981" y="5955"/>
                    </a:cubicBezTo>
                    <a:cubicBezTo>
                      <a:pt x="4619" y="5955"/>
                      <a:pt x="5956" y="4620"/>
                      <a:pt x="5956" y="2976"/>
                    </a:cubicBezTo>
                    <a:cubicBezTo>
                      <a:pt x="5956" y="1337"/>
                      <a:pt x="4619" y="0"/>
                      <a:pt x="2981" y="0"/>
                    </a:cubicBezTo>
                    <a:close/>
                  </a:path>
                </a:pathLst>
              </a:custGeom>
              <a:noFill/>
              <a:ln w="1143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5"/>
              <p:cNvSpPr/>
              <p:nvPr/>
            </p:nvSpPr>
            <p:spPr>
              <a:xfrm>
                <a:off x="3764145" y="2843429"/>
                <a:ext cx="142602" cy="142602"/>
              </a:xfrm>
              <a:custGeom>
                <a:avLst/>
                <a:gdLst/>
                <a:ahLst/>
                <a:cxnLst/>
                <a:rect l="l" t="t" r="r" b="b"/>
                <a:pathLst>
                  <a:path w="5956" h="5956" extrusionOk="0">
                    <a:moveTo>
                      <a:pt x="2981" y="0"/>
                    </a:moveTo>
                    <a:cubicBezTo>
                      <a:pt x="1338" y="0"/>
                      <a:pt x="1" y="1337"/>
                      <a:pt x="1" y="2976"/>
                    </a:cubicBezTo>
                    <a:cubicBezTo>
                      <a:pt x="1" y="4620"/>
                      <a:pt x="1338" y="5955"/>
                      <a:pt x="2981" y="5955"/>
                    </a:cubicBezTo>
                    <a:cubicBezTo>
                      <a:pt x="4619" y="5955"/>
                      <a:pt x="5956" y="4620"/>
                      <a:pt x="5956" y="2976"/>
                    </a:cubicBezTo>
                    <a:cubicBezTo>
                      <a:pt x="5956" y="1337"/>
                      <a:pt x="4619" y="0"/>
                      <a:pt x="2981" y="0"/>
                    </a:cubicBezTo>
                    <a:close/>
                  </a:path>
                </a:pathLst>
              </a:custGeom>
              <a:noFill/>
              <a:ln w="1143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5"/>
              <p:cNvSpPr/>
              <p:nvPr/>
            </p:nvSpPr>
            <p:spPr>
              <a:xfrm>
                <a:off x="3765414" y="2854036"/>
                <a:ext cx="139274" cy="117390"/>
              </a:xfrm>
              <a:custGeom>
                <a:avLst/>
                <a:gdLst/>
                <a:ahLst/>
                <a:cxnLst/>
                <a:rect l="l" t="t" r="r" b="b"/>
                <a:pathLst>
                  <a:path w="5817" h="4903" extrusionOk="0">
                    <a:moveTo>
                      <a:pt x="4475" y="0"/>
                    </a:moveTo>
                    <a:cubicBezTo>
                      <a:pt x="3211" y="1331"/>
                      <a:pt x="1746" y="2354"/>
                      <a:pt x="1" y="3071"/>
                    </a:cubicBezTo>
                    <a:cubicBezTo>
                      <a:pt x="136" y="3820"/>
                      <a:pt x="558" y="4465"/>
                      <a:pt x="1140" y="4902"/>
                    </a:cubicBezTo>
                    <a:cubicBezTo>
                      <a:pt x="2015" y="2975"/>
                      <a:pt x="3951" y="2168"/>
                      <a:pt x="5816" y="1855"/>
                    </a:cubicBezTo>
                    <a:cubicBezTo>
                      <a:pt x="5633" y="1072"/>
                      <a:pt x="5143" y="409"/>
                      <a:pt x="4475" y="0"/>
                    </a:cubicBezTo>
                    <a:close/>
                  </a:path>
                </a:pathLst>
              </a:custGeom>
              <a:noFill/>
              <a:ln w="1143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59" name="Google Shape;1659;p45"/>
              <p:cNvSpPr/>
              <p:nvPr/>
            </p:nvSpPr>
            <p:spPr>
              <a:xfrm>
                <a:off x="3773818" y="2849319"/>
                <a:ext cx="98739" cy="108867"/>
              </a:xfrm>
              <a:custGeom>
                <a:avLst/>
                <a:gdLst/>
                <a:ahLst/>
                <a:cxnLst/>
                <a:rect l="l" t="t" r="r" b="b"/>
                <a:pathLst>
                  <a:path w="4124" h="4547" extrusionOk="0">
                    <a:moveTo>
                      <a:pt x="3754" y="0"/>
                    </a:moveTo>
                    <a:cubicBezTo>
                      <a:pt x="2985" y="764"/>
                      <a:pt x="2211" y="1528"/>
                      <a:pt x="1495" y="2336"/>
                    </a:cubicBezTo>
                    <a:cubicBezTo>
                      <a:pt x="2462" y="1739"/>
                      <a:pt x="3331" y="1029"/>
                      <a:pt x="4124" y="197"/>
                    </a:cubicBezTo>
                    <a:cubicBezTo>
                      <a:pt x="4008" y="125"/>
                      <a:pt x="3884" y="58"/>
                      <a:pt x="3754" y="0"/>
                    </a:cubicBezTo>
                    <a:close/>
                    <a:moveTo>
                      <a:pt x="1" y="4219"/>
                    </a:moveTo>
                    <a:lnTo>
                      <a:pt x="1" y="4219"/>
                    </a:lnTo>
                    <a:cubicBezTo>
                      <a:pt x="69" y="4334"/>
                      <a:pt x="140" y="4441"/>
                      <a:pt x="222" y="4547"/>
                    </a:cubicBezTo>
                    <a:lnTo>
                      <a:pt x="222" y="4541"/>
                    </a:lnTo>
                    <a:cubicBezTo>
                      <a:pt x="145" y="4441"/>
                      <a:pt x="69" y="4330"/>
                      <a:pt x="1" y="4219"/>
                    </a:cubicBezTo>
                    <a:close/>
                  </a:path>
                </a:pathLst>
              </a:custGeom>
              <a:noFill/>
              <a:ln w="1143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5"/>
              <p:cNvSpPr/>
              <p:nvPr/>
            </p:nvSpPr>
            <p:spPr>
              <a:xfrm>
                <a:off x="3773818" y="2854036"/>
                <a:ext cx="104629" cy="104006"/>
              </a:xfrm>
              <a:custGeom>
                <a:avLst/>
                <a:gdLst/>
                <a:ahLst/>
                <a:cxnLst/>
                <a:rect l="l" t="t" r="r" b="b"/>
                <a:pathLst>
                  <a:path w="4370" h="4344" extrusionOk="0">
                    <a:moveTo>
                      <a:pt x="4124" y="0"/>
                    </a:moveTo>
                    <a:cubicBezTo>
                      <a:pt x="3331" y="832"/>
                      <a:pt x="2462" y="1542"/>
                      <a:pt x="1495" y="2139"/>
                    </a:cubicBezTo>
                    <a:cubicBezTo>
                      <a:pt x="962" y="2735"/>
                      <a:pt x="457" y="3359"/>
                      <a:pt x="1" y="4022"/>
                    </a:cubicBezTo>
                    <a:cubicBezTo>
                      <a:pt x="69" y="4133"/>
                      <a:pt x="145" y="4244"/>
                      <a:pt x="222" y="4344"/>
                    </a:cubicBezTo>
                    <a:cubicBezTo>
                      <a:pt x="1533" y="2884"/>
                      <a:pt x="2928" y="1500"/>
                      <a:pt x="4369" y="169"/>
                    </a:cubicBezTo>
                    <a:cubicBezTo>
                      <a:pt x="4288" y="111"/>
                      <a:pt x="4210" y="53"/>
                      <a:pt x="4124" y="0"/>
                    </a:cubicBezTo>
                    <a:close/>
                  </a:path>
                </a:pathLst>
              </a:custGeom>
              <a:noFill/>
              <a:ln w="1143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61" name="Google Shape;1661;p45"/>
              <p:cNvSpPr/>
              <p:nvPr/>
            </p:nvSpPr>
            <p:spPr>
              <a:xfrm>
                <a:off x="3788567" y="2904531"/>
                <a:ext cx="89066" cy="71947"/>
              </a:xfrm>
              <a:custGeom>
                <a:avLst/>
                <a:gdLst/>
                <a:ahLst/>
                <a:cxnLst/>
                <a:rect l="l" t="t" r="r" b="b"/>
                <a:pathLst>
                  <a:path w="3720" h="3005" extrusionOk="0">
                    <a:moveTo>
                      <a:pt x="3720" y="1"/>
                    </a:moveTo>
                    <a:cubicBezTo>
                      <a:pt x="3124" y="174"/>
                      <a:pt x="2547" y="414"/>
                      <a:pt x="2023" y="731"/>
                    </a:cubicBezTo>
                    <a:cubicBezTo>
                      <a:pt x="1547" y="1135"/>
                      <a:pt x="1086" y="1553"/>
                      <a:pt x="644" y="1990"/>
                    </a:cubicBezTo>
                    <a:cubicBezTo>
                      <a:pt x="466" y="2230"/>
                      <a:pt x="307" y="2500"/>
                      <a:pt x="173" y="2793"/>
                    </a:cubicBezTo>
                    <a:cubicBezTo>
                      <a:pt x="116" y="2749"/>
                      <a:pt x="58" y="2702"/>
                      <a:pt x="5" y="2654"/>
                    </a:cubicBezTo>
                    <a:cubicBezTo>
                      <a:pt x="5" y="2658"/>
                      <a:pt x="0" y="2658"/>
                      <a:pt x="0" y="2658"/>
                    </a:cubicBezTo>
                    <a:cubicBezTo>
                      <a:pt x="149" y="2789"/>
                      <a:pt x="318" y="2904"/>
                      <a:pt x="491" y="3004"/>
                    </a:cubicBezTo>
                    <a:cubicBezTo>
                      <a:pt x="1442" y="1866"/>
                      <a:pt x="2561" y="904"/>
                      <a:pt x="3720" y="1"/>
                    </a:cubicBezTo>
                    <a:close/>
                  </a:path>
                </a:pathLst>
              </a:custGeom>
              <a:noFill/>
              <a:ln w="1143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5"/>
              <p:cNvSpPr/>
              <p:nvPr/>
            </p:nvSpPr>
            <p:spPr>
              <a:xfrm>
                <a:off x="3788686" y="2876135"/>
                <a:ext cx="112171" cy="95291"/>
              </a:xfrm>
              <a:custGeom>
                <a:avLst/>
                <a:gdLst/>
                <a:ahLst/>
                <a:cxnLst/>
                <a:rect l="l" t="t" r="r" b="b"/>
                <a:pathLst>
                  <a:path w="4685" h="3980" extrusionOk="0">
                    <a:moveTo>
                      <a:pt x="4450" y="0"/>
                    </a:moveTo>
                    <a:cubicBezTo>
                      <a:pt x="3628" y="630"/>
                      <a:pt x="2806" y="1254"/>
                      <a:pt x="2018" y="1917"/>
                    </a:cubicBezTo>
                    <a:cubicBezTo>
                      <a:pt x="2542" y="1600"/>
                      <a:pt x="3119" y="1360"/>
                      <a:pt x="3715" y="1187"/>
                    </a:cubicBezTo>
                    <a:cubicBezTo>
                      <a:pt x="4037" y="937"/>
                      <a:pt x="4359" y="697"/>
                      <a:pt x="4685" y="451"/>
                    </a:cubicBezTo>
                    <a:cubicBezTo>
                      <a:pt x="4618" y="293"/>
                      <a:pt x="4541" y="144"/>
                      <a:pt x="4450" y="0"/>
                    </a:cubicBezTo>
                    <a:close/>
                    <a:moveTo>
                      <a:pt x="639" y="3176"/>
                    </a:moveTo>
                    <a:cubicBezTo>
                      <a:pt x="418" y="3392"/>
                      <a:pt x="206" y="3614"/>
                      <a:pt x="0" y="3840"/>
                    </a:cubicBezTo>
                    <a:cubicBezTo>
                      <a:pt x="53" y="3888"/>
                      <a:pt x="111" y="3935"/>
                      <a:pt x="168" y="3979"/>
                    </a:cubicBezTo>
                    <a:cubicBezTo>
                      <a:pt x="302" y="3686"/>
                      <a:pt x="461" y="3416"/>
                      <a:pt x="639" y="3176"/>
                    </a:cubicBezTo>
                    <a:close/>
                  </a:path>
                </a:pathLst>
              </a:custGeom>
              <a:noFill/>
              <a:ln w="1143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5"/>
              <p:cNvSpPr/>
              <p:nvPr/>
            </p:nvSpPr>
            <p:spPr>
              <a:xfrm>
                <a:off x="3575933" y="3101865"/>
                <a:ext cx="103001" cy="155147"/>
              </a:xfrm>
              <a:custGeom>
                <a:avLst/>
                <a:gdLst/>
                <a:ahLst/>
                <a:cxnLst/>
                <a:rect l="l" t="t" r="r" b="b"/>
                <a:pathLst>
                  <a:path w="4302" h="6480" extrusionOk="0">
                    <a:moveTo>
                      <a:pt x="1763" y="0"/>
                    </a:moveTo>
                    <a:cubicBezTo>
                      <a:pt x="1505" y="0"/>
                      <a:pt x="1302" y="270"/>
                      <a:pt x="1177" y="515"/>
                    </a:cubicBezTo>
                    <a:cubicBezTo>
                      <a:pt x="721" y="1485"/>
                      <a:pt x="1" y="3066"/>
                      <a:pt x="312" y="4177"/>
                    </a:cubicBezTo>
                    <a:cubicBezTo>
                      <a:pt x="615" y="5249"/>
                      <a:pt x="2210" y="5768"/>
                      <a:pt x="3086" y="6272"/>
                    </a:cubicBezTo>
                    <a:cubicBezTo>
                      <a:pt x="3271" y="6381"/>
                      <a:pt x="3510" y="6479"/>
                      <a:pt x="3718" y="6479"/>
                    </a:cubicBezTo>
                    <a:cubicBezTo>
                      <a:pt x="3860" y="6479"/>
                      <a:pt x="3988" y="6434"/>
                      <a:pt x="4075" y="6315"/>
                    </a:cubicBezTo>
                    <a:cubicBezTo>
                      <a:pt x="4301" y="6017"/>
                      <a:pt x="3998" y="5619"/>
                      <a:pt x="3743" y="5344"/>
                    </a:cubicBezTo>
                    <a:cubicBezTo>
                      <a:pt x="2653" y="4186"/>
                      <a:pt x="2077" y="2557"/>
                      <a:pt x="2201" y="971"/>
                    </a:cubicBezTo>
                    <a:cubicBezTo>
                      <a:pt x="2215" y="784"/>
                      <a:pt x="2239" y="587"/>
                      <a:pt x="2192" y="404"/>
                    </a:cubicBezTo>
                    <a:cubicBezTo>
                      <a:pt x="2148" y="216"/>
                      <a:pt x="2013" y="39"/>
                      <a:pt x="1826" y="5"/>
                    </a:cubicBezTo>
                    <a:cubicBezTo>
                      <a:pt x="1805" y="2"/>
                      <a:pt x="1784" y="0"/>
                      <a:pt x="1763" y="0"/>
                    </a:cubicBezTo>
                    <a:close/>
                  </a:path>
                </a:pathLst>
              </a:custGeom>
              <a:noFill/>
              <a:ln w="1143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5"/>
              <p:cNvSpPr/>
              <p:nvPr/>
            </p:nvSpPr>
            <p:spPr>
              <a:xfrm>
                <a:off x="3815215" y="2576949"/>
                <a:ext cx="143655" cy="149665"/>
              </a:xfrm>
              <a:custGeom>
                <a:avLst/>
                <a:gdLst/>
                <a:ahLst/>
                <a:cxnLst/>
                <a:rect l="l" t="t" r="r" b="b"/>
                <a:pathLst>
                  <a:path w="6000" h="6251" extrusionOk="0">
                    <a:moveTo>
                      <a:pt x="5999" y="1"/>
                    </a:moveTo>
                    <a:cubicBezTo>
                      <a:pt x="5768" y="366"/>
                      <a:pt x="4173" y="842"/>
                      <a:pt x="3736" y="1125"/>
                    </a:cubicBezTo>
                    <a:cubicBezTo>
                      <a:pt x="2982" y="1611"/>
                      <a:pt x="2290" y="2192"/>
                      <a:pt x="1674" y="2846"/>
                    </a:cubicBezTo>
                    <a:cubicBezTo>
                      <a:pt x="1194" y="3365"/>
                      <a:pt x="281" y="4235"/>
                      <a:pt x="141" y="4951"/>
                    </a:cubicBezTo>
                    <a:cubicBezTo>
                      <a:pt x="1" y="5653"/>
                      <a:pt x="617" y="6251"/>
                      <a:pt x="1314" y="6251"/>
                    </a:cubicBezTo>
                    <a:cubicBezTo>
                      <a:pt x="1452" y="6251"/>
                      <a:pt x="1593" y="6227"/>
                      <a:pt x="1732" y="6177"/>
                    </a:cubicBezTo>
                    <a:cubicBezTo>
                      <a:pt x="2226" y="5989"/>
                      <a:pt x="2544" y="5514"/>
                      <a:pt x="2823" y="5066"/>
                    </a:cubicBezTo>
                    <a:cubicBezTo>
                      <a:pt x="3880" y="3374"/>
                      <a:pt x="4943" y="1688"/>
                      <a:pt x="5999" y="1"/>
                    </a:cubicBezTo>
                    <a:close/>
                  </a:path>
                </a:pathLst>
              </a:custGeom>
              <a:noFill/>
              <a:ln w="1143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5"/>
              <p:cNvSpPr/>
              <p:nvPr/>
            </p:nvSpPr>
            <p:spPr>
              <a:xfrm>
                <a:off x="3382502" y="3467658"/>
                <a:ext cx="54110" cy="51428"/>
              </a:xfrm>
              <a:custGeom>
                <a:avLst/>
                <a:gdLst/>
                <a:ahLst/>
                <a:cxnLst/>
                <a:rect l="l" t="t" r="r" b="b"/>
                <a:pathLst>
                  <a:path w="2260" h="2148" extrusionOk="0">
                    <a:moveTo>
                      <a:pt x="1131" y="0"/>
                    </a:moveTo>
                    <a:lnTo>
                      <a:pt x="779" y="706"/>
                    </a:lnTo>
                    <a:lnTo>
                      <a:pt x="0" y="821"/>
                    </a:lnTo>
                    <a:lnTo>
                      <a:pt x="563" y="1369"/>
                    </a:lnTo>
                    <a:lnTo>
                      <a:pt x="433" y="2148"/>
                    </a:lnTo>
                    <a:lnTo>
                      <a:pt x="433" y="2148"/>
                    </a:lnTo>
                    <a:lnTo>
                      <a:pt x="1131" y="1782"/>
                    </a:lnTo>
                    <a:lnTo>
                      <a:pt x="1827" y="2148"/>
                    </a:lnTo>
                    <a:lnTo>
                      <a:pt x="1697" y="1369"/>
                    </a:lnTo>
                    <a:lnTo>
                      <a:pt x="2260" y="821"/>
                    </a:lnTo>
                    <a:lnTo>
                      <a:pt x="1481" y="706"/>
                    </a:lnTo>
                    <a:lnTo>
                      <a:pt x="1131" y="0"/>
                    </a:lnTo>
                    <a:close/>
                  </a:path>
                </a:pathLst>
              </a:custGeom>
              <a:noFill/>
              <a:ln w="1143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5"/>
              <p:cNvSpPr/>
              <p:nvPr/>
            </p:nvSpPr>
            <p:spPr>
              <a:xfrm>
                <a:off x="3834345" y="3505032"/>
                <a:ext cx="34429" cy="35363"/>
              </a:xfrm>
              <a:custGeom>
                <a:avLst/>
                <a:gdLst/>
                <a:ahLst/>
                <a:cxnLst/>
                <a:rect l="l" t="t" r="r" b="b"/>
                <a:pathLst>
                  <a:path w="1438" h="1477" extrusionOk="0">
                    <a:moveTo>
                      <a:pt x="851" y="1"/>
                    </a:moveTo>
                    <a:lnTo>
                      <a:pt x="515" y="394"/>
                    </a:lnTo>
                    <a:lnTo>
                      <a:pt x="1" y="347"/>
                    </a:lnTo>
                    <a:lnTo>
                      <a:pt x="1" y="347"/>
                    </a:lnTo>
                    <a:lnTo>
                      <a:pt x="274" y="784"/>
                    </a:lnTo>
                    <a:lnTo>
                      <a:pt x="68" y="1259"/>
                    </a:lnTo>
                    <a:lnTo>
                      <a:pt x="568" y="1135"/>
                    </a:lnTo>
                    <a:lnTo>
                      <a:pt x="952" y="1476"/>
                    </a:lnTo>
                    <a:lnTo>
                      <a:pt x="990" y="962"/>
                    </a:lnTo>
                    <a:lnTo>
                      <a:pt x="1438" y="702"/>
                    </a:lnTo>
                    <a:lnTo>
                      <a:pt x="961" y="505"/>
                    </a:lnTo>
                    <a:lnTo>
                      <a:pt x="851" y="1"/>
                    </a:lnTo>
                    <a:close/>
                  </a:path>
                </a:pathLst>
              </a:custGeom>
              <a:noFill/>
              <a:ln w="1143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7" name="Google Shape;1667;p45"/>
            <p:cNvGrpSpPr/>
            <p:nvPr/>
          </p:nvGrpSpPr>
          <p:grpSpPr>
            <a:xfrm rot="-759759">
              <a:off x="701435" y="2803379"/>
              <a:ext cx="375282" cy="367075"/>
              <a:chOff x="488084" y="3164562"/>
              <a:chExt cx="535235" cy="523530"/>
            </a:xfrm>
          </p:grpSpPr>
          <p:grpSp>
            <p:nvGrpSpPr>
              <p:cNvPr id="1668" name="Google Shape;1668;p45"/>
              <p:cNvGrpSpPr/>
              <p:nvPr/>
            </p:nvGrpSpPr>
            <p:grpSpPr>
              <a:xfrm>
                <a:off x="488084" y="3164562"/>
                <a:ext cx="535235" cy="523530"/>
                <a:chOff x="488084" y="3164562"/>
                <a:chExt cx="535235" cy="523530"/>
              </a:xfrm>
            </p:grpSpPr>
            <p:sp>
              <p:nvSpPr>
                <p:cNvPr id="1669" name="Google Shape;1669;p45"/>
                <p:cNvSpPr/>
                <p:nvPr/>
              </p:nvSpPr>
              <p:spPr>
                <a:xfrm>
                  <a:off x="488084" y="3164562"/>
                  <a:ext cx="535235" cy="523452"/>
                </a:xfrm>
                <a:custGeom>
                  <a:avLst/>
                  <a:gdLst/>
                  <a:ahLst/>
                  <a:cxnLst/>
                  <a:rect l="l" t="t" r="r" b="b"/>
                  <a:pathLst>
                    <a:path w="13769" h="13465" extrusionOk="0">
                      <a:moveTo>
                        <a:pt x="6221" y="1"/>
                      </a:moveTo>
                      <a:cubicBezTo>
                        <a:pt x="6004" y="1"/>
                        <a:pt x="5790" y="120"/>
                        <a:pt x="5691" y="342"/>
                      </a:cubicBezTo>
                      <a:lnTo>
                        <a:pt x="4173" y="3701"/>
                      </a:lnTo>
                      <a:cubicBezTo>
                        <a:pt x="4109" y="3831"/>
                        <a:pt x="4004" y="3936"/>
                        <a:pt x="3869" y="3994"/>
                      </a:cubicBezTo>
                      <a:lnTo>
                        <a:pt x="476" y="5442"/>
                      </a:lnTo>
                      <a:cubicBezTo>
                        <a:pt x="87" y="5604"/>
                        <a:pt x="1" y="6119"/>
                        <a:pt x="314" y="6402"/>
                      </a:cubicBezTo>
                      <a:lnTo>
                        <a:pt x="3038" y="8887"/>
                      </a:lnTo>
                      <a:cubicBezTo>
                        <a:pt x="3148" y="8982"/>
                        <a:pt x="3215" y="9117"/>
                        <a:pt x="3226" y="9261"/>
                      </a:cubicBezTo>
                      <a:lnTo>
                        <a:pt x="3552" y="12938"/>
                      </a:lnTo>
                      <a:cubicBezTo>
                        <a:pt x="3581" y="13251"/>
                        <a:pt x="3847" y="13465"/>
                        <a:pt x="4133" y="13465"/>
                      </a:cubicBezTo>
                      <a:cubicBezTo>
                        <a:pt x="4228" y="13465"/>
                        <a:pt x="4326" y="13441"/>
                        <a:pt x="4417" y="13389"/>
                      </a:cubicBezTo>
                      <a:lnTo>
                        <a:pt x="7622" y="11564"/>
                      </a:lnTo>
                      <a:cubicBezTo>
                        <a:pt x="7708" y="11514"/>
                        <a:pt x="7804" y="11490"/>
                        <a:pt x="7902" y="11490"/>
                      </a:cubicBezTo>
                      <a:cubicBezTo>
                        <a:pt x="7948" y="11490"/>
                        <a:pt x="7995" y="11495"/>
                        <a:pt x="8041" y="11506"/>
                      </a:cubicBezTo>
                      <a:lnTo>
                        <a:pt x="11630" y="12327"/>
                      </a:lnTo>
                      <a:cubicBezTo>
                        <a:pt x="11676" y="12338"/>
                        <a:pt x="11721" y="12343"/>
                        <a:pt x="11765" y="12343"/>
                      </a:cubicBezTo>
                      <a:cubicBezTo>
                        <a:pt x="12120" y="12343"/>
                        <a:pt x="12404" y="12013"/>
                        <a:pt x="12327" y="11645"/>
                      </a:cubicBezTo>
                      <a:lnTo>
                        <a:pt x="11588" y="8037"/>
                      </a:lnTo>
                      <a:cubicBezTo>
                        <a:pt x="11554" y="7892"/>
                        <a:pt x="11583" y="7742"/>
                        <a:pt x="11655" y="7618"/>
                      </a:cubicBezTo>
                      <a:lnTo>
                        <a:pt x="13548" y="4455"/>
                      </a:lnTo>
                      <a:cubicBezTo>
                        <a:pt x="13769" y="4096"/>
                        <a:pt x="13538" y="3630"/>
                        <a:pt x="13116" y="3581"/>
                      </a:cubicBezTo>
                      <a:lnTo>
                        <a:pt x="9454" y="3173"/>
                      </a:lnTo>
                      <a:cubicBezTo>
                        <a:pt x="9310" y="3158"/>
                        <a:pt x="9175" y="3086"/>
                        <a:pt x="9079" y="2980"/>
                      </a:cubicBezTo>
                      <a:lnTo>
                        <a:pt x="6657" y="198"/>
                      </a:lnTo>
                      <a:cubicBezTo>
                        <a:pt x="6539" y="64"/>
                        <a:pt x="6379" y="1"/>
                        <a:pt x="6221" y="1"/>
                      </a:cubicBezTo>
                      <a:close/>
                    </a:path>
                  </a:pathLst>
                </a:custGeom>
                <a:solidFill>
                  <a:srgbClr val="FEB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5"/>
                <p:cNvSpPr/>
                <p:nvPr/>
              </p:nvSpPr>
              <p:spPr>
                <a:xfrm>
                  <a:off x="948023" y="3535780"/>
                  <a:ext cx="22080" cy="108422"/>
                </a:xfrm>
                <a:custGeom>
                  <a:avLst/>
                  <a:gdLst/>
                  <a:ahLst/>
                  <a:cxnLst/>
                  <a:rect l="l" t="t" r="r" b="b"/>
                  <a:pathLst>
                    <a:path w="568" h="2789" extrusionOk="0">
                      <a:moveTo>
                        <a:pt x="62" y="1"/>
                      </a:moveTo>
                      <a:lnTo>
                        <a:pt x="495" y="2096"/>
                      </a:lnTo>
                      <a:cubicBezTo>
                        <a:pt x="568" y="2442"/>
                        <a:pt x="322" y="2749"/>
                        <a:pt x="0" y="2788"/>
                      </a:cubicBezTo>
                      <a:cubicBezTo>
                        <a:pt x="322" y="2749"/>
                        <a:pt x="568" y="2442"/>
                        <a:pt x="501" y="2096"/>
                      </a:cubicBezTo>
                      <a:lnTo>
                        <a:pt x="68" y="1"/>
                      </a:lnTo>
                      <a:close/>
                    </a:path>
                  </a:pathLst>
                </a:custGeom>
                <a:solidFill>
                  <a:srgbClr val="E6AC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5"/>
                <p:cNvSpPr/>
                <p:nvPr/>
              </p:nvSpPr>
              <p:spPr>
                <a:xfrm>
                  <a:off x="616635" y="3535780"/>
                  <a:ext cx="353468" cy="152312"/>
                </a:xfrm>
                <a:custGeom>
                  <a:avLst/>
                  <a:gdLst/>
                  <a:ahLst/>
                  <a:cxnLst/>
                  <a:rect l="l" t="t" r="r" b="b"/>
                  <a:pathLst>
                    <a:path w="9093" h="3918" extrusionOk="0">
                      <a:moveTo>
                        <a:pt x="8587" y="1"/>
                      </a:moveTo>
                      <a:cubicBezTo>
                        <a:pt x="6954" y="693"/>
                        <a:pt x="5180" y="1058"/>
                        <a:pt x="3388" y="1058"/>
                      </a:cubicBezTo>
                      <a:cubicBezTo>
                        <a:pt x="2259" y="1058"/>
                        <a:pt x="1119" y="914"/>
                        <a:pt x="1" y="616"/>
                      </a:cubicBezTo>
                      <a:lnTo>
                        <a:pt x="1" y="616"/>
                      </a:lnTo>
                      <a:lnTo>
                        <a:pt x="245" y="3389"/>
                      </a:lnTo>
                      <a:cubicBezTo>
                        <a:pt x="254" y="3509"/>
                        <a:pt x="303" y="3614"/>
                        <a:pt x="370" y="3696"/>
                      </a:cubicBezTo>
                      <a:cubicBezTo>
                        <a:pt x="480" y="3836"/>
                        <a:pt x="649" y="3918"/>
                        <a:pt x="826" y="3918"/>
                      </a:cubicBezTo>
                      <a:cubicBezTo>
                        <a:pt x="918" y="3918"/>
                        <a:pt x="1019" y="3893"/>
                        <a:pt x="1110" y="3840"/>
                      </a:cubicBezTo>
                      <a:lnTo>
                        <a:pt x="4315" y="2015"/>
                      </a:lnTo>
                      <a:cubicBezTo>
                        <a:pt x="4320" y="2015"/>
                        <a:pt x="4326" y="2010"/>
                        <a:pt x="4335" y="2005"/>
                      </a:cubicBezTo>
                      <a:cubicBezTo>
                        <a:pt x="4417" y="1961"/>
                        <a:pt x="4508" y="1937"/>
                        <a:pt x="4604" y="1937"/>
                      </a:cubicBezTo>
                      <a:cubicBezTo>
                        <a:pt x="4648" y="1937"/>
                        <a:pt x="4690" y="1942"/>
                        <a:pt x="4734" y="1957"/>
                      </a:cubicBezTo>
                      <a:lnTo>
                        <a:pt x="8323" y="2778"/>
                      </a:lnTo>
                      <a:cubicBezTo>
                        <a:pt x="8372" y="2788"/>
                        <a:pt x="8414" y="2793"/>
                        <a:pt x="8458" y="2793"/>
                      </a:cubicBezTo>
                      <a:cubicBezTo>
                        <a:pt x="8478" y="2793"/>
                        <a:pt x="8501" y="2793"/>
                        <a:pt x="8521" y="2788"/>
                      </a:cubicBezTo>
                      <a:lnTo>
                        <a:pt x="8525" y="2788"/>
                      </a:lnTo>
                      <a:cubicBezTo>
                        <a:pt x="8847" y="2749"/>
                        <a:pt x="9093" y="2442"/>
                        <a:pt x="9020" y="2096"/>
                      </a:cubicBezTo>
                      <a:lnTo>
                        <a:pt x="8587" y="1"/>
                      </a:lnTo>
                      <a:close/>
                    </a:path>
                  </a:pathLst>
                </a:custGeom>
                <a:solidFill>
                  <a:srgbClr val="F580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5"/>
                <p:cNvSpPr/>
                <p:nvPr/>
              </p:nvSpPr>
              <p:spPr>
                <a:xfrm>
                  <a:off x="809598" y="3392914"/>
                  <a:ext cx="63945" cy="39380"/>
                </a:xfrm>
                <a:custGeom>
                  <a:avLst/>
                  <a:gdLst/>
                  <a:ahLst/>
                  <a:cxnLst/>
                  <a:rect l="l" t="t" r="r" b="b"/>
                  <a:pathLst>
                    <a:path w="1645" h="1013" extrusionOk="0">
                      <a:moveTo>
                        <a:pt x="913" y="0"/>
                      </a:moveTo>
                      <a:cubicBezTo>
                        <a:pt x="865" y="0"/>
                        <a:pt x="815" y="3"/>
                        <a:pt x="764" y="9"/>
                      </a:cubicBezTo>
                      <a:cubicBezTo>
                        <a:pt x="327" y="62"/>
                        <a:pt x="1" y="326"/>
                        <a:pt x="34" y="600"/>
                      </a:cubicBezTo>
                      <a:cubicBezTo>
                        <a:pt x="64" y="842"/>
                        <a:pt x="363" y="1013"/>
                        <a:pt x="734" y="1013"/>
                      </a:cubicBezTo>
                      <a:cubicBezTo>
                        <a:pt x="783" y="1013"/>
                        <a:pt x="833" y="1010"/>
                        <a:pt x="884" y="1003"/>
                      </a:cubicBezTo>
                      <a:cubicBezTo>
                        <a:pt x="1317" y="952"/>
                        <a:pt x="1644" y="686"/>
                        <a:pt x="1611" y="413"/>
                      </a:cubicBezTo>
                      <a:cubicBezTo>
                        <a:pt x="1580" y="171"/>
                        <a:pt x="1281" y="0"/>
                        <a:pt x="913" y="0"/>
                      </a:cubicBezTo>
                      <a:close/>
                    </a:path>
                  </a:pathLst>
                </a:custGeom>
                <a:solidFill>
                  <a:srgbClr val="EE73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5"/>
                <p:cNvSpPr/>
                <p:nvPr/>
              </p:nvSpPr>
              <p:spPr>
                <a:xfrm>
                  <a:off x="656596" y="3387782"/>
                  <a:ext cx="28999" cy="39769"/>
                </a:xfrm>
                <a:custGeom>
                  <a:avLst/>
                  <a:gdLst/>
                  <a:ahLst/>
                  <a:cxnLst/>
                  <a:rect l="l" t="t" r="r" b="b"/>
                  <a:pathLst>
                    <a:path w="746" h="1023" extrusionOk="0">
                      <a:moveTo>
                        <a:pt x="305" y="0"/>
                      </a:moveTo>
                      <a:cubicBezTo>
                        <a:pt x="298" y="0"/>
                        <a:pt x="291" y="1"/>
                        <a:pt x="284" y="2"/>
                      </a:cubicBezTo>
                      <a:cubicBezTo>
                        <a:pt x="126" y="21"/>
                        <a:pt x="0" y="252"/>
                        <a:pt x="0" y="536"/>
                      </a:cubicBezTo>
                      <a:cubicBezTo>
                        <a:pt x="5" y="802"/>
                        <a:pt x="168" y="1023"/>
                        <a:pt x="368" y="1023"/>
                      </a:cubicBezTo>
                      <a:cubicBezTo>
                        <a:pt x="380" y="1023"/>
                        <a:pt x="392" y="1022"/>
                        <a:pt x="404" y="1020"/>
                      </a:cubicBezTo>
                      <a:cubicBezTo>
                        <a:pt x="625" y="997"/>
                        <a:pt x="745" y="732"/>
                        <a:pt x="683" y="454"/>
                      </a:cubicBezTo>
                      <a:cubicBezTo>
                        <a:pt x="619" y="192"/>
                        <a:pt x="454" y="0"/>
                        <a:pt x="305" y="0"/>
                      </a:cubicBezTo>
                      <a:close/>
                    </a:path>
                  </a:pathLst>
                </a:custGeom>
                <a:solidFill>
                  <a:srgbClr val="1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5"/>
                <p:cNvSpPr/>
                <p:nvPr/>
              </p:nvSpPr>
              <p:spPr>
                <a:xfrm>
                  <a:off x="667753" y="3392875"/>
                  <a:ext cx="8513" cy="6414"/>
                </a:xfrm>
                <a:custGeom>
                  <a:avLst/>
                  <a:gdLst/>
                  <a:ahLst/>
                  <a:cxnLst/>
                  <a:rect l="l" t="t" r="r" b="b"/>
                  <a:pathLst>
                    <a:path w="219" h="165" extrusionOk="0">
                      <a:moveTo>
                        <a:pt x="116" y="0"/>
                      </a:moveTo>
                      <a:cubicBezTo>
                        <a:pt x="112" y="0"/>
                        <a:pt x="108" y="0"/>
                        <a:pt x="103" y="1"/>
                      </a:cubicBezTo>
                      <a:cubicBezTo>
                        <a:pt x="0" y="10"/>
                        <a:pt x="16" y="164"/>
                        <a:pt x="112" y="164"/>
                      </a:cubicBezTo>
                      <a:cubicBezTo>
                        <a:pt x="115" y="164"/>
                        <a:pt x="118" y="164"/>
                        <a:pt x="122" y="164"/>
                      </a:cubicBezTo>
                      <a:cubicBezTo>
                        <a:pt x="219" y="150"/>
                        <a:pt x="205" y="0"/>
                        <a:pt x="116"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5"/>
                <p:cNvSpPr/>
                <p:nvPr/>
              </p:nvSpPr>
              <p:spPr>
                <a:xfrm>
                  <a:off x="825847" y="3373010"/>
                  <a:ext cx="28999" cy="39614"/>
                </a:xfrm>
                <a:custGeom>
                  <a:avLst/>
                  <a:gdLst/>
                  <a:ahLst/>
                  <a:cxnLst/>
                  <a:rect l="l" t="t" r="r" b="b"/>
                  <a:pathLst>
                    <a:path w="746" h="1019" extrusionOk="0">
                      <a:moveTo>
                        <a:pt x="306" y="1"/>
                      </a:moveTo>
                      <a:cubicBezTo>
                        <a:pt x="298" y="1"/>
                        <a:pt x="291" y="1"/>
                        <a:pt x="284" y="2"/>
                      </a:cubicBezTo>
                      <a:cubicBezTo>
                        <a:pt x="126" y="22"/>
                        <a:pt x="0" y="253"/>
                        <a:pt x="0" y="535"/>
                      </a:cubicBezTo>
                      <a:cubicBezTo>
                        <a:pt x="5" y="798"/>
                        <a:pt x="168" y="1018"/>
                        <a:pt x="367" y="1018"/>
                      </a:cubicBezTo>
                      <a:cubicBezTo>
                        <a:pt x="379" y="1018"/>
                        <a:pt x="392" y="1018"/>
                        <a:pt x="404" y="1016"/>
                      </a:cubicBezTo>
                      <a:cubicBezTo>
                        <a:pt x="625" y="992"/>
                        <a:pt x="745" y="728"/>
                        <a:pt x="683" y="454"/>
                      </a:cubicBezTo>
                      <a:cubicBezTo>
                        <a:pt x="619" y="188"/>
                        <a:pt x="454" y="1"/>
                        <a:pt x="306" y="1"/>
                      </a:cubicBezTo>
                      <a:close/>
                    </a:path>
                  </a:pathLst>
                </a:custGeom>
                <a:solidFill>
                  <a:srgbClr val="1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5"/>
                <p:cNvSpPr/>
                <p:nvPr/>
              </p:nvSpPr>
              <p:spPr>
                <a:xfrm>
                  <a:off x="837042" y="3377908"/>
                  <a:ext cx="8552" cy="6453"/>
                </a:xfrm>
                <a:custGeom>
                  <a:avLst/>
                  <a:gdLst/>
                  <a:ahLst/>
                  <a:cxnLst/>
                  <a:rect l="l" t="t" r="r" b="b"/>
                  <a:pathLst>
                    <a:path w="220" h="166" extrusionOk="0">
                      <a:moveTo>
                        <a:pt x="110" y="0"/>
                      </a:moveTo>
                      <a:cubicBezTo>
                        <a:pt x="108" y="0"/>
                        <a:pt x="105" y="1"/>
                        <a:pt x="102" y="1"/>
                      </a:cubicBezTo>
                      <a:cubicBezTo>
                        <a:pt x="0" y="15"/>
                        <a:pt x="14" y="165"/>
                        <a:pt x="108" y="165"/>
                      </a:cubicBezTo>
                      <a:cubicBezTo>
                        <a:pt x="112" y="165"/>
                        <a:pt x="116" y="165"/>
                        <a:pt x="121" y="165"/>
                      </a:cubicBezTo>
                      <a:cubicBezTo>
                        <a:pt x="219" y="150"/>
                        <a:pt x="203" y="0"/>
                        <a:pt x="11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5"/>
                <p:cNvSpPr/>
                <p:nvPr/>
              </p:nvSpPr>
              <p:spPr>
                <a:xfrm>
                  <a:off x="728316" y="3423470"/>
                  <a:ext cx="59086" cy="28651"/>
                </a:xfrm>
                <a:custGeom>
                  <a:avLst/>
                  <a:gdLst/>
                  <a:ahLst/>
                  <a:cxnLst/>
                  <a:rect l="l" t="t" r="r" b="b"/>
                  <a:pathLst>
                    <a:path w="1520" h="737" extrusionOk="0">
                      <a:moveTo>
                        <a:pt x="1436" y="0"/>
                      </a:moveTo>
                      <a:cubicBezTo>
                        <a:pt x="1400" y="0"/>
                        <a:pt x="1370" y="26"/>
                        <a:pt x="1360" y="59"/>
                      </a:cubicBezTo>
                      <a:cubicBezTo>
                        <a:pt x="1360" y="59"/>
                        <a:pt x="1337" y="175"/>
                        <a:pt x="1251" y="295"/>
                      </a:cubicBezTo>
                      <a:cubicBezTo>
                        <a:pt x="1207" y="352"/>
                        <a:pt x="1149" y="415"/>
                        <a:pt x="1072" y="468"/>
                      </a:cubicBezTo>
                      <a:cubicBezTo>
                        <a:pt x="996" y="516"/>
                        <a:pt x="895" y="559"/>
                        <a:pt x="770" y="574"/>
                      </a:cubicBezTo>
                      <a:cubicBezTo>
                        <a:pt x="726" y="583"/>
                        <a:pt x="688" y="583"/>
                        <a:pt x="650" y="583"/>
                      </a:cubicBezTo>
                      <a:cubicBezTo>
                        <a:pt x="549" y="583"/>
                        <a:pt x="472" y="563"/>
                        <a:pt x="404" y="530"/>
                      </a:cubicBezTo>
                      <a:cubicBezTo>
                        <a:pt x="357" y="506"/>
                        <a:pt x="318" y="477"/>
                        <a:pt x="289" y="448"/>
                      </a:cubicBezTo>
                      <a:cubicBezTo>
                        <a:pt x="242" y="401"/>
                        <a:pt x="207" y="348"/>
                        <a:pt x="189" y="310"/>
                      </a:cubicBezTo>
                      <a:cubicBezTo>
                        <a:pt x="178" y="290"/>
                        <a:pt x="169" y="275"/>
                        <a:pt x="164" y="266"/>
                      </a:cubicBezTo>
                      <a:cubicBezTo>
                        <a:pt x="164" y="261"/>
                        <a:pt x="164" y="257"/>
                        <a:pt x="160" y="252"/>
                      </a:cubicBezTo>
                      <a:cubicBezTo>
                        <a:pt x="152" y="217"/>
                        <a:pt x="123" y="195"/>
                        <a:pt x="92" y="195"/>
                      </a:cubicBezTo>
                      <a:cubicBezTo>
                        <a:pt x="84" y="195"/>
                        <a:pt x="76" y="196"/>
                        <a:pt x="69" y="199"/>
                      </a:cubicBezTo>
                      <a:cubicBezTo>
                        <a:pt x="25" y="208"/>
                        <a:pt x="1" y="252"/>
                        <a:pt x="16" y="290"/>
                      </a:cubicBezTo>
                      <a:cubicBezTo>
                        <a:pt x="16" y="295"/>
                        <a:pt x="25" y="324"/>
                        <a:pt x="45" y="367"/>
                      </a:cubicBezTo>
                      <a:cubicBezTo>
                        <a:pt x="73" y="425"/>
                        <a:pt x="131" y="521"/>
                        <a:pt x="227" y="598"/>
                      </a:cubicBezTo>
                      <a:cubicBezTo>
                        <a:pt x="275" y="636"/>
                        <a:pt x="333" y="670"/>
                        <a:pt x="404" y="698"/>
                      </a:cubicBezTo>
                      <a:cubicBezTo>
                        <a:pt x="477" y="723"/>
                        <a:pt x="559" y="736"/>
                        <a:pt x="650" y="736"/>
                      </a:cubicBezTo>
                      <a:cubicBezTo>
                        <a:pt x="693" y="736"/>
                        <a:pt x="741" y="732"/>
                        <a:pt x="790" y="727"/>
                      </a:cubicBezTo>
                      <a:cubicBezTo>
                        <a:pt x="943" y="703"/>
                        <a:pt x="1063" y="656"/>
                        <a:pt x="1159" y="592"/>
                      </a:cubicBezTo>
                      <a:cubicBezTo>
                        <a:pt x="1231" y="545"/>
                        <a:pt x="1294" y="487"/>
                        <a:pt x="1337" y="434"/>
                      </a:cubicBezTo>
                      <a:cubicBezTo>
                        <a:pt x="1409" y="348"/>
                        <a:pt x="1453" y="266"/>
                        <a:pt x="1476" y="199"/>
                      </a:cubicBezTo>
                      <a:cubicBezTo>
                        <a:pt x="1505" y="137"/>
                        <a:pt x="1510" y="93"/>
                        <a:pt x="1515" y="88"/>
                      </a:cubicBezTo>
                      <a:cubicBezTo>
                        <a:pt x="1520" y="50"/>
                        <a:pt x="1495" y="6"/>
                        <a:pt x="1453" y="2"/>
                      </a:cubicBezTo>
                      <a:cubicBezTo>
                        <a:pt x="1447" y="1"/>
                        <a:pt x="1442" y="0"/>
                        <a:pt x="1436" y="0"/>
                      </a:cubicBezTo>
                      <a:close/>
                    </a:path>
                  </a:pathLst>
                </a:custGeom>
                <a:solidFill>
                  <a:srgbClr val="1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5"/>
                <p:cNvSpPr/>
                <p:nvPr/>
              </p:nvSpPr>
              <p:spPr>
                <a:xfrm>
                  <a:off x="688744" y="3217432"/>
                  <a:ext cx="59086" cy="59090"/>
                </a:xfrm>
                <a:custGeom>
                  <a:avLst/>
                  <a:gdLst/>
                  <a:ahLst/>
                  <a:cxnLst/>
                  <a:rect l="l" t="t" r="r" b="b"/>
                  <a:pathLst>
                    <a:path w="1520" h="1520" extrusionOk="0">
                      <a:moveTo>
                        <a:pt x="759" y="1"/>
                      </a:moveTo>
                      <a:cubicBezTo>
                        <a:pt x="342" y="1"/>
                        <a:pt x="0" y="342"/>
                        <a:pt x="0" y="760"/>
                      </a:cubicBezTo>
                      <a:cubicBezTo>
                        <a:pt x="0" y="1178"/>
                        <a:pt x="342" y="1520"/>
                        <a:pt x="759" y="1520"/>
                      </a:cubicBezTo>
                      <a:cubicBezTo>
                        <a:pt x="1178" y="1520"/>
                        <a:pt x="1519" y="1178"/>
                        <a:pt x="1519" y="760"/>
                      </a:cubicBezTo>
                      <a:cubicBezTo>
                        <a:pt x="1519" y="342"/>
                        <a:pt x="1178" y="1"/>
                        <a:pt x="759" y="1"/>
                      </a:cubicBezTo>
                      <a:close/>
                    </a:path>
                  </a:pathLst>
                </a:custGeom>
                <a:solidFill>
                  <a:srgbClr val="FECF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5"/>
                <p:cNvSpPr/>
                <p:nvPr/>
              </p:nvSpPr>
              <p:spPr>
                <a:xfrm>
                  <a:off x="642213" y="3412896"/>
                  <a:ext cx="63906" cy="39419"/>
                </a:xfrm>
                <a:custGeom>
                  <a:avLst/>
                  <a:gdLst/>
                  <a:ahLst/>
                  <a:cxnLst/>
                  <a:rect l="l" t="t" r="r" b="b"/>
                  <a:pathLst>
                    <a:path w="1644" h="1014" extrusionOk="0">
                      <a:moveTo>
                        <a:pt x="911" y="0"/>
                      </a:moveTo>
                      <a:cubicBezTo>
                        <a:pt x="862" y="0"/>
                        <a:pt x="811" y="3"/>
                        <a:pt x="760" y="10"/>
                      </a:cubicBezTo>
                      <a:cubicBezTo>
                        <a:pt x="328" y="63"/>
                        <a:pt x="0" y="327"/>
                        <a:pt x="35" y="600"/>
                      </a:cubicBezTo>
                      <a:cubicBezTo>
                        <a:pt x="64" y="846"/>
                        <a:pt x="362" y="1013"/>
                        <a:pt x="728" y="1013"/>
                      </a:cubicBezTo>
                      <a:cubicBezTo>
                        <a:pt x="778" y="1013"/>
                        <a:pt x="829" y="1010"/>
                        <a:pt x="880" y="1004"/>
                      </a:cubicBezTo>
                      <a:cubicBezTo>
                        <a:pt x="1317" y="957"/>
                        <a:pt x="1644" y="687"/>
                        <a:pt x="1610" y="413"/>
                      </a:cubicBezTo>
                      <a:cubicBezTo>
                        <a:pt x="1581" y="171"/>
                        <a:pt x="1281" y="0"/>
                        <a:pt x="911" y="0"/>
                      </a:cubicBezTo>
                      <a:close/>
                    </a:path>
                  </a:pathLst>
                </a:custGeom>
                <a:solidFill>
                  <a:srgbClr val="EE73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0" name="Google Shape;1680;p45"/>
              <p:cNvSpPr/>
              <p:nvPr/>
            </p:nvSpPr>
            <p:spPr>
              <a:xfrm>
                <a:off x="488084" y="3164600"/>
                <a:ext cx="535235" cy="523452"/>
              </a:xfrm>
              <a:custGeom>
                <a:avLst/>
                <a:gdLst/>
                <a:ahLst/>
                <a:cxnLst/>
                <a:rect l="l" t="t" r="r" b="b"/>
                <a:pathLst>
                  <a:path w="13769" h="13465" extrusionOk="0">
                    <a:moveTo>
                      <a:pt x="6221" y="1"/>
                    </a:moveTo>
                    <a:cubicBezTo>
                      <a:pt x="6004" y="1"/>
                      <a:pt x="5790" y="120"/>
                      <a:pt x="5691" y="342"/>
                    </a:cubicBezTo>
                    <a:lnTo>
                      <a:pt x="4173" y="3701"/>
                    </a:lnTo>
                    <a:cubicBezTo>
                      <a:pt x="4109" y="3831"/>
                      <a:pt x="4004" y="3936"/>
                      <a:pt x="3869" y="3994"/>
                    </a:cubicBezTo>
                    <a:lnTo>
                      <a:pt x="476" y="5442"/>
                    </a:lnTo>
                    <a:cubicBezTo>
                      <a:pt x="87" y="5604"/>
                      <a:pt x="1" y="6119"/>
                      <a:pt x="314" y="6402"/>
                    </a:cubicBezTo>
                    <a:lnTo>
                      <a:pt x="3038" y="8887"/>
                    </a:lnTo>
                    <a:cubicBezTo>
                      <a:pt x="3148" y="8982"/>
                      <a:pt x="3215" y="9117"/>
                      <a:pt x="3226" y="9261"/>
                    </a:cubicBezTo>
                    <a:lnTo>
                      <a:pt x="3552" y="12938"/>
                    </a:lnTo>
                    <a:cubicBezTo>
                      <a:pt x="3581" y="13251"/>
                      <a:pt x="3847" y="13465"/>
                      <a:pt x="4133" y="13465"/>
                    </a:cubicBezTo>
                    <a:cubicBezTo>
                      <a:pt x="4228" y="13465"/>
                      <a:pt x="4326" y="13441"/>
                      <a:pt x="4417" y="13389"/>
                    </a:cubicBezTo>
                    <a:lnTo>
                      <a:pt x="7622" y="11564"/>
                    </a:lnTo>
                    <a:cubicBezTo>
                      <a:pt x="7708" y="11514"/>
                      <a:pt x="7804" y="11490"/>
                      <a:pt x="7902" y="11490"/>
                    </a:cubicBezTo>
                    <a:cubicBezTo>
                      <a:pt x="7948" y="11490"/>
                      <a:pt x="7995" y="11495"/>
                      <a:pt x="8041" y="11506"/>
                    </a:cubicBezTo>
                    <a:lnTo>
                      <a:pt x="11630" y="12327"/>
                    </a:lnTo>
                    <a:cubicBezTo>
                      <a:pt x="11676" y="12338"/>
                      <a:pt x="11721" y="12343"/>
                      <a:pt x="11765" y="12343"/>
                    </a:cubicBezTo>
                    <a:cubicBezTo>
                      <a:pt x="12120" y="12343"/>
                      <a:pt x="12404" y="12013"/>
                      <a:pt x="12327" y="11645"/>
                    </a:cubicBezTo>
                    <a:lnTo>
                      <a:pt x="11588" y="8037"/>
                    </a:lnTo>
                    <a:cubicBezTo>
                      <a:pt x="11554" y="7892"/>
                      <a:pt x="11583" y="7742"/>
                      <a:pt x="11655" y="7618"/>
                    </a:cubicBezTo>
                    <a:lnTo>
                      <a:pt x="13548" y="4455"/>
                    </a:lnTo>
                    <a:cubicBezTo>
                      <a:pt x="13769" y="4096"/>
                      <a:pt x="13538" y="3630"/>
                      <a:pt x="13116" y="3581"/>
                    </a:cubicBezTo>
                    <a:lnTo>
                      <a:pt x="9454" y="3173"/>
                    </a:lnTo>
                    <a:cubicBezTo>
                      <a:pt x="9310" y="3158"/>
                      <a:pt x="9175" y="3086"/>
                      <a:pt x="9079" y="2980"/>
                    </a:cubicBezTo>
                    <a:lnTo>
                      <a:pt x="6657" y="198"/>
                    </a:lnTo>
                    <a:cubicBezTo>
                      <a:pt x="6539" y="64"/>
                      <a:pt x="6379" y="1"/>
                      <a:pt x="6221" y="1"/>
                    </a:cubicBezTo>
                    <a:close/>
                  </a:path>
                </a:pathLst>
              </a:cu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1" name="Google Shape;1681;p45"/>
            <p:cNvGrpSpPr/>
            <p:nvPr/>
          </p:nvGrpSpPr>
          <p:grpSpPr>
            <a:xfrm rot="1189477">
              <a:off x="976640" y="2133606"/>
              <a:ext cx="295913" cy="289441"/>
              <a:chOff x="488084" y="3164562"/>
              <a:chExt cx="535235" cy="523530"/>
            </a:xfrm>
          </p:grpSpPr>
          <p:grpSp>
            <p:nvGrpSpPr>
              <p:cNvPr id="1682" name="Google Shape;1682;p45"/>
              <p:cNvGrpSpPr/>
              <p:nvPr/>
            </p:nvGrpSpPr>
            <p:grpSpPr>
              <a:xfrm>
                <a:off x="488084" y="3164562"/>
                <a:ext cx="535235" cy="523530"/>
                <a:chOff x="488084" y="3164562"/>
                <a:chExt cx="535235" cy="523530"/>
              </a:xfrm>
            </p:grpSpPr>
            <p:sp>
              <p:nvSpPr>
                <p:cNvPr id="1683" name="Google Shape;1683;p45"/>
                <p:cNvSpPr/>
                <p:nvPr/>
              </p:nvSpPr>
              <p:spPr>
                <a:xfrm>
                  <a:off x="488084" y="3164562"/>
                  <a:ext cx="535235" cy="523452"/>
                </a:xfrm>
                <a:custGeom>
                  <a:avLst/>
                  <a:gdLst/>
                  <a:ahLst/>
                  <a:cxnLst/>
                  <a:rect l="l" t="t" r="r" b="b"/>
                  <a:pathLst>
                    <a:path w="13769" h="13465" extrusionOk="0">
                      <a:moveTo>
                        <a:pt x="6221" y="1"/>
                      </a:moveTo>
                      <a:cubicBezTo>
                        <a:pt x="6004" y="1"/>
                        <a:pt x="5790" y="120"/>
                        <a:pt x="5691" y="342"/>
                      </a:cubicBezTo>
                      <a:lnTo>
                        <a:pt x="4173" y="3701"/>
                      </a:lnTo>
                      <a:cubicBezTo>
                        <a:pt x="4109" y="3831"/>
                        <a:pt x="4004" y="3936"/>
                        <a:pt x="3869" y="3994"/>
                      </a:cubicBezTo>
                      <a:lnTo>
                        <a:pt x="476" y="5442"/>
                      </a:lnTo>
                      <a:cubicBezTo>
                        <a:pt x="87" y="5604"/>
                        <a:pt x="1" y="6119"/>
                        <a:pt x="314" y="6402"/>
                      </a:cubicBezTo>
                      <a:lnTo>
                        <a:pt x="3038" y="8887"/>
                      </a:lnTo>
                      <a:cubicBezTo>
                        <a:pt x="3148" y="8982"/>
                        <a:pt x="3215" y="9117"/>
                        <a:pt x="3226" y="9261"/>
                      </a:cubicBezTo>
                      <a:lnTo>
                        <a:pt x="3552" y="12938"/>
                      </a:lnTo>
                      <a:cubicBezTo>
                        <a:pt x="3581" y="13251"/>
                        <a:pt x="3847" y="13465"/>
                        <a:pt x="4133" y="13465"/>
                      </a:cubicBezTo>
                      <a:cubicBezTo>
                        <a:pt x="4228" y="13465"/>
                        <a:pt x="4326" y="13441"/>
                        <a:pt x="4417" y="13389"/>
                      </a:cubicBezTo>
                      <a:lnTo>
                        <a:pt x="7622" y="11564"/>
                      </a:lnTo>
                      <a:cubicBezTo>
                        <a:pt x="7708" y="11514"/>
                        <a:pt x="7804" y="11490"/>
                        <a:pt x="7902" y="11490"/>
                      </a:cubicBezTo>
                      <a:cubicBezTo>
                        <a:pt x="7948" y="11490"/>
                        <a:pt x="7995" y="11495"/>
                        <a:pt x="8041" y="11506"/>
                      </a:cubicBezTo>
                      <a:lnTo>
                        <a:pt x="11630" y="12327"/>
                      </a:lnTo>
                      <a:cubicBezTo>
                        <a:pt x="11676" y="12338"/>
                        <a:pt x="11721" y="12343"/>
                        <a:pt x="11765" y="12343"/>
                      </a:cubicBezTo>
                      <a:cubicBezTo>
                        <a:pt x="12120" y="12343"/>
                        <a:pt x="12404" y="12013"/>
                        <a:pt x="12327" y="11645"/>
                      </a:cubicBezTo>
                      <a:lnTo>
                        <a:pt x="11588" y="8037"/>
                      </a:lnTo>
                      <a:cubicBezTo>
                        <a:pt x="11554" y="7892"/>
                        <a:pt x="11583" y="7742"/>
                        <a:pt x="11655" y="7618"/>
                      </a:cubicBezTo>
                      <a:lnTo>
                        <a:pt x="13548" y="4455"/>
                      </a:lnTo>
                      <a:cubicBezTo>
                        <a:pt x="13769" y="4096"/>
                        <a:pt x="13538" y="3630"/>
                        <a:pt x="13116" y="3581"/>
                      </a:cubicBezTo>
                      <a:lnTo>
                        <a:pt x="9454" y="3173"/>
                      </a:lnTo>
                      <a:cubicBezTo>
                        <a:pt x="9310" y="3158"/>
                        <a:pt x="9175" y="3086"/>
                        <a:pt x="9079" y="2980"/>
                      </a:cubicBezTo>
                      <a:lnTo>
                        <a:pt x="6657" y="198"/>
                      </a:lnTo>
                      <a:cubicBezTo>
                        <a:pt x="6539" y="64"/>
                        <a:pt x="6379" y="1"/>
                        <a:pt x="6221" y="1"/>
                      </a:cubicBezTo>
                      <a:close/>
                    </a:path>
                  </a:pathLst>
                </a:custGeom>
                <a:solidFill>
                  <a:srgbClr val="FEB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5"/>
                <p:cNvSpPr/>
                <p:nvPr/>
              </p:nvSpPr>
              <p:spPr>
                <a:xfrm>
                  <a:off x="948023" y="3535780"/>
                  <a:ext cx="22080" cy="108422"/>
                </a:xfrm>
                <a:custGeom>
                  <a:avLst/>
                  <a:gdLst/>
                  <a:ahLst/>
                  <a:cxnLst/>
                  <a:rect l="l" t="t" r="r" b="b"/>
                  <a:pathLst>
                    <a:path w="568" h="2789" extrusionOk="0">
                      <a:moveTo>
                        <a:pt x="62" y="1"/>
                      </a:moveTo>
                      <a:lnTo>
                        <a:pt x="495" y="2096"/>
                      </a:lnTo>
                      <a:cubicBezTo>
                        <a:pt x="568" y="2442"/>
                        <a:pt x="322" y="2749"/>
                        <a:pt x="0" y="2788"/>
                      </a:cubicBezTo>
                      <a:cubicBezTo>
                        <a:pt x="322" y="2749"/>
                        <a:pt x="568" y="2442"/>
                        <a:pt x="501" y="2096"/>
                      </a:cubicBezTo>
                      <a:lnTo>
                        <a:pt x="68" y="1"/>
                      </a:lnTo>
                      <a:close/>
                    </a:path>
                  </a:pathLst>
                </a:custGeom>
                <a:solidFill>
                  <a:srgbClr val="E6AC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5"/>
                <p:cNvSpPr/>
                <p:nvPr/>
              </p:nvSpPr>
              <p:spPr>
                <a:xfrm>
                  <a:off x="616635" y="3535780"/>
                  <a:ext cx="353468" cy="152312"/>
                </a:xfrm>
                <a:custGeom>
                  <a:avLst/>
                  <a:gdLst/>
                  <a:ahLst/>
                  <a:cxnLst/>
                  <a:rect l="l" t="t" r="r" b="b"/>
                  <a:pathLst>
                    <a:path w="9093" h="3918" extrusionOk="0">
                      <a:moveTo>
                        <a:pt x="8587" y="1"/>
                      </a:moveTo>
                      <a:cubicBezTo>
                        <a:pt x="6954" y="693"/>
                        <a:pt x="5180" y="1058"/>
                        <a:pt x="3388" y="1058"/>
                      </a:cubicBezTo>
                      <a:cubicBezTo>
                        <a:pt x="2259" y="1058"/>
                        <a:pt x="1119" y="914"/>
                        <a:pt x="1" y="616"/>
                      </a:cubicBezTo>
                      <a:lnTo>
                        <a:pt x="1" y="616"/>
                      </a:lnTo>
                      <a:lnTo>
                        <a:pt x="245" y="3389"/>
                      </a:lnTo>
                      <a:cubicBezTo>
                        <a:pt x="254" y="3509"/>
                        <a:pt x="303" y="3614"/>
                        <a:pt x="370" y="3696"/>
                      </a:cubicBezTo>
                      <a:cubicBezTo>
                        <a:pt x="480" y="3836"/>
                        <a:pt x="649" y="3918"/>
                        <a:pt x="826" y="3918"/>
                      </a:cubicBezTo>
                      <a:cubicBezTo>
                        <a:pt x="918" y="3918"/>
                        <a:pt x="1019" y="3893"/>
                        <a:pt x="1110" y="3840"/>
                      </a:cubicBezTo>
                      <a:lnTo>
                        <a:pt x="4315" y="2015"/>
                      </a:lnTo>
                      <a:cubicBezTo>
                        <a:pt x="4320" y="2015"/>
                        <a:pt x="4326" y="2010"/>
                        <a:pt x="4335" y="2005"/>
                      </a:cubicBezTo>
                      <a:cubicBezTo>
                        <a:pt x="4417" y="1961"/>
                        <a:pt x="4508" y="1937"/>
                        <a:pt x="4604" y="1937"/>
                      </a:cubicBezTo>
                      <a:cubicBezTo>
                        <a:pt x="4648" y="1937"/>
                        <a:pt x="4690" y="1942"/>
                        <a:pt x="4734" y="1957"/>
                      </a:cubicBezTo>
                      <a:lnTo>
                        <a:pt x="8323" y="2778"/>
                      </a:lnTo>
                      <a:cubicBezTo>
                        <a:pt x="8372" y="2788"/>
                        <a:pt x="8414" y="2793"/>
                        <a:pt x="8458" y="2793"/>
                      </a:cubicBezTo>
                      <a:cubicBezTo>
                        <a:pt x="8478" y="2793"/>
                        <a:pt x="8501" y="2793"/>
                        <a:pt x="8521" y="2788"/>
                      </a:cubicBezTo>
                      <a:lnTo>
                        <a:pt x="8525" y="2788"/>
                      </a:lnTo>
                      <a:cubicBezTo>
                        <a:pt x="8847" y="2749"/>
                        <a:pt x="9093" y="2442"/>
                        <a:pt x="9020" y="2096"/>
                      </a:cubicBezTo>
                      <a:lnTo>
                        <a:pt x="8587" y="1"/>
                      </a:lnTo>
                      <a:close/>
                    </a:path>
                  </a:pathLst>
                </a:custGeom>
                <a:solidFill>
                  <a:srgbClr val="F580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5"/>
                <p:cNvSpPr/>
                <p:nvPr/>
              </p:nvSpPr>
              <p:spPr>
                <a:xfrm>
                  <a:off x="809598" y="3392914"/>
                  <a:ext cx="63945" cy="39380"/>
                </a:xfrm>
                <a:custGeom>
                  <a:avLst/>
                  <a:gdLst/>
                  <a:ahLst/>
                  <a:cxnLst/>
                  <a:rect l="l" t="t" r="r" b="b"/>
                  <a:pathLst>
                    <a:path w="1645" h="1013" extrusionOk="0">
                      <a:moveTo>
                        <a:pt x="913" y="0"/>
                      </a:moveTo>
                      <a:cubicBezTo>
                        <a:pt x="865" y="0"/>
                        <a:pt x="815" y="3"/>
                        <a:pt x="764" y="9"/>
                      </a:cubicBezTo>
                      <a:cubicBezTo>
                        <a:pt x="327" y="62"/>
                        <a:pt x="1" y="326"/>
                        <a:pt x="34" y="600"/>
                      </a:cubicBezTo>
                      <a:cubicBezTo>
                        <a:pt x="64" y="842"/>
                        <a:pt x="363" y="1013"/>
                        <a:pt x="734" y="1013"/>
                      </a:cubicBezTo>
                      <a:cubicBezTo>
                        <a:pt x="783" y="1013"/>
                        <a:pt x="833" y="1010"/>
                        <a:pt x="884" y="1003"/>
                      </a:cubicBezTo>
                      <a:cubicBezTo>
                        <a:pt x="1317" y="952"/>
                        <a:pt x="1644" y="686"/>
                        <a:pt x="1611" y="413"/>
                      </a:cubicBezTo>
                      <a:cubicBezTo>
                        <a:pt x="1580" y="171"/>
                        <a:pt x="1281" y="0"/>
                        <a:pt x="913" y="0"/>
                      </a:cubicBezTo>
                      <a:close/>
                    </a:path>
                  </a:pathLst>
                </a:custGeom>
                <a:solidFill>
                  <a:srgbClr val="EE73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5"/>
                <p:cNvSpPr/>
                <p:nvPr/>
              </p:nvSpPr>
              <p:spPr>
                <a:xfrm>
                  <a:off x="656596" y="3387782"/>
                  <a:ext cx="28999" cy="39769"/>
                </a:xfrm>
                <a:custGeom>
                  <a:avLst/>
                  <a:gdLst/>
                  <a:ahLst/>
                  <a:cxnLst/>
                  <a:rect l="l" t="t" r="r" b="b"/>
                  <a:pathLst>
                    <a:path w="746" h="1023" extrusionOk="0">
                      <a:moveTo>
                        <a:pt x="305" y="0"/>
                      </a:moveTo>
                      <a:cubicBezTo>
                        <a:pt x="298" y="0"/>
                        <a:pt x="291" y="1"/>
                        <a:pt x="284" y="2"/>
                      </a:cubicBezTo>
                      <a:cubicBezTo>
                        <a:pt x="126" y="21"/>
                        <a:pt x="0" y="252"/>
                        <a:pt x="0" y="536"/>
                      </a:cubicBezTo>
                      <a:cubicBezTo>
                        <a:pt x="5" y="802"/>
                        <a:pt x="168" y="1023"/>
                        <a:pt x="368" y="1023"/>
                      </a:cubicBezTo>
                      <a:cubicBezTo>
                        <a:pt x="380" y="1023"/>
                        <a:pt x="392" y="1022"/>
                        <a:pt x="404" y="1020"/>
                      </a:cubicBezTo>
                      <a:cubicBezTo>
                        <a:pt x="625" y="997"/>
                        <a:pt x="745" y="732"/>
                        <a:pt x="683" y="454"/>
                      </a:cubicBezTo>
                      <a:cubicBezTo>
                        <a:pt x="619" y="192"/>
                        <a:pt x="454" y="0"/>
                        <a:pt x="305" y="0"/>
                      </a:cubicBezTo>
                      <a:close/>
                    </a:path>
                  </a:pathLst>
                </a:custGeom>
                <a:solidFill>
                  <a:srgbClr val="1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5"/>
                <p:cNvSpPr/>
                <p:nvPr/>
              </p:nvSpPr>
              <p:spPr>
                <a:xfrm>
                  <a:off x="667753" y="3392875"/>
                  <a:ext cx="8513" cy="6414"/>
                </a:xfrm>
                <a:custGeom>
                  <a:avLst/>
                  <a:gdLst/>
                  <a:ahLst/>
                  <a:cxnLst/>
                  <a:rect l="l" t="t" r="r" b="b"/>
                  <a:pathLst>
                    <a:path w="219" h="165" extrusionOk="0">
                      <a:moveTo>
                        <a:pt x="116" y="0"/>
                      </a:moveTo>
                      <a:cubicBezTo>
                        <a:pt x="112" y="0"/>
                        <a:pt x="108" y="0"/>
                        <a:pt x="103" y="1"/>
                      </a:cubicBezTo>
                      <a:cubicBezTo>
                        <a:pt x="0" y="10"/>
                        <a:pt x="16" y="164"/>
                        <a:pt x="112" y="164"/>
                      </a:cubicBezTo>
                      <a:cubicBezTo>
                        <a:pt x="115" y="164"/>
                        <a:pt x="118" y="164"/>
                        <a:pt x="122" y="164"/>
                      </a:cubicBezTo>
                      <a:cubicBezTo>
                        <a:pt x="219" y="150"/>
                        <a:pt x="205" y="0"/>
                        <a:pt x="116"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5"/>
                <p:cNvSpPr/>
                <p:nvPr/>
              </p:nvSpPr>
              <p:spPr>
                <a:xfrm>
                  <a:off x="825847" y="3373010"/>
                  <a:ext cx="28999" cy="39614"/>
                </a:xfrm>
                <a:custGeom>
                  <a:avLst/>
                  <a:gdLst/>
                  <a:ahLst/>
                  <a:cxnLst/>
                  <a:rect l="l" t="t" r="r" b="b"/>
                  <a:pathLst>
                    <a:path w="746" h="1019" extrusionOk="0">
                      <a:moveTo>
                        <a:pt x="306" y="1"/>
                      </a:moveTo>
                      <a:cubicBezTo>
                        <a:pt x="298" y="1"/>
                        <a:pt x="291" y="1"/>
                        <a:pt x="284" y="2"/>
                      </a:cubicBezTo>
                      <a:cubicBezTo>
                        <a:pt x="126" y="22"/>
                        <a:pt x="0" y="253"/>
                        <a:pt x="0" y="535"/>
                      </a:cubicBezTo>
                      <a:cubicBezTo>
                        <a:pt x="5" y="798"/>
                        <a:pt x="168" y="1018"/>
                        <a:pt x="367" y="1018"/>
                      </a:cubicBezTo>
                      <a:cubicBezTo>
                        <a:pt x="379" y="1018"/>
                        <a:pt x="392" y="1018"/>
                        <a:pt x="404" y="1016"/>
                      </a:cubicBezTo>
                      <a:cubicBezTo>
                        <a:pt x="625" y="992"/>
                        <a:pt x="745" y="728"/>
                        <a:pt x="683" y="454"/>
                      </a:cubicBezTo>
                      <a:cubicBezTo>
                        <a:pt x="619" y="188"/>
                        <a:pt x="454" y="1"/>
                        <a:pt x="306" y="1"/>
                      </a:cubicBezTo>
                      <a:close/>
                    </a:path>
                  </a:pathLst>
                </a:custGeom>
                <a:solidFill>
                  <a:srgbClr val="1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5"/>
                <p:cNvSpPr/>
                <p:nvPr/>
              </p:nvSpPr>
              <p:spPr>
                <a:xfrm>
                  <a:off x="837042" y="3377908"/>
                  <a:ext cx="8552" cy="6453"/>
                </a:xfrm>
                <a:custGeom>
                  <a:avLst/>
                  <a:gdLst/>
                  <a:ahLst/>
                  <a:cxnLst/>
                  <a:rect l="l" t="t" r="r" b="b"/>
                  <a:pathLst>
                    <a:path w="220" h="166" extrusionOk="0">
                      <a:moveTo>
                        <a:pt x="110" y="0"/>
                      </a:moveTo>
                      <a:cubicBezTo>
                        <a:pt x="108" y="0"/>
                        <a:pt x="105" y="1"/>
                        <a:pt x="102" y="1"/>
                      </a:cubicBezTo>
                      <a:cubicBezTo>
                        <a:pt x="0" y="15"/>
                        <a:pt x="14" y="165"/>
                        <a:pt x="108" y="165"/>
                      </a:cubicBezTo>
                      <a:cubicBezTo>
                        <a:pt x="112" y="165"/>
                        <a:pt x="116" y="165"/>
                        <a:pt x="121" y="165"/>
                      </a:cubicBezTo>
                      <a:cubicBezTo>
                        <a:pt x="219" y="150"/>
                        <a:pt x="203" y="0"/>
                        <a:pt x="11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5"/>
                <p:cNvSpPr/>
                <p:nvPr/>
              </p:nvSpPr>
              <p:spPr>
                <a:xfrm>
                  <a:off x="728316" y="3423470"/>
                  <a:ext cx="59086" cy="28651"/>
                </a:xfrm>
                <a:custGeom>
                  <a:avLst/>
                  <a:gdLst/>
                  <a:ahLst/>
                  <a:cxnLst/>
                  <a:rect l="l" t="t" r="r" b="b"/>
                  <a:pathLst>
                    <a:path w="1520" h="737" extrusionOk="0">
                      <a:moveTo>
                        <a:pt x="1436" y="0"/>
                      </a:moveTo>
                      <a:cubicBezTo>
                        <a:pt x="1400" y="0"/>
                        <a:pt x="1370" y="26"/>
                        <a:pt x="1360" y="59"/>
                      </a:cubicBezTo>
                      <a:cubicBezTo>
                        <a:pt x="1360" y="59"/>
                        <a:pt x="1337" y="175"/>
                        <a:pt x="1251" y="295"/>
                      </a:cubicBezTo>
                      <a:cubicBezTo>
                        <a:pt x="1207" y="352"/>
                        <a:pt x="1149" y="415"/>
                        <a:pt x="1072" y="468"/>
                      </a:cubicBezTo>
                      <a:cubicBezTo>
                        <a:pt x="996" y="516"/>
                        <a:pt x="895" y="559"/>
                        <a:pt x="770" y="574"/>
                      </a:cubicBezTo>
                      <a:cubicBezTo>
                        <a:pt x="726" y="583"/>
                        <a:pt x="688" y="583"/>
                        <a:pt x="650" y="583"/>
                      </a:cubicBezTo>
                      <a:cubicBezTo>
                        <a:pt x="549" y="583"/>
                        <a:pt x="472" y="563"/>
                        <a:pt x="404" y="530"/>
                      </a:cubicBezTo>
                      <a:cubicBezTo>
                        <a:pt x="357" y="506"/>
                        <a:pt x="318" y="477"/>
                        <a:pt x="289" y="448"/>
                      </a:cubicBezTo>
                      <a:cubicBezTo>
                        <a:pt x="242" y="401"/>
                        <a:pt x="207" y="348"/>
                        <a:pt x="189" y="310"/>
                      </a:cubicBezTo>
                      <a:cubicBezTo>
                        <a:pt x="178" y="290"/>
                        <a:pt x="169" y="275"/>
                        <a:pt x="164" y="266"/>
                      </a:cubicBezTo>
                      <a:cubicBezTo>
                        <a:pt x="164" y="261"/>
                        <a:pt x="164" y="257"/>
                        <a:pt x="160" y="252"/>
                      </a:cubicBezTo>
                      <a:cubicBezTo>
                        <a:pt x="152" y="217"/>
                        <a:pt x="123" y="195"/>
                        <a:pt x="92" y="195"/>
                      </a:cubicBezTo>
                      <a:cubicBezTo>
                        <a:pt x="84" y="195"/>
                        <a:pt x="76" y="196"/>
                        <a:pt x="69" y="199"/>
                      </a:cubicBezTo>
                      <a:cubicBezTo>
                        <a:pt x="25" y="208"/>
                        <a:pt x="1" y="252"/>
                        <a:pt x="16" y="290"/>
                      </a:cubicBezTo>
                      <a:cubicBezTo>
                        <a:pt x="16" y="295"/>
                        <a:pt x="25" y="324"/>
                        <a:pt x="45" y="367"/>
                      </a:cubicBezTo>
                      <a:cubicBezTo>
                        <a:pt x="73" y="425"/>
                        <a:pt x="131" y="521"/>
                        <a:pt x="227" y="598"/>
                      </a:cubicBezTo>
                      <a:cubicBezTo>
                        <a:pt x="275" y="636"/>
                        <a:pt x="333" y="670"/>
                        <a:pt x="404" y="698"/>
                      </a:cubicBezTo>
                      <a:cubicBezTo>
                        <a:pt x="477" y="723"/>
                        <a:pt x="559" y="736"/>
                        <a:pt x="650" y="736"/>
                      </a:cubicBezTo>
                      <a:cubicBezTo>
                        <a:pt x="693" y="736"/>
                        <a:pt x="741" y="732"/>
                        <a:pt x="790" y="727"/>
                      </a:cubicBezTo>
                      <a:cubicBezTo>
                        <a:pt x="943" y="703"/>
                        <a:pt x="1063" y="656"/>
                        <a:pt x="1159" y="592"/>
                      </a:cubicBezTo>
                      <a:cubicBezTo>
                        <a:pt x="1231" y="545"/>
                        <a:pt x="1294" y="487"/>
                        <a:pt x="1337" y="434"/>
                      </a:cubicBezTo>
                      <a:cubicBezTo>
                        <a:pt x="1409" y="348"/>
                        <a:pt x="1453" y="266"/>
                        <a:pt x="1476" y="199"/>
                      </a:cubicBezTo>
                      <a:cubicBezTo>
                        <a:pt x="1505" y="137"/>
                        <a:pt x="1510" y="93"/>
                        <a:pt x="1515" y="88"/>
                      </a:cubicBezTo>
                      <a:cubicBezTo>
                        <a:pt x="1520" y="50"/>
                        <a:pt x="1495" y="6"/>
                        <a:pt x="1453" y="2"/>
                      </a:cubicBezTo>
                      <a:cubicBezTo>
                        <a:pt x="1447" y="1"/>
                        <a:pt x="1442" y="0"/>
                        <a:pt x="1436" y="0"/>
                      </a:cubicBezTo>
                      <a:close/>
                    </a:path>
                  </a:pathLst>
                </a:custGeom>
                <a:solidFill>
                  <a:srgbClr val="1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5"/>
                <p:cNvSpPr/>
                <p:nvPr/>
              </p:nvSpPr>
              <p:spPr>
                <a:xfrm>
                  <a:off x="688744" y="3217432"/>
                  <a:ext cx="59086" cy="59090"/>
                </a:xfrm>
                <a:custGeom>
                  <a:avLst/>
                  <a:gdLst/>
                  <a:ahLst/>
                  <a:cxnLst/>
                  <a:rect l="l" t="t" r="r" b="b"/>
                  <a:pathLst>
                    <a:path w="1520" h="1520" extrusionOk="0">
                      <a:moveTo>
                        <a:pt x="759" y="1"/>
                      </a:moveTo>
                      <a:cubicBezTo>
                        <a:pt x="342" y="1"/>
                        <a:pt x="0" y="342"/>
                        <a:pt x="0" y="760"/>
                      </a:cubicBezTo>
                      <a:cubicBezTo>
                        <a:pt x="0" y="1178"/>
                        <a:pt x="342" y="1520"/>
                        <a:pt x="759" y="1520"/>
                      </a:cubicBezTo>
                      <a:cubicBezTo>
                        <a:pt x="1178" y="1520"/>
                        <a:pt x="1519" y="1178"/>
                        <a:pt x="1519" y="760"/>
                      </a:cubicBezTo>
                      <a:cubicBezTo>
                        <a:pt x="1519" y="342"/>
                        <a:pt x="1178" y="1"/>
                        <a:pt x="759" y="1"/>
                      </a:cubicBezTo>
                      <a:close/>
                    </a:path>
                  </a:pathLst>
                </a:custGeom>
                <a:solidFill>
                  <a:srgbClr val="FECF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5"/>
                <p:cNvSpPr/>
                <p:nvPr/>
              </p:nvSpPr>
              <p:spPr>
                <a:xfrm>
                  <a:off x="642213" y="3412896"/>
                  <a:ext cx="63906" cy="39419"/>
                </a:xfrm>
                <a:custGeom>
                  <a:avLst/>
                  <a:gdLst/>
                  <a:ahLst/>
                  <a:cxnLst/>
                  <a:rect l="l" t="t" r="r" b="b"/>
                  <a:pathLst>
                    <a:path w="1644" h="1014" extrusionOk="0">
                      <a:moveTo>
                        <a:pt x="911" y="0"/>
                      </a:moveTo>
                      <a:cubicBezTo>
                        <a:pt x="862" y="0"/>
                        <a:pt x="811" y="3"/>
                        <a:pt x="760" y="10"/>
                      </a:cubicBezTo>
                      <a:cubicBezTo>
                        <a:pt x="328" y="63"/>
                        <a:pt x="0" y="327"/>
                        <a:pt x="35" y="600"/>
                      </a:cubicBezTo>
                      <a:cubicBezTo>
                        <a:pt x="64" y="846"/>
                        <a:pt x="362" y="1013"/>
                        <a:pt x="728" y="1013"/>
                      </a:cubicBezTo>
                      <a:cubicBezTo>
                        <a:pt x="778" y="1013"/>
                        <a:pt x="829" y="1010"/>
                        <a:pt x="880" y="1004"/>
                      </a:cubicBezTo>
                      <a:cubicBezTo>
                        <a:pt x="1317" y="957"/>
                        <a:pt x="1644" y="687"/>
                        <a:pt x="1610" y="413"/>
                      </a:cubicBezTo>
                      <a:cubicBezTo>
                        <a:pt x="1581" y="171"/>
                        <a:pt x="1281" y="0"/>
                        <a:pt x="911" y="0"/>
                      </a:cubicBezTo>
                      <a:close/>
                    </a:path>
                  </a:pathLst>
                </a:custGeom>
                <a:solidFill>
                  <a:srgbClr val="EE73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4" name="Google Shape;1694;p45"/>
              <p:cNvSpPr/>
              <p:nvPr/>
            </p:nvSpPr>
            <p:spPr>
              <a:xfrm>
                <a:off x="488084" y="3164600"/>
                <a:ext cx="535235" cy="523452"/>
              </a:xfrm>
              <a:custGeom>
                <a:avLst/>
                <a:gdLst/>
                <a:ahLst/>
                <a:cxnLst/>
                <a:rect l="l" t="t" r="r" b="b"/>
                <a:pathLst>
                  <a:path w="13769" h="13465" extrusionOk="0">
                    <a:moveTo>
                      <a:pt x="6221" y="1"/>
                    </a:moveTo>
                    <a:cubicBezTo>
                      <a:pt x="6004" y="1"/>
                      <a:pt x="5790" y="120"/>
                      <a:pt x="5691" y="342"/>
                    </a:cubicBezTo>
                    <a:lnTo>
                      <a:pt x="4173" y="3701"/>
                    </a:lnTo>
                    <a:cubicBezTo>
                      <a:pt x="4109" y="3831"/>
                      <a:pt x="4004" y="3936"/>
                      <a:pt x="3869" y="3994"/>
                    </a:cubicBezTo>
                    <a:lnTo>
                      <a:pt x="476" y="5442"/>
                    </a:lnTo>
                    <a:cubicBezTo>
                      <a:pt x="87" y="5604"/>
                      <a:pt x="1" y="6119"/>
                      <a:pt x="314" y="6402"/>
                    </a:cubicBezTo>
                    <a:lnTo>
                      <a:pt x="3038" y="8887"/>
                    </a:lnTo>
                    <a:cubicBezTo>
                      <a:pt x="3148" y="8982"/>
                      <a:pt x="3215" y="9117"/>
                      <a:pt x="3226" y="9261"/>
                    </a:cubicBezTo>
                    <a:lnTo>
                      <a:pt x="3552" y="12938"/>
                    </a:lnTo>
                    <a:cubicBezTo>
                      <a:pt x="3581" y="13251"/>
                      <a:pt x="3847" y="13465"/>
                      <a:pt x="4133" y="13465"/>
                    </a:cubicBezTo>
                    <a:cubicBezTo>
                      <a:pt x="4228" y="13465"/>
                      <a:pt x="4326" y="13441"/>
                      <a:pt x="4417" y="13389"/>
                    </a:cubicBezTo>
                    <a:lnTo>
                      <a:pt x="7622" y="11564"/>
                    </a:lnTo>
                    <a:cubicBezTo>
                      <a:pt x="7708" y="11514"/>
                      <a:pt x="7804" y="11490"/>
                      <a:pt x="7902" y="11490"/>
                    </a:cubicBezTo>
                    <a:cubicBezTo>
                      <a:pt x="7948" y="11490"/>
                      <a:pt x="7995" y="11495"/>
                      <a:pt x="8041" y="11506"/>
                    </a:cubicBezTo>
                    <a:lnTo>
                      <a:pt x="11630" y="12327"/>
                    </a:lnTo>
                    <a:cubicBezTo>
                      <a:pt x="11676" y="12338"/>
                      <a:pt x="11721" y="12343"/>
                      <a:pt x="11765" y="12343"/>
                    </a:cubicBezTo>
                    <a:cubicBezTo>
                      <a:pt x="12120" y="12343"/>
                      <a:pt x="12404" y="12013"/>
                      <a:pt x="12327" y="11645"/>
                    </a:cubicBezTo>
                    <a:lnTo>
                      <a:pt x="11588" y="8037"/>
                    </a:lnTo>
                    <a:cubicBezTo>
                      <a:pt x="11554" y="7892"/>
                      <a:pt x="11583" y="7742"/>
                      <a:pt x="11655" y="7618"/>
                    </a:cubicBezTo>
                    <a:lnTo>
                      <a:pt x="13548" y="4455"/>
                    </a:lnTo>
                    <a:cubicBezTo>
                      <a:pt x="13769" y="4096"/>
                      <a:pt x="13538" y="3630"/>
                      <a:pt x="13116" y="3581"/>
                    </a:cubicBezTo>
                    <a:lnTo>
                      <a:pt x="9454" y="3173"/>
                    </a:lnTo>
                    <a:cubicBezTo>
                      <a:pt x="9310" y="3158"/>
                      <a:pt x="9175" y="3086"/>
                      <a:pt x="9079" y="2980"/>
                    </a:cubicBezTo>
                    <a:lnTo>
                      <a:pt x="6657" y="198"/>
                    </a:lnTo>
                    <a:cubicBezTo>
                      <a:pt x="6539" y="64"/>
                      <a:pt x="6379" y="1"/>
                      <a:pt x="6221" y="1"/>
                    </a:cubicBezTo>
                    <a:close/>
                  </a:path>
                </a:pathLst>
              </a:cu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5" name="Google Shape;1695;p45"/>
            <p:cNvGrpSpPr/>
            <p:nvPr/>
          </p:nvGrpSpPr>
          <p:grpSpPr>
            <a:xfrm>
              <a:off x="1238222" y="912235"/>
              <a:ext cx="2013000" cy="3319033"/>
              <a:chOff x="3372039" y="2510461"/>
              <a:chExt cx="678052" cy="1117971"/>
            </a:xfrm>
          </p:grpSpPr>
          <p:sp>
            <p:nvSpPr>
              <p:cNvPr id="1696" name="Google Shape;1696;p45"/>
              <p:cNvSpPr/>
              <p:nvPr/>
            </p:nvSpPr>
            <p:spPr>
              <a:xfrm>
                <a:off x="3910336" y="3530327"/>
                <a:ext cx="54086" cy="51572"/>
              </a:xfrm>
              <a:custGeom>
                <a:avLst/>
                <a:gdLst/>
                <a:ahLst/>
                <a:cxnLst/>
                <a:rect l="l" t="t" r="r" b="b"/>
                <a:pathLst>
                  <a:path w="2259" h="2154" extrusionOk="0">
                    <a:moveTo>
                      <a:pt x="1129" y="0"/>
                    </a:moveTo>
                    <a:lnTo>
                      <a:pt x="779" y="707"/>
                    </a:lnTo>
                    <a:lnTo>
                      <a:pt x="0" y="822"/>
                    </a:lnTo>
                    <a:lnTo>
                      <a:pt x="563" y="1375"/>
                    </a:lnTo>
                    <a:lnTo>
                      <a:pt x="433" y="2153"/>
                    </a:lnTo>
                    <a:lnTo>
                      <a:pt x="1129" y="1783"/>
                    </a:lnTo>
                    <a:lnTo>
                      <a:pt x="1826" y="2153"/>
                    </a:lnTo>
                    <a:lnTo>
                      <a:pt x="1697" y="1375"/>
                    </a:lnTo>
                    <a:lnTo>
                      <a:pt x="2259" y="822"/>
                    </a:lnTo>
                    <a:lnTo>
                      <a:pt x="1480" y="707"/>
                    </a:lnTo>
                    <a:lnTo>
                      <a:pt x="1129" y="0"/>
                    </a:lnTo>
                    <a:close/>
                  </a:path>
                </a:pathLst>
              </a:custGeom>
              <a:solidFill>
                <a:srgbClr val="FEB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5"/>
              <p:cNvSpPr/>
              <p:nvPr/>
            </p:nvSpPr>
            <p:spPr>
              <a:xfrm>
                <a:off x="3372039" y="3277866"/>
                <a:ext cx="521348" cy="350566"/>
              </a:xfrm>
              <a:custGeom>
                <a:avLst/>
                <a:gdLst/>
                <a:ahLst/>
                <a:cxnLst/>
                <a:rect l="l" t="t" r="r" b="b"/>
                <a:pathLst>
                  <a:path w="21775" h="14642" extrusionOk="0">
                    <a:moveTo>
                      <a:pt x="9260" y="1"/>
                    </a:moveTo>
                    <a:cubicBezTo>
                      <a:pt x="9210" y="1"/>
                      <a:pt x="9161" y="1"/>
                      <a:pt x="9112" y="2"/>
                    </a:cubicBezTo>
                    <a:cubicBezTo>
                      <a:pt x="8382" y="21"/>
                      <a:pt x="7670" y="468"/>
                      <a:pt x="7271" y="1156"/>
                    </a:cubicBezTo>
                    <a:cubicBezTo>
                      <a:pt x="6867" y="1848"/>
                      <a:pt x="6791" y="2760"/>
                      <a:pt x="7069" y="3520"/>
                    </a:cubicBezTo>
                    <a:cubicBezTo>
                      <a:pt x="6763" y="3393"/>
                      <a:pt x="6435" y="3330"/>
                      <a:pt x="6108" y="3330"/>
                    </a:cubicBezTo>
                    <a:cubicBezTo>
                      <a:pt x="5470" y="3330"/>
                      <a:pt x="4832" y="3569"/>
                      <a:pt x="4349" y="4039"/>
                    </a:cubicBezTo>
                    <a:cubicBezTo>
                      <a:pt x="3624" y="4755"/>
                      <a:pt x="3278" y="5927"/>
                      <a:pt x="3484" y="6990"/>
                    </a:cubicBezTo>
                    <a:cubicBezTo>
                      <a:pt x="3342" y="6925"/>
                      <a:pt x="3184" y="6895"/>
                      <a:pt x="3020" y="6895"/>
                    </a:cubicBezTo>
                    <a:cubicBezTo>
                      <a:pt x="2454" y="6895"/>
                      <a:pt x="1816" y="7247"/>
                      <a:pt x="1514" y="7735"/>
                    </a:cubicBezTo>
                    <a:cubicBezTo>
                      <a:pt x="1120" y="8360"/>
                      <a:pt x="1168" y="9287"/>
                      <a:pt x="1619" y="9864"/>
                    </a:cubicBezTo>
                    <a:cubicBezTo>
                      <a:pt x="851" y="10152"/>
                      <a:pt x="197" y="10978"/>
                      <a:pt x="97" y="11882"/>
                    </a:cubicBezTo>
                    <a:cubicBezTo>
                      <a:pt x="0" y="12790"/>
                      <a:pt x="390" y="13741"/>
                      <a:pt x="1072" y="14236"/>
                    </a:cubicBezTo>
                    <a:cubicBezTo>
                      <a:pt x="1279" y="14235"/>
                      <a:pt x="1486" y="14235"/>
                      <a:pt x="1693" y="14235"/>
                    </a:cubicBezTo>
                    <a:cubicBezTo>
                      <a:pt x="8103" y="14235"/>
                      <a:pt x="14441" y="14641"/>
                      <a:pt x="20851" y="14641"/>
                    </a:cubicBezTo>
                    <a:cubicBezTo>
                      <a:pt x="21058" y="14641"/>
                      <a:pt x="21265" y="14641"/>
                      <a:pt x="21472" y="14640"/>
                    </a:cubicBezTo>
                    <a:cubicBezTo>
                      <a:pt x="21703" y="14083"/>
                      <a:pt x="21774" y="13377"/>
                      <a:pt x="21703" y="12685"/>
                    </a:cubicBezTo>
                    <a:lnTo>
                      <a:pt x="21703" y="12685"/>
                    </a:lnTo>
                    <a:cubicBezTo>
                      <a:pt x="21463" y="12695"/>
                      <a:pt x="21224" y="12700"/>
                      <a:pt x="20985" y="12700"/>
                    </a:cubicBezTo>
                    <a:cubicBezTo>
                      <a:pt x="16172" y="12700"/>
                      <a:pt x="11590" y="10657"/>
                      <a:pt x="9515" y="5923"/>
                    </a:cubicBezTo>
                    <a:cubicBezTo>
                      <a:pt x="8583" y="4053"/>
                      <a:pt x="8646" y="1790"/>
                      <a:pt x="9703" y="16"/>
                    </a:cubicBezTo>
                    <a:cubicBezTo>
                      <a:pt x="9555" y="6"/>
                      <a:pt x="9407" y="1"/>
                      <a:pt x="9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5"/>
              <p:cNvSpPr/>
              <p:nvPr/>
            </p:nvSpPr>
            <p:spPr>
              <a:xfrm>
                <a:off x="3489070" y="3343612"/>
                <a:ext cx="35435" cy="33735"/>
              </a:xfrm>
              <a:custGeom>
                <a:avLst/>
                <a:gdLst/>
                <a:ahLst/>
                <a:cxnLst/>
                <a:rect l="l" t="t" r="r" b="b"/>
                <a:pathLst>
                  <a:path w="1480" h="1409" extrusionOk="0">
                    <a:moveTo>
                      <a:pt x="739" y="0"/>
                    </a:moveTo>
                    <a:lnTo>
                      <a:pt x="509" y="462"/>
                    </a:lnTo>
                    <a:lnTo>
                      <a:pt x="0" y="539"/>
                    </a:lnTo>
                    <a:lnTo>
                      <a:pt x="370" y="899"/>
                    </a:lnTo>
                    <a:lnTo>
                      <a:pt x="284" y="1409"/>
                    </a:lnTo>
                    <a:lnTo>
                      <a:pt x="739" y="1168"/>
                    </a:lnTo>
                    <a:lnTo>
                      <a:pt x="1196" y="1409"/>
                    </a:lnTo>
                    <a:lnTo>
                      <a:pt x="1110" y="899"/>
                    </a:lnTo>
                    <a:lnTo>
                      <a:pt x="1480" y="539"/>
                    </a:lnTo>
                    <a:lnTo>
                      <a:pt x="970" y="462"/>
                    </a:lnTo>
                    <a:lnTo>
                      <a:pt x="739" y="0"/>
                    </a:lnTo>
                    <a:close/>
                  </a:path>
                </a:pathLst>
              </a:custGeom>
              <a:solidFill>
                <a:srgbClr val="FEB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5"/>
              <p:cNvSpPr/>
              <p:nvPr/>
            </p:nvSpPr>
            <p:spPr>
              <a:xfrm>
                <a:off x="3562574" y="3244778"/>
                <a:ext cx="213447" cy="126249"/>
              </a:xfrm>
              <a:custGeom>
                <a:avLst/>
                <a:gdLst/>
                <a:ahLst/>
                <a:cxnLst/>
                <a:rect l="l" t="t" r="r" b="b"/>
                <a:pathLst>
                  <a:path w="8915" h="5273" extrusionOk="0">
                    <a:moveTo>
                      <a:pt x="765" y="0"/>
                    </a:moveTo>
                    <a:cubicBezTo>
                      <a:pt x="260" y="630"/>
                      <a:pt x="0" y="966"/>
                      <a:pt x="140" y="1764"/>
                    </a:cubicBezTo>
                    <a:cubicBezTo>
                      <a:pt x="2495" y="3148"/>
                      <a:pt x="5445" y="4628"/>
                      <a:pt x="8103" y="5272"/>
                    </a:cubicBezTo>
                    <a:cubicBezTo>
                      <a:pt x="8814" y="4907"/>
                      <a:pt x="8915" y="4008"/>
                      <a:pt x="8704" y="3244"/>
                    </a:cubicBezTo>
                    <a:cubicBezTo>
                      <a:pt x="5858" y="2677"/>
                      <a:pt x="3360" y="1293"/>
                      <a:pt x="765" y="0"/>
                    </a:cubicBezTo>
                    <a:close/>
                  </a:path>
                </a:pathLst>
              </a:custGeom>
              <a:solidFill>
                <a:srgbClr val="5133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5"/>
              <p:cNvSpPr/>
              <p:nvPr/>
            </p:nvSpPr>
            <p:spPr>
              <a:xfrm>
                <a:off x="3810761" y="2854730"/>
                <a:ext cx="239329" cy="596599"/>
              </a:xfrm>
              <a:custGeom>
                <a:avLst/>
                <a:gdLst/>
                <a:ahLst/>
                <a:cxnLst/>
                <a:rect l="l" t="t" r="r" b="b"/>
                <a:pathLst>
                  <a:path w="9996" h="24918" extrusionOk="0">
                    <a:moveTo>
                      <a:pt x="7666" y="0"/>
                    </a:moveTo>
                    <a:lnTo>
                      <a:pt x="7666" y="0"/>
                    </a:lnTo>
                    <a:cubicBezTo>
                      <a:pt x="6060" y="7089"/>
                      <a:pt x="3701" y="13951"/>
                      <a:pt x="1" y="20208"/>
                    </a:cubicBezTo>
                    <a:cubicBezTo>
                      <a:pt x="457" y="21668"/>
                      <a:pt x="961" y="23452"/>
                      <a:pt x="1418" y="24917"/>
                    </a:cubicBezTo>
                    <a:cubicBezTo>
                      <a:pt x="7545" y="18406"/>
                      <a:pt x="9996" y="8635"/>
                      <a:pt x="7666" y="0"/>
                    </a:cubicBezTo>
                    <a:close/>
                  </a:path>
                </a:pathLst>
              </a:custGeom>
              <a:solidFill>
                <a:srgbClr val="FEB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5"/>
              <p:cNvSpPr/>
              <p:nvPr/>
            </p:nvSpPr>
            <p:spPr>
              <a:xfrm>
                <a:off x="3876244" y="3114530"/>
                <a:ext cx="130606" cy="98523"/>
              </a:xfrm>
              <a:custGeom>
                <a:avLst/>
                <a:gdLst/>
                <a:ahLst/>
                <a:cxnLst/>
                <a:rect l="l" t="t" r="r" b="b"/>
                <a:pathLst>
                  <a:path w="5455" h="4115" extrusionOk="0">
                    <a:moveTo>
                      <a:pt x="5455" y="0"/>
                    </a:moveTo>
                    <a:lnTo>
                      <a:pt x="5455" y="0"/>
                    </a:lnTo>
                    <a:cubicBezTo>
                      <a:pt x="3993" y="668"/>
                      <a:pt x="2499" y="1191"/>
                      <a:pt x="1052" y="1668"/>
                    </a:cubicBezTo>
                    <a:cubicBezTo>
                      <a:pt x="715" y="2489"/>
                      <a:pt x="369" y="3307"/>
                      <a:pt x="0" y="4114"/>
                    </a:cubicBezTo>
                    <a:cubicBezTo>
                      <a:pt x="1633" y="3340"/>
                      <a:pt x="3335" y="2888"/>
                      <a:pt x="5007" y="2283"/>
                    </a:cubicBezTo>
                    <a:cubicBezTo>
                      <a:pt x="5195" y="1533"/>
                      <a:pt x="5335" y="769"/>
                      <a:pt x="5455" y="0"/>
                    </a:cubicBezTo>
                    <a:close/>
                  </a:path>
                </a:pathLst>
              </a:custGeom>
              <a:solidFill>
                <a:srgbClr val="5133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5"/>
              <p:cNvSpPr/>
              <p:nvPr/>
            </p:nvSpPr>
            <p:spPr>
              <a:xfrm>
                <a:off x="3542318" y="2510461"/>
                <a:ext cx="500757" cy="829608"/>
              </a:xfrm>
              <a:custGeom>
                <a:avLst/>
                <a:gdLst/>
                <a:ahLst/>
                <a:cxnLst/>
                <a:rect l="l" t="t" r="r" b="b"/>
                <a:pathLst>
                  <a:path w="20915" h="34650" extrusionOk="0">
                    <a:moveTo>
                      <a:pt x="19012" y="0"/>
                    </a:moveTo>
                    <a:lnTo>
                      <a:pt x="19012" y="0"/>
                    </a:lnTo>
                    <a:cubicBezTo>
                      <a:pt x="8343" y="6002"/>
                      <a:pt x="995" y="17436"/>
                      <a:pt x="1" y="29632"/>
                    </a:cubicBezTo>
                    <a:cubicBezTo>
                      <a:pt x="3273" y="32131"/>
                      <a:pt x="7127" y="33861"/>
                      <a:pt x="11169" y="34650"/>
                    </a:cubicBezTo>
                    <a:cubicBezTo>
                      <a:pt x="17729" y="24279"/>
                      <a:pt x="20915" y="12126"/>
                      <a:pt x="19012" y="0"/>
                    </a:cubicBezTo>
                    <a:close/>
                  </a:path>
                </a:pathLst>
              </a:custGeom>
              <a:solidFill>
                <a:srgbClr val="EE73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5"/>
              <p:cNvSpPr/>
              <p:nvPr/>
            </p:nvSpPr>
            <p:spPr>
              <a:xfrm>
                <a:off x="3756556" y="2510461"/>
                <a:ext cx="257885" cy="302394"/>
              </a:xfrm>
              <a:custGeom>
                <a:avLst/>
                <a:gdLst/>
                <a:ahLst/>
                <a:cxnLst/>
                <a:rect l="l" t="t" r="r" b="b"/>
                <a:pathLst>
                  <a:path w="10771" h="12630" extrusionOk="0">
                    <a:moveTo>
                      <a:pt x="10064" y="0"/>
                    </a:moveTo>
                    <a:cubicBezTo>
                      <a:pt x="6233" y="2158"/>
                      <a:pt x="2837" y="5013"/>
                      <a:pt x="1" y="8353"/>
                    </a:cubicBezTo>
                    <a:cubicBezTo>
                      <a:pt x="2879" y="10741"/>
                      <a:pt x="6484" y="11981"/>
                      <a:pt x="10266" y="12630"/>
                    </a:cubicBezTo>
                    <a:cubicBezTo>
                      <a:pt x="10771" y="8468"/>
                      <a:pt x="10727" y="4234"/>
                      <a:pt x="10064" y="0"/>
                    </a:cubicBezTo>
                    <a:close/>
                  </a:path>
                </a:pathLst>
              </a:custGeom>
              <a:solidFill>
                <a:srgbClr val="1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5"/>
              <p:cNvSpPr/>
              <p:nvPr/>
            </p:nvSpPr>
            <p:spPr>
              <a:xfrm>
                <a:off x="3436923" y="2741147"/>
                <a:ext cx="294684" cy="541723"/>
              </a:xfrm>
              <a:custGeom>
                <a:avLst/>
                <a:gdLst/>
                <a:ahLst/>
                <a:cxnLst/>
                <a:rect l="l" t="t" r="r" b="b"/>
                <a:pathLst>
                  <a:path w="12308" h="22626" extrusionOk="0">
                    <a:moveTo>
                      <a:pt x="12308" y="0"/>
                    </a:moveTo>
                    <a:lnTo>
                      <a:pt x="12308" y="0"/>
                    </a:lnTo>
                    <a:cubicBezTo>
                      <a:pt x="4768" y="4816"/>
                      <a:pt x="0" y="13683"/>
                      <a:pt x="145" y="22626"/>
                    </a:cubicBezTo>
                    <a:cubicBezTo>
                      <a:pt x="1471" y="21852"/>
                      <a:pt x="3043" y="20876"/>
                      <a:pt x="4365" y="20098"/>
                    </a:cubicBezTo>
                    <a:cubicBezTo>
                      <a:pt x="5845" y="12986"/>
                      <a:pt x="8723" y="6320"/>
                      <a:pt x="12308" y="0"/>
                    </a:cubicBezTo>
                    <a:close/>
                  </a:path>
                </a:pathLst>
              </a:custGeom>
              <a:solidFill>
                <a:srgbClr val="FEB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5"/>
              <p:cNvSpPr/>
              <p:nvPr/>
            </p:nvSpPr>
            <p:spPr>
              <a:xfrm>
                <a:off x="3464218" y="3002910"/>
                <a:ext cx="142458" cy="101971"/>
              </a:xfrm>
              <a:custGeom>
                <a:avLst/>
                <a:gdLst/>
                <a:ahLst/>
                <a:cxnLst/>
                <a:rect l="l" t="t" r="r" b="b"/>
                <a:pathLst>
                  <a:path w="5950" h="4259" extrusionOk="0">
                    <a:moveTo>
                      <a:pt x="5949" y="0"/>
                    </a:moveTo>
                    <a:lnTo>
                      <a:pt x="5949" y="0"/>
                    </a:lnTo>
                    <a:cubicBezTo>
                      <a:pt x="4383" y="288"/>
                      <a:pt x="2821" y="490"/>
                      <a:pt x="1254" y="789"/>
                    </a:cubicBezTo>
                    <a:cubicBezTo>
                      <a:pt x="759" y="1918"/>
                      <a:pt x="336" y="3076"/>
                      <a:pt x="0" y="4258"/>
                    </a:cubicBezTo>
                    <a:cubicBezTo>
                      <a:pt x="1686" y="3633"/>
                      <a:pt x="3369" y="2990"/>
                      <a:pt x="5051" y="2475"/>
                    </a:cubicBezTo>
                    <a:cubicBezTo>
                      <a:pt x="5334" y="1644"/>
                      <a:pt x="5636" y="822"/>
                      <a:pt x="5949" y="0"/>
                    </a:cubicBezTo>
                    <a:close/>
                  </a:path>
                </a:pathLst>
              </a:custGeom>
              <a:solidFill>
                <a:srgbClr val="5133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5"/>
              <p:cNvSpPr/>
              <p:nvPr/>
            </p:nvSpPr>
            <p:spPr>
              <a:xfrm>
                <a:off x="3739413" y="2830309"/>
                <a:ext cx="192186" cy="192186"/>
              </a:xfrm>
              <a:custGeom>
                <a:avLst/>
                <a:gdLst/>
                <a:ahLst/>
                <a:cxnLst/>
                <a:rect l="l" t="t" r="r" b="b"/>
                <a:pathLst>
                  <a:path w="8027" h="8027" extrusionOk="0">
                    <a:moveTo>
                      <a:pt x="4014" y="1"/>
                    </a:moveTo>
                    <a:cubicBezTo>
                      <a:pt x="1794" y="1"/>
                      <a:pt x="0" y="1799"/>
                      <a:pt x="0" y="4014"/>
                    </a:cubicBezTo>
                    <a:cubicBezTo>
                      <a:pt x="0" y="6229"/>
                      <a:pt x="1794" y="8027"/>
                      <a:pt x="4014" y="8027"/>
                    </a:cubicBezTo>
                    <a:cubicBezTo>
                      <a:pt x="6229" y="8027"/>
                      <a:pt x="8027" y="6229"/>
                      <a:pt x="8027" y="4014"/>
                    </a:cubicBezTo>
                    <a:cubicBezTo>
                      <a:pt x="8027" y="1799"/>
                      <a:pt x="6229" y="1"/>
                      <a:pt x="4014" y="1"/>
                    </a:cubicBezTo>
                    <a:close/>
                  </a:path>
                </a:pathLst>
              </a:custGeom>
              <a:solidFill>
                <a:srgbClr val="5133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5"/>
              <p:cNvSpPr/>
              <p:nvPr/>
            </p:nvSpPr>
            <p:spPr>
              <a:xfrm>
                <a:off x="3739413" y="2818577"/>
                <a:ext cx="192186" cy="192186"/>
              </a:xfrm>
              <a:custGeom>
                <a:avLst/>
                <a:gdLst/>
                <a:ahLst/>
                <a:cxnLst/>
                <a:rect l="l" t="t" r="r" b="b"/>
                <a:pathLst>
                  <a:path w="8027" h="8027" extrusionOk="0">
                    <a:moveTo>
                      <a:pt x="4014" y="0"/>
                    </a:moveTo>
                    <a:cubicBezTo>
                      <a:pt x="1794" y="0"/>
                      <a:pt x="0" y="1799"/>
                      <a:pt x="0" y="4014"/>
                    </a:cubicBezTo>
                    <a:cubicBezTo>
                      <a:pt x="0" y="6234"/>
                      <a:pt x="1794" y="8027"/>
                      <a:pt x="4014" y="8027"/>
                    </a:cubicBezTo>
                    <a:cubicBezTo>
                      <a:pt x="6229" y="8027"/>
                      <a:pt x="8027" y="6234"/>
                      <a:pt x="8027" y="4014"/>
                    </a:cubicBezTo>
                    <a:cubicBezTo>
                      <a:pt x="8027" y="1799"/>
                      <a:pt x="6229" y="0"/>
                      <a:pt x="4014" y="0"/>
                    </a:cubicBezTo>
                    <a:close/>
                  </a:path>
                </a:pathLst>
              </a:custGeom>
              <a:solidFill>
                <a:srgbClr val="FEB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5"/>
              <p:cNvSpPr/>
              <p:nvPr/>
            </p:nvSpPr>
            <p:spPr>
              <a:xfrm>
                <a:off x="3757944" y="2837204"/>
                <a:ext cx="155028" cy="155028"/>
              </a:xfrm>
              <a:custGeom>
                <a:avLst/>
                <a:gdLst/>
                <a:ahLst/>
                <a:cxnLst/>
                <a:rect l="l" t="t" r="r" b="b"/>
                <a:pathLst>
                  <a:path w="6475" h="6475" extrusionOk="0">
                    <a:moveTo>
                      <a:pt x="3240" y="1"/>
                    </a:moveTo>
                    <a:cubicBezTo>
                      <a:pt x="1452" y="1"/>
                      <a:pt x="0" y="1448"/>
                      <a:pt x="0" y="3236"/>
                    </a:cubicBezTo>
                    <a:cubicBezTo>
                      <a:pt x="0" y="5024"/>
                      <a:pt x="1452" y="6475"/>
                      <a:pt x="3240" y="6475"/>
                    </a:cubicBezTo>
                    <a:cubicBezTo>
                      <a:pt x="5022" y="6475"/>
                      <a:pt x="6474" y="5024"/>
                      <a:pt x="6474" y="3236"/>
                    </a:cubicBezTo>
                    <a:cubicBezTo>
                      <a:pt x="6474" y="1448"/>
                      <a:pt x="5022" y="1"/>
                      <a:pt x="3240" y="1"/>
                    </a:cubicBezTo>
                    <a:close/>
                  </a:path>
                </a:pathLst>
              </a:custGeom>
              <a:solidFill>
                <a:srgbClr val="DA93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5"/>
              <p:cNvSpPr/>
              <p:nvPr/>
            </p:nvSpPr>
            <p:spPr>
              <a:xfrm>
                <a:off x="3764145" y="2843429"/>
                <a:ext cx="142602" cy="142602"/>
              </a:xfrm>
              <a:custGeom>
                <a:avLst/>
                <a:gdLst/>
                <a:ahLst/>
                <a:cxnLst/>
                <a:rect l="l" t="t" r="r" b="b"/>
                <a:pathLst>
                  <a:path w="5956" h="5956" extrusionOk="0">
                    <a:moveTo>
                      <a:pt x="2981" y="0"/>
                    </a:moveTo>
                    <a:cubicBezTo>
                      <a:pt x="1338" y="0"/>
                      <a:pt x="1" y="1337"/>
                      <a:pt x="1" y="2976"/>
                    </a:cubicBezTo>
                    <a:cubicBezTo>
                      <a:pt x="1" y="4620"/>
                      <a:pt x="1338" y="5955"/>
                      <a:pt x="2981" y="5955"/>
                    </a:cubicBezTo>
                    <a:cubicBezTo>
                      <a:pt x="4619" y="5955"/>
                      <a:pt x="5956" y="4620"/>
                      <a:pt x="5956" y="2976"/>
                    </a:cubicBezTo>
                    <a:cubicBezTo>
                      <a:pt x="5956" y="1337"/>
                      <a:pt x="4619" y="0"/>
                      <a:pt x="2981"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5"/>
              <p:cNvSpPr/>
              <p:nvPr/>
            </p:nvSpPr>
            <p:spPr>
              <a:xfrm>
                <a:off x="3764145" y="2843429"/>
                <a:ext cx="142602" cy="142602"/>
              </a:xfrm>
              <a:custGeom>
                <a:avLst/>
                <a:gdLst/>
                <a:ahLst/>
                <a:cxnLst/>
                <a:rect l="l" t="t" r="r" b="b"/>
                <a:pathLst>
                  <a:path w="5956" h="5956" extrusionOk="0">
                    <a:moveTo>
                      <a:pt x="2981" y="0"/>
                    </a:moveTo>
                    <a:cubicBezTo>
                      <a:pt x="1338" y="0"/>
                      <a:pt x="1" y="1337"/>
                      <a:pt x="1" y="2976"/>
                    </a:cubicBezTo>
                    <a:cubicBezTo>
                      <a:pt x="1" y="4620"/>
                      <a:pt x="1338" y="5955"/>
                      <a:pt x="2981" y="5955"/>
                    </a:cubicBezTo>
                    <a:cubicBezTo>
                      <a:pt x="4619" y="5955"/>
                      <a:pt x="5956" y="4620"/>
                      <a:pt x="5956" y="2976"/>
                    </a:cubicBezTo>
                    <a:cubicBezTo>
                      <a:pt x="5956" y="1337"/>
                      <a:pt x="4619" y="0"/>
                      <a:pt x="2981" y="0"/>
                    </a:cubicBezTo>
                    <a:close/>
                  </a:path>
                </a:pathLst>
              </a:custGeom>
              <a:solidFill>
                <a:srgbClr val="5133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5"/>
              <p:cNvSpPr/>
              <p:nvPr/>
            </p:nvSpPr>
            <p:spPr>
              <a:xfrm>
                <a:off x="3765414" y="2854036"/>
                <a:ext cx="139274" cy="117390"/>
              </a:xfrm>
              <a:custGeom>
                <a:avLst/>
                <a:gdLst/>
                <a:ahLst/>
                <a:cxnLst/>
                <a:rect l="l" t="t" r="r" b="b"/>
                <a:pathLst>
                  <a:path w="5817" h="4903" extrusionOk="0">
                    <a:moveTo>
                      <a:pt x="4475" y="0"/>
                    </a:moveTo>
                    <a:cubicBezTo>
                      <a:pt x="3211" y="1331"/>
                      <a:pt x="1746" y="2354"/>
                      <a:pt x="1" y="3071"/>
                    </a:cubicBezTo>
                    <a:cubicBezTo>
                      <a:pt x="136" y="3820"/>
                      <a:pt x="558" y="4465"/>
                      <a:pt x="1140" y="4902"/>
                    </a:cubicBezTo>
                    <a:cubicBezTo>
                      <a:pt x="2015" y="2975"/>
                      <a:pt x="3951" y="2168"/>
                      <a:pt x="5816" y="1855"/>
                    </a:cubicBezTo>
                    <a:cubicBezTo>
                      <a:pt x="5633" y="1072"/>
                      <a:pt x="5143" y="409"/>
                      <a:pt x="4475" y="0"/>
                    </a:cubicBezTo>
                    <a:close/>
                  </a:path>
                </a:pathLst>
              </a:custGeom>
              <a:solidFill>
                <a:srgbClr val="F5F5F5">
                  <a:alpha val="12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12" name="Google Shape;1712;p45"/>
              <p:cNvSpPr/>
              <p:nvPr/>
            </p:nvSpPr>
            <p:spPr>
              <a:xfrm>
                <a:off x="3773818" y="2849319"/>
                <a:ext cx="98739" cy="108867"/>
              </a:xfrm>
              <a:custGeom>
                <a:avLst/>
                <a:gdLst/>
                <a:ahLst/>
                <a:cxnLst/>
                <a:rect l="l" t="t" r="r" b="b"/>
                <a:pathLst>
                  <a:path w="4124" h="4547" extrusionOk="0">
                    <a:moveTo>
                      <a:pt x="3754" y="0"/>
                    </a:moveTo>
                    <a:cubicBezTo>
                      <a:pt x="2985" y="764"/>
                      <a:pt x="2211" y="1528"/>
                      <a:pt x="1495" y="2336"/>
                    </a:cubicBezTo>
                    <a:cubicBezTo>
                      <a:pt x="2462" y="1739"/>
                      <a:pt x="3331" y="1029"/>
                      <a:pt x="4124" y="197"/>
                    </a:cubicBezTo>
                    <a:cubicBezTo>
                      <a:pt x="4008" y="125"/>
                      <a:pt x="3884" y="58"/>
                      <a:pt x="3754" y="0"/>
                    </a:cubicBezTo>
                    <a:close/>
                    <a:moveTo>
                      <a:pt x="1" y="4219"/>
                    </a:moveTo>
                    <a:lnTo>
                      <a:pt x="1" y="4219"/>
                    </a:lnTo>
                    <a:cubicBezTo>
                      <a:pt x="69" y="4334"/>
                      <a:pt x="140" y="4441"/>
                      <a:pt x="222" y="4547"/>
                    </a:cubicBezTo>
                    <a:lnTo>
                      <a:pt x="222" y="4541"/>
                    </a:lnTo>
                    <a:cubicBezTo>
                      <a:pt x="145" y="4441"/>
                      <a:pt x="69" y="4330"/>
                      <a:pt x="1" y="4219"/>
                    </a:cubicBezTo>
                    <a:close/>
                  </a:path>
                </a:pathLst>
              </a:custGeom>
              <a:solidFill>
                <a:srgbClr val="BCB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5"/>
              <p:cNvSpPr/>
              <p:nvPr/>
            </p:nvSpPr>
            <p:spPr>
              <a:xfrm>
                <a:off x="3773818" y="2854036"/>
                <a:ext cx="104629" cy="104006"/>
              </a:xfrm>
              <a:custGeom>
                <a:avLst/>
                <a:gdLst/>
                <a:ahLst/>
                <a:cxnLst/>
                <a:rect l="l" t="t" r="r" b="b"/>
                <a:pathLst>
                  <a:path w="4370" h="4344" extrusionOk="0">
                    <a:moveTo>
                      <a:pt x="4124" y="0"/>
                    </a:moveTo>
                    <a:cubicBezTo>
                      <a:pt x="3331" y="832"/>
                      <a:pt x="2462" y="1542"/>
                      <a:pt x="1495" y="2139"/>
                    </a:cubicBezTo>
                    <a:cubicBezTo>
                      <a:pt x="962" y="2735"/>
                      <a:pt x="457" y="3359"/>
                      <a:pt x="1" y="4022"/>
                    </a:cubicBezTo>
                    <a:cubicBezTo>
                      <a:pt x="69" y="4133"/>
                      <a:pt x="145" y="4244"/>
                      <a:pt x="222" y="4344"/>
                    </a:cubicBezTo>
                    <a:cubicBezTo>
                      <a:pt x="1533" y="2884"/>
                      <a:pt x="2928" y="1500"/>
                      <a:pt x="4369" y="169"/>
                    </a:cubicBezTo>
                    <a:cubicBezTo>
                      <a:pt x="4288" y="111"/>
                      <a:pt x="4210" y="53"/>
                      <a:pt x="4124" y="0"/>
                    </a:cubicBezTo>
                    <a:close/>
                  </a:path>
                </a:pathLst>
              </a:custGeom>
              <a:solidFill>
                <a:srgbClr val="EEEE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14" name="Google Shape;1714;p45"/>
              <p:cNvSpPr/>
              <p:nvPr/>
            </p:nvSpPr>
            <p:spPr>
              <a:xfrm>
                <a:off x="3788567" y="2904531"/>
                <a:ext cx="89066" cy="71947"/>
              </a:xfrm>
              <a:custGeom>
                <a:avLst/>
                <a:gdLst/>
                <a:ahLst/>
                <a:cxnLst/>
                <a:rect l="l" t="t" r="r" b="b"/>
                <a:pathLst>
                  <a:path w="3720" h="3005" extrusionOk="0">
                    <a:moveTo>
                      <a:pt x="3720" y="1"/>
                    </a:moveTo>
                    <a:cubicBezTo>
                      <a:pt x="3124" y="174"/>
                      <a:pt x="2547" y="414"/>
                      <a:pt x="2023" y="731"/>
                    </a:cubicBezTo>
                    <a:cubicBezTo>
                      <a:pt x="1547" y="1135"/>
                      <a:pt x="1086" y="1553"/>
                      <a:pt x="644" y="1990"/>
                    </a:cubicBezTo>
                    <a:cubicBezTo>
                      <a:pt x="466" y="2230"/>
                      <a:pt x="307" y="2500"/>
                      <a:pt x="173" y="2793"/>
                    </a:cubicBezTo>
                    <a:cubicBezTo>
                      <a:pt x="116" y="2749"/>
                      <a:pt x="58" y="2702"/>
                      <a:pt x="5" y="2654"/>
                    </a:cubicBezTo>
                    <a:cubicBezTo>
                      <a:pt x="5" y="2658"/>
                      <a:pt x="0" y="2658"/>
                      <a:pt x="0" y="2658"/>
                    </a:cubicBezTo>
                    <a:cubicBezTo>
                      <a:pt x="149" y="2789"/>
                      <a:pt x="318" y="2904"/>
                      <a:pt x="491" y="3004"/>
                    </a:cubicBezTo>
                    <a:cubicBezTo>
                      <a:pt x="1442" y="1866"/>
                      <a:pt x="2561" y="904"/>
                      <a:pt x="3720" y="1"/>
                    </a:cubicBezTo>
                    <a:close/>
                  </a:path>
                </a:pathLst>
              </a:custGeom>
              <a:solidFill>
                <a:srgbClr val="BCB2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5"/>
              <p:cNvSpPr/>
              <p:nvPr/>
            </p:nvSpPr>
            <p:spPr>
              <a:xfrm>
                <a:off x="3788686" y="2876135"/>
                <a:ext cx="112171" cy="95291"/>
              </a:xfrm>
              <a:custGeom>
                <a:avLst/>
                <a:gdLst/>
                <a:ahLst/>
                <a:cxnLst/>
                <a:rect l="l" t="t" r="r" b="b"/>
                <a:pathLst>
                  <a:path w="4685" h="3980" extrusionOk="0">
                    <a:moveTo>
                      <a:pt x="4450" y="0"/>
                    </a:moveTo>
                    <a:cubicBezTo>
                      <a:pt x="3628" y="630"/>
                      <a:pt x="2806" y="1254"/>
                      <a:pt x="2018" y="1917"/>
                    </a:cubicBezTo>
                    <a:cubicBezTo>
                      <a:pt x="2542" y="1600"/>
                      <a:pt x="3119" y="1360"/>
                      <a:pt x="3715" y="1187"/>
                    </a:cubicBezTo>
                    <a:cubicBezTo>
                      <a:pt x="4037" y="937"/>
                      <a:pt x="4359" y="697"/>
                      <a:pt x="4685" y="451"/>
                    </a:cubicBezTo>
                    <a:cubicBezTo>
                      <a:pt x="4618" y="293"/>
                      <a:pt x="4541" y="144"/>
                      <a:pt x="4450" y="0"/>
                    </a:cubicBezTo>
                    <a:close/>
                    <a:moveTo>
                      <a:pt x="639" y="3176"/>
                    </a:moveTo>
                    <a:cubicBezTo>
                      <a:pt x="418" y="3392"/>
                      <a:pt x="206" y="3614"/>
                      <a:pt x="0" y="3840"/>
                    </a:cubicBezTo>
                    <a:cubicBezTo>
                      <a:pt x="53" y="3888"/>
                      <a:pt x="111" y="3935"/>
                      <a:pt x="168" y="3979"/>
                    </a:cubicBezTo>
                    <a:cubicBezTo>
                      <a:pt x="302" y="3686"/>
                      <a:pt x="461" y="3416"/>
                      <a:pt x="639" y="3176"/>
                    </a:cubicBezTo>
                    <a:close/>
                  </a:path>
                </a:pathLst>
              </a:custGeom>
              <a:solidFill>
                <a:srgbClr val="CEB9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5"/>
              <p:cNvSpPr/>
              <p:nvPr/>
            </p:nvSpPr>
            <p:spPr>
              <a:xfrm>
                <a:off x="3575933" y="3101865"/>
                <a:ext cx="103001" cy="155147"/>
              </a:xfrm>
              <a:custGeom>
                <a:avLst/>
                <a:gdLst/>
                <a:ahLst/>
                <a:cxnLst/>
                <a:rect l="l" t="t" r="r" b="b"/>
                <a:pathLst>
                  <a:path w="4302" h="6480" extrusionOk="0">
                    <a:moveTo>
                      <a:pt x="1763" y="0"/>
                    </a:moveTo>
                    <a:cubicBezTo>
                      <a:pt x="1505" y="0"/>
                      <a:pt x="1302" y="270"/>
                      <a:pt x="1177" y="515"/>
                    </a:cubicBezTo>
                    <a:cubicBezTo>
                      <a:pt x="721" y="1485"/>
                      <a:pt x="1" y="3066"/>
                      <a:pt x="312" y="4177"/>
                    </a:cubicBezTo>
                    <a:cubicBezTo>
                      <a:pt x="615" y="5249"/>
                      <a:pt x="2210" y="5768"/>
                      <a:pt x="3086" y="6272"/>
                    </a:cubicBezTo>
                    <a:cubicBezTo>
                      <a:pt x="3271" y="6381"/>
                      <a:pt x="3510" y="6479"/>
                      <a:pt x="3718" y="6479"/>
                    </a:cubicBezTo>
                    <a:cubicBezTo>
                      <a:pt x="3860" y="6479"/>
                      <a:pt x="3988" y="6434"/>
                      <a:pt x="4075" y="6315"/>
                    </a:cubicBezTo>
                    <a:cubicBezTo>
                      <a:pt x="4301" y="6017"/>
                      <a:pt x="3998" y="5619"/>
                      <a:pt x="3743" y="5344"/>
                    </a:cubicBezTo>
                    <a:cubicBezTo>
                      <a:pt x="2653" y="4186"/>
                      <a:pt x="2077" y="2557"/>
                      <a:pt x="2201" y="971"/>
                    </a:cubicBezTo>
                    <a:cubicBezTo>
                      <a:pt x="2215" y="784"/>
                      <a:pt x="2239" y="587"/>
                      <a:pt x="2192" y="404"/>
                    </a:cubicBezTo>
                    <a:cubicBezTo>
                      <a:pt x="2148" y="216"/>
                      <a:pt x="2013" y="39"/>
                      <a:pt x="1826" y="5"/>
                    </a:cubicBezTo>
                    <a:cubicBezTo>
                      <a:pt x="1805" y="2"/>
                      <a:pt x="1784" y="0"/>
                      <a:pt x="1763" y="0"/>
                    </a:cubicBezTo>
                    <a:close/>
                  </a:path>
                </a:pathLst>
              </a:custGeom>
              <a:solidFill>
                <a:srgbClr val="5133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5"/>
              <p:cNvSpPr/>
              <p:nvPr/>
            </p:nvSpPr>
            <p:spPr>
              <a:xfrm>
                <a:off x="3815215" y="2576949"/>
                <a:ext cx="143655" cy="149665"/>
              </a:xfrm>
              <a:custGeom>
                <a:avLst/>
                <a:gdLst/>
                <a:ahLst/>
                <a:cxnLst/>
                <a:rect l="l" t="t" r="r" b="b"/>
                <a:pathLst>
                  <a:path w="6000" h="6251" extrusionOk="0">
                    <a:moveTo>
                      <a:pt x="5999" y="1"/>
                    </a:moveTo>
                    <a:cubicBezTo>
                      <a:pt x="5768" y="366"/>
                      <a:pt x="4173" y="842"/>
                      <a:pt x="3736" y="1125"/>
                    </a:cubicBezTo>
                    <a:cubicBezTo>
                      <a:pt x="2982" y="1611"/>
                      <a:pt x="2290" y="2192"/>
                      <a:pt x="1674" y="2846"/>
                    </a:cubicBezTo>
                    <a:cubicBezTo>
                      <a:pt x="1194" y="3365"/>
                      <a:pt x="281" y="4235"/>
                      <a:pt x="141" y="4951"/>
                    </a:cubicBezTo>
                    <a:cubicBezTo>
                      <a:pt x="1" y="5653"/>
                      <a:pt x="617" y="6251"/>
                      <a:pt x="1314" y="6251"/>
                    </a:cubicBezTo>
                    <a:cubicBezTo>
                      <a:pt x="1452" y="6251"/>
                      <a:pt x="1593" y="6227"/>
                      <a:pt x="1732" y="6177"/>
                    </a:cubicBezTo>
                    <a:cubicBezTo>
                      <a:pt x="2226" y="5989"/>
                      <a:pt x="2544" y="5514"/>
                      <a:pt x="2823" y="5066"/>
                    </a:cubicBezTo>
                    <a:cubicBezTo>
                      <a:pt x="3880" y="3374"/>
                      <a:pt x="4943" y="1688"/>
                      <a:pt x="5999" y="1"/>
                    </a:cubicBezTo>
                    <a:close/>
                  </a:path>
                </a:pathLst>
              </a:custGeom>
              <a:solidFill>
                <a:srgbClr val="FEB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5"/>
              <p:cNvSpPr/>
              <p:nvPr/>
            </p:nvSpPr>
            <p:spPr>
              <a:xfrm>
                <a:off x="3382502" y="3467658"/>
                <a:ext cx="54110" cy="51428"/>
              </a:xfrm>
              <a:custGeom>
                <a:avLst/>
                <a:gdLst/>
                <a:ahLst/>
                <a:cxnLst/>
                <a:rect l="l" t="t" r="r" b="b"/>
                <a:pathLst>
                  <a:path w="2260" h="2148" extrusionOk="0">
                    <a:moveTo>
                      <a:pt x="1131" y="0"/>
                    </a:moveTo>
                    <a:lnTo>
                      <a:pt x="779" y="706"/>
                    </a:lnTo>
                    <a:lnTo>
                      <a:pt x="0" y="821"/>
                    </a:lnTo>
                    <a:lnTo>
                      <a:pt x="563" y="1369"/>
                    </a:lnTo>
                    <a:lnTo>
                      <a:pt x="433" y="2148"/>
                    </a:lnTo>
                    <a:lnTo>
                      <a:pt x="433" y="2148"/>
                    </a:lnTo>
                    <a:lnTo>
                      <a:pt x="1131" y="1782"/>
                    </a:lnTo>
                    <a:lnTo>
                      <a:pt x="1827" y="2148"/>
                    </a:lnTo>
                    <a:lnTo>
                      <a:pt x="1697" y="1369"/>
                    </a:lnTo>
                    <a:lnTo>
                      <a:pt x="2260" y="821"/>
                    </a:lnTo>
                    <a:lnTo>
                      <a:pt x="1481" y="706"/>
                    </a:lnTo>
                    <a:lnTo>
                      <a:pt x="1131" y="0"/>
                    </a:lnTo>
                    <a:close/>
                  </a:path>
                </a:pathLst>
              </a:custGeom>
              <a:solidFill>
                <a:srgbClr val="FEB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5"/>
              <p:cNvSpPr/>
              <p:nvPr/>
            </p:nvSpPr>
            <p:spPr>
              <a:xfrm>
                <a:off x="3834345" y="3505032"/>
                <a:ext cx="34429" cy="35363"/>
              </a:xfrm>
              <a:custGeom>
                <a:avLst/>
                <a:gdLst/>
                <a:ahLst/>
                <a:cxnLst/>
                <a:rect l="l" t="t" r="r" b="b"/>
                <a:pathLst>
                  <a:path w="1438" h="1477" extrusionOk="0">
                    <a:moveTo>
                      <a:pt x="851" y="1"/>
                    </a:moveTo>
                    <a:lnTo>
                      <a:pt x="515" y="394"/>
                    </a:lnTo>
                    <a:lnTo>
                      <a:pt x="1" y="347"/>
                    </a:lnTo>
                    <a:lnTo>
                      <a:pt x="1" y="347"/>
                    </a:lnTo>
                    <a:lnTo>
                      <a:pt x="274" y="784"/>
                    </a:lnTo>
                    <a:lnTo>
                      <a:pt x="68" y="1259"/>
                    </a:lnTo>
                    <a:lnTo>
                      <a:pt x="568" y="1135"/>
                    </a:lnTo>
                    <a:lnTo>
                      <a:pt x="952" y="1476"/>
                    </a:lnTo>
                    <a:lnTo>
                      <a:pt x="990" y="962"/>
                    </a:lnTo>
                    <a:lnTo>
                      <a:pt x="1438" y="702"/>
                    </a:lnTo>
                    <a:lnTo>
                      <a:pt x="961" y="505"/>
                    </a:lnTo>
                    <a:lnTo>
                      <a:pt x="851" y="1"/>
                    </a:lnTo>
                    <a:close/>
                  </a:path>
                </a:pathLst>
              </a:custGeom>
              <a:solidFill>
                <a:srgbClr val="FEB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0" name="Google Shape;1720;p45"/>
            <p:cNvGrpSpPr/>
            <p:nvPr/>
          </p:nvGrpSpPr>
          <p:grpSpPr>
            <a:xfrm>
              <a:off x="936321" y="3550637"/>
              <a:ext cx="535235" cy="523530"/>
              <a:chOff x="488084" y="3164562"/>
              <a:chExt cx="535235" cy="523530"/>
            </a:xfrm>
          </p:grpSpPr>
          <p:grpSp>
            <p:nvGrpSpPr>
              <p:cNvPr id="1721" name="Google Shape;1721;p45"/>
              <p:cNvGrpSpPr/>
              <p:nvPr/>
            </p:nvGrpSpPr>
            <p:grpSpPr>
              <a:xfrm>
                <a:off x="488084" y="3164562"/>
                <a:ext cx="535235" cy="523530"/>
                <a:chOff x="488084" y="3164562"/>
                <a:chExt cx="535235" cy="523530"/>
              </a:xfrm>
            </p:grpSpPr>
            <p:sp>
              <p:nvSpPr>
                <p:cNvPr id="1722" name="Google Shape;1722;p45"/>
                <p:cNvSpPr/>
                <p:nvPr/>
              </p:nvSpPr>
              <p:spPr>
                <a:xfrm>
                  <a:off x="488084" y="3164562"/>
                  <a:ext cx="535235" cy="523452"/>
                </a:xfrm>
                <a:custGeom>
                  <a:avLst/>
                  <a:gdLst/>
                  <a:ahLst/>
                  <a:cxnLst/>
                  <a:rect l="l" t="t" r="r" b="b"/>
                  <a:pathLst>
                    <a:path w="13769" h="13465" extrusionOk="0">
                      <a:moveTo>
                        <a:pt x="6221" y="1"/>
                      </a:moveTo>
                      <a:cubicBezTo>
                        <a:pt x="6004" y="1"/>
                        <a:pt x="5790" y="120"/>
                        <a:pt x="5691" y="342"/>
                      </a:cubicBezTo>
                      <a:lnTo>
                        <a:pt x="4173" y="3701"/>
                      </a:lnTo>
                      <a:cubicBezTo>
                        <a:pt x="4109" y="3831"/>
                        <a:pt x="4004" y="3936"/>
                        <a:pt x="3869" y="3994"/>
                      </a:cubicBezTo>
                      <a:lnTo>
                        <a:pt x="476" y="5442"/>
                      </a:lnTo>
                      <a:cubicBezTo>
                        <a:pt x="87" y="5604"/>
                        <a:pt x="1" y="6119"/>
                        <a:pt x="314" y="6402"/>
                      </a:cubicBezTo>
                      <a:lnTo>
                        <a:pt x="3038" y="8887"/>
                      </a:lnTo>
                      <a:cubicBezTo>
                        <a:pt x="3148" y="8982"/>
                        <a:pt x="3215" y="9117"/>
                        <a:pt x="3226" y="9261"/>
                      </a:cubicBezTo>
                      <a:lnTo>
                        <a:pt x="3552" y="12938"/>
                      </a:lnTo>
                      <a:cubicBezTo>
                        <a:pt x="3581" y="13251"/>
                        <a:pt x="3847" y="13465"/>
                        <a:pt x="4133" y="13465"/>
                      </a:cubicBezTo>
                      <a:cubicBezTo>
                        <a:pt x="4228" y="13465"/>
                        <a:pt x="4326" y="13441"/>
                        <a:pt x="4417" y="13389"/>
                      </a:cubicBezTo>
                      <a:lnTo>
                        <a:pt x="7622" y="11564"/>
                      </a:lnTo>
                      <a:cubicBezTo>
                        <a:pt x="7708" y="11514"/>
                        <a:pt x="7804" y="11490"/>
                        <a:pt x="7902" y="11490"/>
                      </a:cubicBezTo>
                      <a:cubicBezTo>
                        <a:pt x="7948" y="11490"/>
                        <a:pt x="7995" y="11495"/>
                        <a:pt x="8041" y="11506"/>
                      </a:cubicBezTo>
                      <a:lnTo>
                        <a:pt x="11630" y="12327"/>
                      </a:lnTo>
                      <a:cubicBezTo>
                        <a:pt x="11676" y="12338"/>
                        <a:pt x="11721" y="12343"/>
                        <a:pt x="11765" y="12343"/>
                      </a:cubicBezTo>
                      <a:cubicBezTo>
                        <a:pt x="12120" y="12343"/>
                        <a:pt x="12404" y="12013"/>
                        <a:pt x="12327" y="11645"/>
                      </a:cubicBezTo>
                      <a:lnTo>
                        <a:pt x="11588" y="8037"/>
                      </a:lnTo>
                      <a:cubicBezTo>
                        <a:pt x="11554" y="7892"/>
                        <a:pt x="11583" y="7742"/>
                        <a:pt x="11655" y="7618"/>
                      </a:cubicBezTo>
                      <a:lnTo>
                        <a:pt x="13548" y="4455"/>
                      </a:lnTo>
                      <a:cubicBezTo>
                        <a:pt x="13769" y="4096"/>
                        <a:pt x="13538" y="3630"/>
                        <a:pt x="13116" y="3581"/>
                      </a:cubicBezTo>
                      <a:lnTo>
                        <a:pt x="9454" y="3173"/>
                      </a:lnTo>
                      <a:cubicBezTo>
                        <a:pt x="9310" y="3158"/>
                        <a:pt x="9175" y="3086"/>
                        <a:pt x="9079" y="2980"/>
                      </a:cubicBezTo>
                      <a:lnTo>
                        <a:pt x="6657" y="198"/>
                      </a:lnTo>
                      <a:cubicBezTo>
                        <a:pt x="6539" y="64"/>
                        <a:pt x="6379" y="1"/>
                        <a:pt x="6221" y="1"/>
                      </a:cubicBezTo>
                      <a:close/>
                    </a:path>
                  </a:pathLst>
                </a:custGeom>
                <a:solidFill>
                  <a:srgbClr val="FEB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5"/>
                <p:cNvSpPr/>
                <p:nvPr/>
              </p:nvSpPr>
              <p:spPr>
                <a:xfrm>
                  <a:off x="948023" y="3535780"/>
                  <a:ext cx="22080" cy="108422"/>
                </a:xfrm>
                <a:custGeom>
                  <a:avLst/>
                  <a:gdLst/>
                  <a:ahLst/>
                  <a:cxnLst/>
                  <a:rect l="l" t="t" r="r" b="b"/>
                  <a:pathLst>
                    <a:path w="568" h="2789" extrusionOk="0">
                      <a:moveTo>
                        <a:pt x="62" y="1"/>
                      </a:moveTo>
                      <a:lnTo>
                        <a:pt x="495" y="2096"/>
                      </a:lnTo>
                      <a:cubicBezTo>
                        <a:pt x="568" y="2442"/>
                        <a:pt x="322" y="2749"/>
                        <a:pt x="0" y="2788"/>
                      </a:cubicBezTo>
                      <a:cubicBezTo>
                        <a:pt x="322" y="2749"/>
                        <a:pt x="568" y="2442"/>
                        <a:pt x="501" y="2096"/>
                      </a:cubicBezTo>
                      <a:lnTo>
                        <a:pt x="68" y="1"/>
                      </a:lnTo>
                      <a:close/>
                    </a:path>
                  </a:pathLst>
                </a:custGeom>
                <a:solidFill>
                  <a:srgbClr val="E6AC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5"/>
                <p:cNvSpPr/>
                <p:nvPr/>
              </p:nvSpPr>
              <p:spPr>
                <a:xfrm>
                  <a:off x="616635" y="3535780"/>
                  <a:ext cx="353468" cy="152312"/>
                </a:xfrm>
                <a:custGeom>
                  <a:avLst/>
                  <a:gdLst/>
                  <a:ahLst/>
                  <a:cxnLst/>
                  <a:rect l="l" t="t" r="r" b="b"/>
                  <a:pathLst>
                    <a:path w="9093" h="3918" extrusionOk="0">
                      <a:moveTo>
                        <a:pt x="8587" y="1"/>
                      </a:moveTo>
                      <a:cubicBezTo>
                        <a:pt x="6954" y="693"/>
                        <a:pt x="5180" y="1058"/>
                        <a:pt x="3388" y="1058"/>
                      </a:cubicBezTo>
                      <a:cubicBezTo>
                        <a:pt x="2259" y="1058"/>
                        <a:pt x="1119" y="914"/>
                        <a:pt x="1" y="616"/>
                      </a:cubicBezTo>
                      <a:lnTo>
                        <a:pt x="1" y="616"/>
                      </a:lnTo>
                      <a:lnTo>
                        <a:pt x="245" y="3389"/>
                      </a:lnTo>
                      <a:cubicBezTo>
                        <a:pt x="254" y="3509"/>
                        <a:pt x="303" y="3614"/>
                        <a:pt x="370" y="3696"/>
                      </a:cubicBezTo>
                      <a:cubicBezTo>
                        <a:pt x="480" y="3836"/>
                        <a:pt x="649" y="3918"/>
                        <a:pt x="826" y="3918"/>
                      </a:cubicBezTo>
                      <a:cubicBezTo>
                        <a:pt x="918" y="3918"/>
                        <a:pt x="1019" y="3893"/>
                        <a:pt x="1110" y="3840"/>
                      </a:cubicBezTo>
                      <a:lnTo>
                        <a:pt x="4315" y="2015"/>
                      </a:lnTo>
                      <a:cubicBezTo>
                        <a:pt x="4320" y="2015"/>
                        <a:pt x="4326" y="2010"/>
                        <a:pt x="4335" y="2005"/>
                      </a:cubicBezTo>
                      <a:cubicBezTo>
                        <a:pt x="4417" y="1961"/>
                        <a:pt x="4508" y="1937"/>
                        <a:pt x="4604" y="1937"/>
                      </a:cubicBezTo>
                      <a:cubicBezTo>
                        <a:pt x="4648" y="1937"/>
                        <a:pt x="4690" y="1942"/>
                        <a:pt x="4734" y="1957"/>
                      </a:cubicBezTo>
                      <a:lnTo>
                        <a:pt x="8323" y="2778"/>
                      </a:lnTo>
                      <a:cubicBezTo>
                        <a:pt x="8372" y="2788"/>
                        <a:pt x="8414" y="2793"/>
                        <a:pt x="8458" y="2793"/>
                      </a:cubicBezTo>
                      <a:cubicBezTo>
                        <a:pt x="8478" y="2793"/>
                        <a:pt x="8501" y="2793"/>
                        <a:pt x="8521" y="2788"/>
                      </a:cubicBezTo>
                      <a:lnTo>
                        <a:pt x="8525" y="2788"/>
                      </a:lnTo>
                      <a:cubicBezTo>
                        <a:pt x="8847" y="2749"/>
                        <a:pt x="9093" y="2442"/>
                        <a:pt x="9020" y="2096"/>
                      </a:cubicBezTo>
                      <a:lnTo>
                        <a:pt x="8587" y="1"/>
                      </a:lnTo>
                      <a:close/>
                    </a:path>
                  </a:pathLst>
                </a:custGeom>
                <a:solidFill>
                  <a:srgbClr val="F580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5"/>
                <p:cNvSpPr/>
                <p:nvPr/>
              </p:nvSpPr>
              <p:spPr>
                <a:xfrm>
                  <a:off x="809598" y="3392914"/>
                  <a:ext cx="63945" cy="39380"/>
                </a:xfrm>
                <a:custGeom>
                  <a:avLst/>
                  <a:gdLst/>
                  <a:ahLst/>
                  <a:cxnLst/>
                  <a:rect l="l" t="t" r="r" b="b"/>
                  <a:pathLst>
                    <a:path w="1645" h="1013" extrusionOk="0">
                      <a:moveTo>
                        <a:pt x="913" y="0"/>
                      </a:moveTo>
                      <a:cubicBezTo>
                        <a:pt x="865" y="0"/>
                        <a:pt x="815" y="3"/>
                        <a:pt x="764" y="9"/>
                      </a:cubicBezTo>
                      <a:cubicBezTo>
                        <a:pt x="327" y="62"/>
                        <a:pt x="1" y="326"/>
                        <a:pt x="34" y="600"/>
                      </a:cubicBezTo>
                      <a:cubicBezTo>
                        <a:pt x="64" y="842"/>
                        <a:pt x="363" y="1013"/>
                        <a:pt x="734" y="1013"/>
                      </a:cubicBezTo>
                      <a:cubicBezTo>
                        <a:pt x="783" y="1013"/>
                        <a:pt x="833" y="1010"/>
                        <a:pt x="884" y="1003"/>
                      </a:cubicBezTo>
                      <a:cubicBezTo>
                        <a:pt x="1317" y="952"/>
                        <a:pt x="1644" y="686"/>
                        <a:pt x="1611" y="413"/>
                      </a:cubicBezTo>
                      <a:cubicBezTo>
                        <a:pt x="1580" y="171"/>
                        <a:pt x="1281" y="0"/>
                        <a:pt x="913" y="0"/>
                      </a:cubicBezTo>
                      <a:close/>
                    </a:path>
                  </a:pathLst>
                </a:custGeom>
                <a:solidFill>
                  <a:srgbClr val="EE73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5"/>
                <p:cNvSpPr/>
                <p:nvPr/>
              </p:nvSpPr>
              <p:spPr>
                <a:xfrm>
                  <a:off x="656596" y="3387782"/>
                  <a:ext cx="28999" cy="39769"/>
                </a:xfrm>
                <a:custGeom>
                  <a:avLst/>
                  <a:gdLst/>
                  <a:ahLst/>
                  <a:cxnLst/>
                  <a:rect l="l" t="t" r="r" b="b"/>
                  <a:pathLst>
                    <a:path w="746" h="1023" extrusionOk="0">
                      <a:moveTo>
                        <a:pt x="305" y="0"/>
                      </a:moveTo>
                      <a:cubicBezTo>
                        <a:pt x="298" y="0"/>
                        <a:pt x="291" y="1"/>
                        <a:pt x="284" y="2"/>
                      </a:cubicBezTo>
                      <a:cubicBezTo>
                        <a:pt x="126" y="21"/>
                        <a:pt x="0" y="252"/>
                        <a:pt x="0" y="536"/>
                      </a:cubicBezTo>
                      <a:cubicBezTo>
                        <a:pt x="5" y="802"/>
                        <a:pt x="168" y="1023"/>
                        <a:pt x="368" y="1023"/>
                      </a:cubicBezTo>
                      <a:cubicBezTo>
                        <a:pt x="380" y="1023"/>
                        <a:pt x="392" y="1022"/>
                        <a:pt x="404" y="1020"/>
                      </a:cubicBezTo>
                      <a:cubicBezTo>
                        <a:pt x="625" y="997"/>
                        <a:pt x="745" y="732"/>
                        <a:pt x="683" y="454"/>
                      </a:cubicBezTo>
                      <a:cubicBezTo>
                        <a:pt x="619" y="192"/>
                        <a:pt x="454" y="0"/>
                        <a:pt x="305" y="0"/>
                      </a:cubicBezTo>
                      <a:close/>
                    </a:path>
                  </a:pathLst>
                </a:custGeom>
                <a:solidFill>
                  <a:srgbClr val="1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5"/>
                <p:cNvSpPr/>
                <p:nvPr/>
              </p:nvSpPr>
              <p:spPr>
                <a:xfrm>
                  <a:off x="667753" y="3392875"/>
                  <a:ext cx="8513" cy="6414"/>
                </a:xfrm>
                <a:custGeom>
                  <a:avLst/>
                  <a:gdLst/>
                  <a:ahLst/>
                  <a:cxnLst/>
                  <a:rect l="l" t="t" r="r" b="b"/>
                  <a:pathLst>
                    <a:path w="219" h="165" extrusionOk="0">
                      <a:moveTo>
                        <a:pt x="116" y="0"/>
                      </a:moveTo>
                      <a:cubicBezTo>
                        <a:pt x="112" y="0"/>
                        <a:pt x="108" y="0"/>
                        <a:pt x="103" y="1"/>
                      </a:cubicBezTo>
                      <a:cubicBezTo>
                        <a:pt x="0" y="10"/>
                        <a:pt x="16" y="164"/>
                        <a:pt x="112" y="164"/>
                      </a:cubicBezTo>
                      <a:cubicBezTo>
                        <a:pt x="115" y="164"/>
                        <a:pt x="118" y="164"/>
                        <a:pt x="122" y="164"/>
                      </a:cubicBezTo>
                      <a:cubicBezTo>
                        <a:pt x="219" y="150"/>
                        <a:pt x="205" y="0"/>
                        <a:pt x="116"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5"/>
                <p:cNvSpPr/>
                <p:nvPr/>
              </p:nvSpPr>
              <p:spPr>
                <a:xfrm>
                  <a:off x="825847" y="3373010"/>
                  <a:ext cx="28999" cy="39614"/>
                </a:xfrm>
                <a:custGeom>
                  <a:avLst/>
                  <a:gdLst/>
                  <a:ahLst/>
                  <a:cxnLst/>
                  <a:rect l="l" t="t" r="r" b="b"/>
                  <a:pathLst>
                    <a:path w="746" h="1019" extrusionOk="0">
                      <a:moveTo>
                        <a:pt x="306" y="1"/>
                      </a:moveTo>
                      <a:cubicBezTo>
                        <a:pt x="298" y="1"/>
                        <a:pt x="291" y="1"/>
                        <a:pt x="284" y="2"/>
                      </a:cubicBezTo>
                      <a:cubicBezTo>
                        <a:pt x="126" y="22"/>
                        <a:pt x="0" y="253"/>
                        <a:pt x="0" y="535"/>
                      </a:cubicBezTo>
                      <a:cubicBezTo>
                        <a:pt x="5" y="798"/>
                        <a:pt x="168" y="1018"/>
                        <a:pt x="367" y="1018"/>
                      </a:cubicBezTo>
                      <a:cubicBezTo>
                        <a:pt x="379" y="1018"/>
                        <a:pt x="392" y="1018"/>
                        <a:pt x="404" y="1016"/>
                      </a:cubicBezTo>
                      <a:cubicBezTo>
                        <a:pt x="625" y="992"/>
                        <a:pt x="745" y="728"/>
                        <a:pt x="683" y="454"/>
                      </a:cubicBezTo>
                      <a:cubicBezTo>
                        <a:pt x="619" y="188"/>
                        <a:pt x="454" y="1"/>
                        <a:pt x="306" y="1"/>
                      </a:cubicBezTo>
                      <a:close/>
                    </a:path>
                  </a:pathLst>
                </a:custGeom>
                <a:solidFill>
                  <a:srgbClr val="1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5"/>
                <p:cNvSpPr/>
                <p:nvPr/>
              </p:nvSpPr>
              <p:spPr>
                <a:xfrm>
                  <a:off x="837042" y="3377908"/>
                  <a:ext cx="8552" cy="6453"/>
                </a:xfrm>
                <a:custGeom>
                  <a:avLst/>
                  <a:gdLst/>
                  <a:ahLst/>
                  <a:cxnLst/>
                  <a:rect l="l" t="t" r="r" b="b"/>
                  <a:pathLst>
                    <a:path w="220" h="166" extrusionOk="0">
                      <a:moveTo>
                        <a:pt x="110" y="0"/>
                      </a:moveTo>
                      <a:cubicBezTo>
                        <a:pt x="108" y="0"/>
                        <a:pt x="105" y="1"/>
                        <a:pt x="102" y="1"/>
                      </a:cubicBezTo>
                      <a:cubicBezTo>
                        <a:pt x="0" y="15"/>
                        <a:pt x="14" y="165"/>
                        <a:pt x="108" y="165"/>
                      </a:cubicBezTo>
                      <a:cubicBezTo>
                        <a:pt x="112" y="165"/>
                        <a:pt x="116" y="165"/>
                        <a:pt x="121" y="165"/>
                      </a:cubicBezTo>
                      <a:cubicBezTo>
                        <a:pt x="219" y="150"/>
                        <a:pt x="203" y="0"/>
                        <a:pt x="11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5"/>
                <p:cNvSpPr/>
                <p:nvPr/>
              </p:nvSpPr>
              <p:spPr>
                <a:xfrm>
                  <a:off x="728316" y="3423470"/>
                  <a:ext cx="59086" cy="28651"/>
                </a:xfrm>
                <a:custGeom>
                  <a:avLst/>
                  <a:gdLst/>
                  <a:ahLst/>
                  <a:cxnLst/>
                  <a:rect l="l" t="t" r="r" b="b"/>
                  <a:pathLst>
                    <a:path w="1520" h="737" extrusionOk="0">
                      <a:moveTo>
                        <a:pt x="1436" y="0"/>
                      </a:moveTo>
                      <a:cubicBezTo>
                        <a:pt x="1400" y="0"/>
                        <a:pt x="1370" y="26"/>
                        <a:pt x="1360" y="59"/>
                      </a:cubicBezTo>
                      <a:cubicBezTo>
                        <a:pt x="1360" y="59"/>
                        <a:pt x="1337" y="175"/>
                        <a:pt x="1251" y="295"/>
                      </a:cubicBezTo>
                      <a:cubicBezTo>
                        <a:pt x="1207" y="352"/>
                        <a:pt x="1149" y="415"/>
                        <a:pt x="1072" y="468"/>
                      </a:cubicBezTo>
                      <a:cubicBezTo>
                        <a:pt x="996" y="516"/>
                        <a:pt x="895" y="559"/>
                        <a:pt x="770" y="574"/>
                      </a:cubicBezTo>
                      <a:cubicBezTo>
                        <a:pt x="726" y="583"/>
                        <a:pt x="688" y="583"/>
                        <a:pt x="650" y="583"/>
                      </a:cubicBezTo>
                      <a:cubicBezTo>
                        <a:pt x="549" y="583"/>
                        <a:pt x="472" y="563"/>
                        <a:pt x="404" y="530"/>
                      </a:cubicBezTo>
                      <a:cubicBezTo>
                        <a:pt x="357" y="506"/>
                        <a:pt x="318" y="477"/>
                        <a:pt x="289" y="448"/>
                      </a:cubicBezTo>
                      <a:cubicBezTo>
                        <a:pt x="242" y="401"/>
                        <a:pt x="207" y="348"/>
                        <a:pt x="189" y="310"/>
                      </a:cubicBezTo>
                      <a:cubicBezTo>
                        <a:pt x="178" y="290"/>
                        <a:pt x="169" y="275"/>
                        <a:pt x="164" y="266"/>
                      </a:cubicBezTo>
                      <a:cubicBezTo>
                        <a:pt x="164" y="261"/>
                        <a:pt x="164" y="257"/>
                        <a:pt x="160" y="252"/>
                      </a:cubicBezTo>
                      <a:cubicBezTo>
                        <a:pt x="152" y="217"/>
                        <a:pt x="123" y="195"/>
                        <a:pt x="92" y="195"/>
                      </a:cubicBezTo>
                      <a:cubicBezTo>
                        <a:pt x="84" y="195"/>
                        <a:pt x="76" y="196"/>
                        <a:pt x="69" y="199"/>
                      </a:cubicBezTo>
                      <a:cubicBezTo>
                        <a:pt x="25" y="208"/>
                        <a:pt x="1" y="252"/>
                        <a:pt x="16" y="290"/>
                      </a:cubicBezTo>
                      <a:cubicBezTo>
                        <a:pt x="16" y="295"/>
                        <a:pt x="25" y="324"/>
                        <a:pt x="45" y="367"/>
                      </a:cubicBezTo>
                      <a:cubicBezTo>
                        <a:pt x="73" y="425"/>
                        <a:pt x="131" y="521"/>
                        <a:pt x="227" y="598"/>
                      </a:cubicBezTo>
                      <a:cubicBezTo>
                        <a:pt x="275" y="636"/>
                        <a:pt x="333" y="670"/>
                        <a:pt x="404" y="698"/>
                      </a:cubicBezTo>
                      <a:cubicBezTo>
                        <a:pt x="477" y="723"/>
                        <a:pt x="559" y="736"/>
                        <a:pt x="650" y="736"/>
                      </a:cubicBezTo>
                      <a:cubicBezTo>
                        <a:pt x="693" y="736"/>
                        <a:pt x="741" y="732"/>
                        <a:pt x="790" y="727"/>
                      </a:cubicBezTo>
                      <a:cubicBezTo>
                        <a:pt x="943" y="703"/>
                        <a:pt x="1063" y="656"/>
                        <a:pt x="1159" y="592"/>
                      </a:cubicBezTo>
                      <a:cubicBezTo>
                        <a:pt x="1231" y="545"/>
                        <a:pt x="1294" y="487"/>
                        <a:pt x="1337" y="434"/>
                      </a:cubicBezTo>
                      <a:cubicBezTo>
                        <a:pt x="1409" y="348"/>
                        <a:pt x="1453" y="266"/>
                        <a:pt x="1476" y="199"/>
                      </a:cubicBezTo>
                      <a:cubicBezTo>
                        <a:pt x="1505" y="137"/>
                        <a:pt x="1510" y="93"/>
                        <a:pt x="1515" y="88"/>
                      </a:cubicBezTo>
                      <a:cubicBezTo>
                        <a:pt x="1520" y="50"/>
                        <a:pt x="1495" y="6"/>
                        <a:pt x="1453" y="2"/>
                      </a:cubicBezTo>
                      <a:cubicBezTo>
                        <a:pt x="1447" y="1"/>
                        <a:pt x="1442" y="0"/>
                        <a:pt x="1436" y="0"/>
                      </a:cubicBezTo>
                      <a:close/>
                    </a:path>
                  </a:pathLst>
                </a:custGeom>
                <a:solidFill>
                  <a:srgbClr val="1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5"/>
                <p:cNvSpPr/>
                <p:nvPr/>
              </p:nvSpPr>
              <p:spPr>
                <a:xfrm>
                  <a:off x="688744" y="3217432"/>
                  <a:ext cx="59086" cy="59090"/>
                </a:xfrm>
                <a:custGeom>
                  <a:avLst/>
                  <a:gdLst/>
                  <a:ahLst/>
                  <a:cxnLst/>
                  <a:rect l="l" t="t" r="r" b="b"/>
                  <a:pathLst>
                    <a:path w="1520" h="1520" extrusionOk="0">
                      <a:moveTo>
                        <a:pt x="759" y="1"/>
                      </a:moveTo>
                      <a:cubicBezTo>
                        <a:pt x="342" y="1"/>
                        <a:pt x="0" y="342"/>
                        <a:pt x="0" y="760"/>
                      </a:cubicBezTo>
                      <a:cubicBezTo>
                        <a:pt x="0" y="1178"/>
                        <a:pt x="342" y="1520"/>
                        <a:pt x="759" y="1520"/>
                      </a:cubicBezTo>
                      <a:cubicBezTo>
                        <a:pt x="1178" y="1520"/>
                        <a:pt x="1519" y="1178"/>
                        <a:pt x="1519" y="760"/>
                      </a:cubicBezTo>
                      <a:cubicBezTo>
                        <a:pt x="1519" y="342"/>
                        <a:pt x="1178" y="1"/>
                        <a:pt x="759" y="1"/>
                      </a:cubicBezTo>
                      <a:close/>
                    </a:path>
                  </a:pathLst>
                </a:custGeom>
                <a:solidFill>
                  <a:srgbClr val="FECF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5"/>
                <p:cNvSpPr/>
                <p:nvPr/>
              </p:nvSpPr>
              <p:spPr>
                <a:xfrm>
                  <a:off x="642213" y="3412896"/>
                  <a:ext cx="63906" cy="39419"/>
                </a:xfrm>
                <a:custGeom>
                  <a:avLst/>
                  <a:gdLst/>
                  <a:ahLst/>
                  <a:cxnLst/>
                  <a:rect l="l" t="t" r="r" b="b"/>
                  <a:pathLst>
                    <a:path w="1644" h="1014" extrusionOk="0">
                      <a:moveTo>
                        <a:pt x="911" y="0"/>
                      </a:moveTo>
                      <a:cubicBezTo>
                        <a:pt x="862" y="0"/>
                        <a:pt x="811" y="3"/>
                        <a:pt x="760" y="10"/>
                      </a:cubicBezTo>
                      <a:cubicBezTo>
                        <a:pt x="328" y="63"/>
                        <a:pt x="0" y="327"/>
                        <a:pt x="35" y="600"/>
                      </a:cubicBezTo>
                      <a:cubicBezTo>
                        <a:pt x="64" y="846"/>
                        <a:pt x="362" y="1013"/>
                        <a:pt x="728" y="1013"/>
                      </a:cubicBezTo>
                      <a:cubicBezTo>
                        <a:pt x="778" y="1013"/>
                        <a:pt x="829" y="1010"/>
                        <a:pt x="880" y="1004"/>
                      </a:cubicBezTo>
                      <a:cubicBezTo>
                        <a:pt x="1317" y="957"/>
                        <a:pt x="1644" y="687"/>
                        <a:pt x="1610" y="413"/>
                      </a:cubicBezTo>
                      <a:cubicBezTo>
                        <a:pt x="1581" y="171"/>
                        <a:pt x="1281" y="0"/>
                        <a:pt x="911" y="0"/>
                      </a:cubicBezTo>
                      <a:close/>
                    </a:path>
                  </a:pathLst>
                </a:custGeom>
                <a:solidFill>
                  <a:srgbClr val="EE73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3" name="Google Shape;1733;p45"/>
              <p:cNvSpPr/>
              <p:nvPr/>
            </p:nvSpPr>
            <p:spPr>
              <a:xfrm>
                <a:off x="488084" y="3164600"/>
                <a:ext cx="535235" cy="523452"/>
              </a:xfrm>
              <a:custGeom>
                <a:avLst/>
                <a:gdLst/>
                <a:ahLst/>
                <a:cxnLst/>
                <a:rect l="l" t="t" r="r" b="b"/>
                <a:pathLst>
                  <a:path w="13769" h="13465" extrusionOk="0">
                    <a:moveTo>
                      <a:pt x="6221" y="1"/>
                    </a:moveTo>
                    <a:cubicBezTo>
                      <a:pt x="6004" y="1"/>
                      <a:pt x="5790" y="120"/>
                      <a:pt x="5691" y="342"/>
                    </a:cubicBezTo>
                    <a:lnTo>
                      <a:pt x="4173" y="3701"/>
                    </a:lnTo>
                    <a:cubicBezTo>
                      <a:pt x="4109" y="3831"/>
                      <a:pt x="4004" y="3936"/>
                      <a:pt x="3869" y="3994"/>
                    </a:cubicBezTo>
                    <a:lnTo>
                      <a:pt x="476" y="5442"/>
                    </a:lnTo>
                    <a:cubicBezTo>
                      <a:pt x="87" y="5604"/>
                      <a:pt x="1" y="6119"/>
                      <a:pt x="314" y="6402"/>
                    </a:cubicBezTo>
                    <a:lnTo>
                      <a:pt x="3038" y="8887"/>
                    </a:lnTo>
                    <a:cubicBezTo>
                      <a:pt x="3148" y="8982"/>
                      <a:pt x="3215" y="9117"/>
                      <a:pt x="3226" y="9261"/>
                    </a:cubicBezTo>
                    <a:lnTo>
                      <a:pt x="3552" y="12938"/>
                    </a:lnTo>
                    <a:cubicBezTo>
                      <a:pt x="3581" y="13251"/>
                      <a:pt x="3847" y="13465"/>
                      <a:pt x="4133" y="13465"/>
                    </a:cubicBezTo>
                    <a:cubicBezTo>
                      <a:pt x="4228" y="13465"/>
                      <a:pt x="4326" y="13441"/>
                      <a:pt x="4417" y="13389"/>
                    </a:cubicBezTo>
                    <a:lnTo>
                      <a:pt x="7622" y="11564"/>
                    </a:lnTo>
                    <a:cubicBezTo>
                      <a:pt x="7708" y="11514"/>
                      <a:pt x="7804" y="11490"/>
                      <a:pt x="7902" y="11490"/>
                    </a:cubicBezTo>
                    <a:cubicBezTo>
                      <a:pt x="7948" y="11490"/>
                      <a:pt x="7995" y="11495"/>
                      <a:pt x="8041" y="11506"/>
                    </a:cubicBezTo>
                    <a:lnTo>
                      <a:pt x="11630" y="12327"/>
                    </a:lnTo>
                    <a:cubicBezTo>
                      <a:pt x="11676" y="12338"/>
                      <a:pt x="11721" y="12343"/>
                      <a:pt x="11765" y="12343"/>
                    </a:cubicBezTo>
                    <a:cubicBezTo>
                      <a:pt x="12120" y="12343"/>
                      <a:pt x="12404" y="12013"/>
                      <a:pt x="12327" y="11645"/>
                    </a:cubicBezTo>
                    <a:lnTo>
                      <a:pt x="11588" y="8037"/>
                    </a:lnTo>
                    <a:cubicBezTo>
                      <a:pt x="11554" y="7892"/>
                      <a:pt x="11583" y="7742"/>
                      <a:pt x="11655" y="7618"/>
                    </a:cubicBezTo>
                    <a:lnTo>
                      <a:pt x="13548" y="4455"/>
                    </a:lnTo>
                    <a:cubicBezTo>
                      <a:pt x="13769" y="4096"/>
                      <a:pt x="13538" y="3630"/>
                      <a:pt x="13116" y="3581"/>
                    </a:cubicBezTo>
                    <a:lnTo>
                      <a:pt x="9454" y="3173"/>
                    </a:lnTo>
                    <a:cubicBezTo>
                      <a:pt x="9310" y="3158"/>
                      <a:pt x="9175" y="3086"/>
                      <a:pt x="9079" y="2980"/>
                    </a:cubicBezTo>
                    <a:lnTo>
                      <a:pt x="6657" y="198"/>
                    </a:lnTo>
                    <a:cubicBezTo>
                      <a:pt x="6539" y="64"/>
                      <a:pt x="6379" y="1"/>
                      <a:pt x="6221" y="1"/>
                    </a:cubicBezTo>
                    <a:close/>
                  </a:path>
                </a:pathLst>
              </a:cu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25"/>
        <p:cNvGrpSpPr/>
        <p:nvPr/>
      </p:nvGrpSpPr>
      <p:grpSpPr>
        <a:xfrm>
          <a:off x="0" y="0"/>
          <a:ext cx="0" cy="0"/>
          <a:chOff x="0" y="0"/>
          <a:chExt cx="0" cy="0"/>
        </a:xfrm>
      </p:grpSpPr>
      <p:sp>
        <p:nvSpPr>
          <p:cNvPr id="1927" name="Google Shape;1927;p48"/>
          <p:cNvSpPr txBox="1">
            <a:spLocks noGrp="1"/>
          </p:cNvSpPr>
          <p:nvPr>
            <p:ph type="subTitle" idx="4"/>
          </p:nvPr>
        </p:nvSpPr>
        <p:spPr>
          <a:xfrm>
            <a:off x="5319931" y="4004250"/>
            <a:ext cx="2618700" cy="828600"/>
          </a:xfrm>
          <a:prstGeom prst="rect">
            <a:avLst/>
          </a:prstGeom>
        </p:spPr>
        <p:txBody>
          <a:bodyPr spcFirstLastPara="1" wrap="square" lIns="90000" tIns="90000" rIns="90000" bIns="90000" anchor="t" anchorCtr="0">
            <a:noAutofit/>
          </a:bodyPr>
          <a:lstStyle/>
          <a:p>
            <a:pPr marL="0" lvl="0" indent="0" algn="ctr" rtl="0">
              <a:spcBef>
                <a:spcPts val="0"/>
              </a:spcBef>
              <a:spcAft>
                <a:spcPts val="0"/>
              </a:spcAft>
              <a:buNone/>
            </a:pPr>
            <a:r>
              <a:rPr lang="en-US" dirty="0"/>
              <a:t>Statistics of numerical  columns</a:t>
            </a:r>
            <a:endParaRPr dirty="0"/>
          </a:p>
        </p:txBody>
      </p:sp>
      <p:sp>
        <p:nvSpPr>
          <p:cNvPr id="1928" name="Google Shape;1928;p48"/>
          <p:cNvSpPr txBox="1">
            <a:spLocks noGrp="1"/>
          </p:cNvSpPr>
          <p:nvPr>
            <p:ph type="subTitle" idx="1"/>
          </p:nvPr>
        </p:nvSpPr>
        <p:spPr>
          <a:xfrm>
            <a:off x="920412" y="3669836"/>
            <a:ext cx="3265309" cy="436800"/>
          </a:xfrm>
          <a:prstGeom prst="rect">
            <a:avLst/>
          </a:prstGeom>
        </p:spPr>
        <p:txBody>
          <a:bodyPr spcFirstLastPara="1" wrap="square" lIns="90000" tIns="90000" rIns="90000" bIns="90000" anchor="b" anchorCtr="0">
            <a:noAutofit/>
          </a:bodyPr>
          <a:lstStyle/>
          <a:p>
            <a:pPr marL="0" lvl="0" indent="0" algn="ctr" rtl="0">
              <a:spcBef>
                <a:spcPts val="0"/>
              </a:spcBef>
              <a:spcAft>
                <a:spcPts val="0"/>
              </a:spcAft>
              <a:buNone/>
            </a:pPr>
            <a:r>
              <a:rPr lang="en" dirty="0"/>
              <a:t>Info</a:t>
            </a:r>
            <a:endParaRPr dirty="0"/>
          </a:p>
        </p:txBody>
      </p:sp>
      <p:sp>
        <p:nvSpPr>
          <p:cNvPr id="1929" name="Google Shape;1929;p48"/>
          <p:cNvSpPr txBox="1">
            <a:spLocks noGrp="1"/>
          </p:cNvSpPr>
          <p:nvPr>
            <p:ph type="subTitle" idx="2"/>
          </p:nvPr>
        </p:nvSpPr>
        <p:spPr>
          <a:xfrm>
            <a:off x="5202575" y="3661183"/>
            <a:ext cx="2618700" cy="436800"/>
          </a:xfrm>
          <a:prstGeom prst="rect">
            <a:avLst/>
          </a:prstGeom>
        </p:spPr>
        <p:txBody>
          <a:bodyPr spcFirstLastPara="1" wrap="square" lIns="90000" tIns="90000" rIns="90000" bIns="90000" anchor="b" anchorCtr="0">
            <a:noAutofit/>
          </a:bodyPr>
          <a:lstStyle/>
          <a:p>
            <a:pPr marL="0" lvl="0" indent="0" algn="ctr" rtl="0">
              <a:spcBef>
                <a:spcPts val="0"/>
              </a:spcBef>
              <a:spcAft>
                <a:spcPts val="0"/>
              </a:spcAft>
              <a:buNone/>
            </a:pPr>
            <a:r>
              <a:rPr lang="en" dirty="0"/>
              <a:t>Describe</a:t>
            </a:r>
            <a:endParaRPr dirty="0"/>
          </a:p>
        </p:txBody>
      </p:sp>
      <p:sp>
        <p:nvSpPr>
          <p:cNvPr id="1930" name="Google Shape;1930;p48"/>
          <p:cNvSpPr txBox="1">
            <a:spLocks noGrp="1"/>
          </p:cNvSpPr>
          <p:nvPr>
            <p:ph type="title"/>
          </p:nvPr>
        </p:nvSpPr>
        <p:spPr>
          <a:xfrm>
            <a:off x="720001" y="309400"/>
            <a:ext cx="7704000" cy="473400"/>
          </a:xfrm>
          <a:prstGeom prst="rect">
            <a:avLst/>
          </a:prstGeom>
        </p:spPr>
        <p:txBody>
          <a:bodyPr spcFirstLastPara="1" wrap="square" lIns="90000" tIns="90000" rIns="90000" bIns="90000" anchor="t" anchorCtr="0">
            <a:noAutofit/>
          </a:bodyPr>
          <a:lstStyle/>
          <a:p>
            <a:pPr marL="0" lvl="0" indent="0" algn="ctr" rtl="0">
              <a:spcBef>
                <a:spcPts val="0"/>
              </a:spcBef>
              <a:spcAft>
                <a:spcPts val="0"/>
              </a:spcAft>
              <a:buNone/>
            </a:pPr>
            <a:r>
              <a:rPr lang="en" dirty="0"/>
              <a:t>Data </a:t>
            </a:r>
            <a:r>
              <a:rPr lang="en-US" dirty="0"/>
              <a:t>Exploration</a:t>
            </a:r>
            <a:endParaRPr dirty="0"/>
          </a:p>
        </p:txBody>
      </p:sp>
      <p:cxnSp>
        <p:nvCxnSpPr>
          <p:cNvPr id="1931" name="Google Shape;1931;p48"/>
          <p:cNvCxnSpPr/>
          <p:nvPr/>
        </p:nvCxnSpPr>
        <p:spPr>
          <a:xfrm rot="10800000">
            <a:off x="4572000" y="1399475"/>
            <a:ext cx="0" cy="3045000"/>
          </a:xfrm>
          <a:prstGeom prst="straightConnector1">
            <a:avLst/>
          </a:prstGeom>
          <a:noFill/>
          <a:ln w="38100" cap="flat" cmpd="sng">
            <a:solidFill>
              <a:srgbClr val="EE7302"/>
            </a:solidFill>
            <a:prstDash val="solid"/>
            <a:round/>
            <a:headEnd type="none" w="sm" len="sm"/>
            <a:tailEnd type="oval" w="sm" len="sm"/>
          </a:ln>
        </p:spPr>
      </p:cxnSp>
      <p:pic>
        <p:nvPicPr>
          <p:cNvPr id="3" name="Picture 2">
            <a:extLst>
              <a:ext uri="{FF2B5EF4-FFF2-40B4-BE49-F238E27FC236}">
                <a16:creationId xmlns:a16="http://schemas.microsoft.com/office/drawing/2014/main" id="{21331AD3-8F4B-4944-BEEB-98A49D86C202}"/>
              </a:ext>
            </a:extLst>
          </p:cNvPr>
          <p:cNvPicPr>
            <a:picLocks noChangeAspect="1"/>
          </p:cNvPicPr>
          <p:nvPr/>
        </p:nvPicPr>
        <p:blipFill>
          <a:blip r:embed="rId3"/>
          <a:stretch>
            <a:fillRect/>
          </a:stretch>
        </p:blipFill>
        <p:spPr>
          <a:xfrm>
            <a:off x="939383" y="1203151"/>
            <a:ext cx="3353312" cy="2466685"/>
          </a:xfrm>
          <a:prstGeom prst="rect">
            <a:avLst/>
          </a:prstGeom>
          <a:ln w="12700">
            <a:solidFill>
              <a:schemeClr val="tx2"/>
            </a:solidFill>
          </a:ln>
        </p:spPr>
      </p:pic>
      <p:pic>
        <p:nvPicPr>
          <p:cNvPr id="5" name="Picture 4">
            <a:extLst>
              <a:ext uri="{FF2B5EF4-FFF2-40B4-BE49-F238E27FC236}">
                <a16:creationId xmlns:a16="http://schemas.microsoft.com/office/drawing/2014/main" id="{E65DA986-2301-4698-A948-FC36EB780914}"/>
              </a:ext>
            </a:extLst>
          </p:cNvPr>
          <p:cNvPicPr>
            <a:picLocks noChangeAspect="1"/>
          </p:cNvPicPr>
          <p:nvPr/>
        </p:nvPicPr>
        <p:blipFill>
          <a:blip r:embed="rId4"/>
          <a:stretch>
            <a:fillRect/>
          </a:stretch>
        </p:blipFill>
        <p:spPr>
          <a:xfrm>
            <a:off x="4851305" y="1203151"/>
            <a:ext cx="3353312" cy="2458032"/>
          </a:xfrm>
          <a:prstGeom prst="rect">
            <a:avLst/>
          </a:prstGeom>
          <a:ln w="12700">
            <a:solidFill>
              <a:schemeClr val="tx2"/>
            </a:solidFill>
          </a:ln>
        </p:spPr>
      </p:pic>
      <p:sp>
        <p:nvSpPr>
          <p:cNvPr id="224" name="Google Shape;1927;p48">
            <a:extLst>
              <a:ext uri="{FF2B5EF4-FFF2-40B4-BE49-F238E27FC236}">
                <a16:creationId xmlns:a16="http://schemas.microsoft.com/office/drawing/2014/main" id="{DC6B9EB4-5ECD-4E84-A216-492B2F6FB882}"/>
              </a:ext>
            </a:extLst>
          </p:cNvPr>
          <p:cNvSpPr txBox="1">
            <a:spLocks/>
          </p:cNvSpPr>
          <p:nvPr/>
        </p:nvSpPr>
        <p:spPr>
          <a:xfrm>
            <a:off x="1345430" y="4004250"/>
            <a:ext cx="2618700" cy="1021042"/>
          </a:xfrm>
          <a:prstGeom prst="rect">
            <a:avLst/>
          </a:prstGeom>
          <a:noFill/>
          <a:ln>
            <a:noFill/>
          </a:ln>
        </p:spPr>
        <p:txBody>
          <a:bodyPr spcFirstLastPara="1" wrap="square" lIns="90000" tIns="90000" rIns="90000" bIns="90000"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1"/>
              </a:buClr>
              <a:buSzPts val="1400"/>
              <a:buFont typeface="Asap"/>
              <a:buNone/>
              <a:defRPr sz="1400" b="0" i="0" u="none" strike="noStrike" cap="none">
                <a:solidFill>
                  <a:schemeClr val="dk2"/>
                </a:solidFill>
                <a:latin typeface="Asap"/>
                <a:ea typeface="Asap"/>
                <a:cs typeface="Asap"/>
                <a:sym typeface="Asap"/>
              </a:defRPr>
            </a:lvl1pPr>
            <a:lvl2pPr marL="914400" marR="0" lvl="1" indent="-317500" algn="ctr" rtl="0">
              <a:lnSpc>
                <a:spcPct val="100000"/>
              </a:lnSpc>
              <a:spcBef>
                <a:spcPts val="0"/>
              </a:spcBef>
              <a:spcAft>
                <a:spcPts val="0"/>
              </a:spcAft>
              <a:buClr>
                <a:schemeClr val="lt2"/>
              </a:buClr>
              <a:buSzPts val="1400"/>
              <a:buFont typeface="Asap"/>
              <a:buNone/>
              <a:defRPr sz="1400" b="0" i="0" u="none" strike="noStrike" cap="none">
                <a:solidFill>
                  <a:schemeClr val="dk2"/>
                </a:solidFill>
                <a:latin typeface="Asap"/>
                <a:ea typeface="Asap"/>
                <a:cs typeface="Asap"/>
                <a:sym typeface="Asap"/>
              </a:defRPr>
            </a:lvl2pPr>
            <a:lvl3pPr marL="1371600" marR="0" lvl="2" indent="-317500" algn="ctr" rtl="0">
              <a:lnSpc>
                <a:spcPct val="100000"/>
              </a:lnSpc>
              <a:spcBef>
                <a:spcPts val="0"/>
              </a:spcBef>
              <a:spcAft>
                <a:spcPts val="0"/>
              </a:spcAft>
              <a:buClr>
                <a:schemeClr val="dk2"/>
              </a:buClr>
              <a:buSzPts val="1400"/>
              <a:buFont typeface="Asap"/>
              <a:buNone/>
              <a:defRPr sz="1400" b="0" i="0" u="none" strike="noStrike" cap="none">
                <a:solidFill>
                  <a:schemeClr val="dk2"/>
                </a:solidFill>
                <a:latin typeface="Asap"/>
                <a:ea typeface="Asap"/>
                <a:cs typeface="Asap"/>
                <a:sym typeface="Asap"/>
              </a:defRPr>
            </a:lvl3pPr>
            <a:lvl4pPr marL="1828800" marR="0" lvl="3" indent="-317500" algn="ctr" rtl="0">
              <a:lnSpc>
                <a:spcPct val="100000"/>
              </a:lnSpc>
              <a:spcBef>
                <a:spcPts val="0"/>
              </a:spcBef>
              <a:spcAft>
                <a:spcPts val="0"/>
              </a:spcAft>
              <a:buClr>
                <a:schemeClr val="dk2"/>
              </a:buClr>
              <a:buSzPts val="1400"/>
              <a:buFont typeface="Asap"/>
              <a:buNone/>
              <a:defRPr sz="1400" b="0" i="0" u="none" strike="noStrike" cap="none">
                <a:solidFill>
                  <a:schemeClr val="dk2"/>
                </a:solidFill>
                <a:latin typeface="Asap"/>
                <a:ea typeface="Asap"/>
                <a:cs typeface="Asap"/>
                <a:sym typeface="Asap"/>
              </a:defRPr>
            </a:lvl4pPr>
            <a:lvl5pPr marL="2286000" marR="0" lvl="4" indent="-317500" algn="ctr" rtl="0">
              <a:lnSpc>
                <a:spcPct val="100000"/>
              </a:lnSpc>
              <a:spcBef>
                <a:spcPts val="0"/>
              </a:spcBef>
              <a:spcAft>
                <a:spcPts val="0"/>
              </a:spcAft>
              <a:buClr>
                <a:schemeClr val="dk2"/>
              </a:buClr>
              <a:buSzPts val="1400"/>
              <a:buFont typeface="Asap"/>
              <a:buNone/>
              <a:defRPr sz="1400" b="0" i="0" u="none" strike="noStrike" cap="none">
                <a:solidFill>
                  <a:schemeClr val="dk2"/>
                </a:solidFill>
                <a:latin typeface="Asap"/>
                <a:ea typeface="Asap"/>
                <a:cs typeface="Asap"/>
                <a:sym typeface="Asap"/>
              </a:defRPr>
            </a:lvl5pPr>
            <a:lvl6pPr marL="2743200" marR="0" lvl="5" indent="-317500" algn="ctr" rtl="0">
              <a:lnSpc>
                <a:spcPct val="100000"/>
              </a:lnSpc>
              <a:spcBef>
                <a:spcPts val="0"/>
              </a:spcBef>
              <a:spcAft>
                <a:spcPts val="0"/>
              </a:spcAft>
              <a:buClr>
                <a:schemeClr val="dk2"/>
              </a:buClr>
              <a:buSzPts val="1400"/>
              <a:buFont typeface="Asap"/>
              <a:buNone/>
              <a:defRPr sz="1400" b="0" i="0" u="none" strike="noStrike" cap="none">
                <a:solidFill>
                  <a:schemeClr val="dk2"/>
                </a:solidFill>
                <a:latin typeface="Asap"/>
                <a:ea typeface="Asap"/>
                <a:cs typeface="Asap"/>
                <a:sym typeface="Asap"/>
              </a:defRPr>
            </a:lvl6pPr>
            <a:lvl7pPr marL="3200400" marR="0" lvl="6" indent="-317500" algn="ctr" rtl="0">
              <a:lnSpc>
                <a:spcPct val="100000"/>
              </a:lnSpc>
              <a:spcBef>
                <a:spcPts val="0"/>
              </a:spcBef>
              <a:spcAft>
                <a:spcPts val="0"/>
              </a:spcAft>
              <a:buClr>
                <a:schemeClr val="dk2"/>
              </a:buClr>
              <a:buSzPts val="1400"/>
              <a:buFont typeface="Asap"/>
              <a:buNone/>
              <a:defRPr sz="1400" b="0" i="0" u="none" strike="noStrike" cap="none">
                <a:solidFill>
                  <a:schemeClr val="dk2"/>
                </a:solidFill>
                <a:latin typeface="Asap"/>
                <a:ea typeface="Asap"/>
                <a:cs typeface="Asap"/>
                <a:sym typeface="Asap"/>
              </a:defRPr>
            </a:lvl7pPr>
            <a:lvl8pPr marL="3657600" marR="0" lvl="7" indent="-317500" algn="ctr" rtl="0">
              <a:lnSpc>
                <a:spcPct val="100000"/>
              </a:lnSpc>
              <a:spcBef>
                <a:spcPts val="0"/>
              </a:spcBef>
              <a:spcAft>
                <a:spcPts val="0"/>
              </a:spcAft>
              <a:buClr>
                <a:schemeClr val="dk2"/>
              </a:buClr>
              <a:buSzPts val="1400"/>
              <a:buFont typeface="Asap"/>
              <a:buNone/>
              <a:defRPr sz="1400" b="0" i="0" u="none" strike="noStrike" cap="none">
                <a:solidFill>
                  <a:schemeClr val="dk2"/>
                </a:solidFill>
                <a:latin typeface="Asap"/>
                <a:ea typeface="Asap"/>
                <a:cs typeface="Asap"/>
                <a:sym typeface="Asap"/>
              </a:defRPr>
            </a:lvl8pPr>
            <a:lvl9pPr marL="4114800" marR="0" lvl="8" indent="-317500" algn="ctr" rtl="0">
              <a:lnSpc>
                <a:spcPct val="100000"/>
              </a:lnSpc>
              <a:spcBef>
                <a:spcPts val="0"/>
              </a:spcBef>
              <a:spcAft>
                <a:spcPts val="0"/>
              </a:spcAft>
              <a:buClr>
                <a:schemeClr val="dk2"/>
              </a:buClr>
              <a:buSzPts val="1400"/>
              <a:buFont typeface="Asap"/>
              <a:buNone/>
              <a:defRPr sz="1400" b="0" i="0" u="none" strike="noStrike" cap="none">
                <a:solidFill>
                  <a:schemeClr val="dk2"/>
                </a:solidFill>
                <a:latin typeface="Asap"/>
                <a:ea typeface="Asap"/>
                <a:cs typeface="Asap"/>
                <a:sym typeface="Asap"/>
              </a:defRPr>
            </a:lvl9pPr>
          </a:lstStyle>
          <a:p>
            <a:pPr marL="0" indent="0" algn="l"/>
            <a:r>
              <a:rPr lang="en-US" dirty="0"/>
              <a:t>One Column is datetime</a:t>
            </a:r>
          </a:p>
          <a:p>
            <a:pPr marL="0" indent="0" algn="l"/>
            <a:r>
              <a:rPr lang="en-US" dirty="0"/>
              <a:t>One Column is int </a:t>
            </a:r>
          </a:p>
          <a:p>
            <a:pPr marL="0" indent="0" algn="l"/>
            <a:r>
              <a:rPr lang="en-US" dirty="0"/>
              <a:t>Two Columns are float </a:t>
            </a:r>
          </a:p>
          <a:p>
            <a:pPr marL="0" indent="0" algn="l"/>
            <a:r>
              <a:rPr lang="en-US" dirty="0"/>
              <a:t>Four Columns are Object (text)</a:t>
            </a:r>
          </a:p>
          <a:p>
            <a:pPr marL="0" indent="0" algn="l"/>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83"/>
        <p:cNvGrpSpPr/>
        <p:nvPr/>
      </p:nvGrpSpPr>
      <p:grpSpPr>
        <a:xfrm>
          <a:off x="0" y="0"/>
          <a:ext cx="0" cy="0"/>
          <a:chOff x="0" y="0"/>
          <a:chExt cx="0" cy="0"/>
        </a:xfrm>
      </p:grpSpPr>
      <p:sp>
        <p:nvSpPr>
          <p:cNvPr id="3984" name="Google Shape;3984;p70"/>
          <p:cNvSpPr txBox="1">
            <a:spLocks noGrp="1"/>
          </p:cNvSpPr>
          <p:nvPr>
            <p:ph type="title"/>
          </p:nvPr>
        </p:nvSpPr>
        <p:spPr>
          <a:xfrm>
            <a:off x="720000" y="387600"/>
            <a:ext cx="7704000" cy="473400"/>
          </a:xfrm>
          <a:prstGeom prst="rect">
            <a:avLst/>
          </a:prstGeom>
        </p:spPr>
        <p:txBody>
          <a:bodyPr spcFirstLastPara="1" wrap="square" lIns="90000" tIns="90000" rIns="90000" bIns="90000" anchor="t" anchorCtr="0">
            <a:noAutofit/>
          </a:bodyPr>
          <a:lstStyle/>
          <a:p>
            <a:pPr marL="0" lvl="0" indent="0" algn="ctr" rtl="0">
              <a:spcBef>
                <a:spcPts val="0"/>
              </a:spcBef>
              <a:spcAft>
                <a:spcPts val="0"/>
              </a:spcAft>
              <a:buNone/>
            </a:pPr>
            <a:r>
              <a:rPr lang="en" dirty="0"/>
              <a:t>Cleaning Data</a:t>
            </a:r>
            <a:endParaRPr dirty="0"/>
          </a:p>
        </p:txBody>
      </p:sp>
      <p:graphicFrame>
        <p:nvGraphicFramePr>
          <p:cNvPr id="3985" name="Google Shape;3985;p70"/>
          <p:cNvGraphicFramePr/>
          <p:nvPr>
            <p:extLst>
              <p:ext uri="{D42A27DB-BD31-4B8C-83A1-F6EECF244321}">
                <p14:modId xmlns:p14="http://schemas.microsoft.com/office/powerpoint/2010/main" val="3548025678"/>
              </p:ext>
            </p:extLst>
          </p:nvPr>
        </p:nvGraphicFramePr>
        <p:xfrm>
          <a:off x="1327202" y="1120767"/>
          <a:ext cx="6635998" cy="3299595"/>
        </p:xfrm>
        <a:graphic>
          <a:graphicData uri="http://schemas.openxmlformats.org/drawingml/2006/table">
            <a:tbl>
              <a:tblPr>
                <a:tableStyleId>{C804D729-C417-4A01-8027-EFF54C3030F7}</a:tableStyleId>
              </a:tblPr>
              <a:tblGrid>
                <a:gridCol w="2207313">
                  <a:extLst>
                    <a:ext uri="{9D8B030D-6E8A-4147-A177-3AD203B41FA5}">
                      <a16:colId xmlns:a16="http://schemas.microsoft.com/office/drawing/2014/main" val="20000"/>
                    </a:ext>
                  </a:extLst>
                </a:gridCol>
                <a:gridCol w="4428685">
                  <a:extLst>
                    <a:ext uri="{9D8B030D-6E8A-4147-A177-3AD203B41FA5}">
                      <a16:colId xmlns:a16="http://schemas.microsoft.com/office/drawing/2014/main" val="20001"/>
                    </a:ext>
                  </a:extLst>
                </a:gridCol>
              </a:tblGrid>
              <a:tr h="1153072">
                <a:tc>
                  <a:txBody>
                    <a:bodyPr/>
                    <a:lstStyle/>
                    <a:p>
                      <a:pPr marL="0" lvl="0" indent="0" algn="ctr" rtl="0">
                        <a:spcBef>
                          <a:spcPts val="0"/>
                        </a:spcBef>
                        <a:spcAft>
                          <a:spcPts val="0"/>
                        </a:spcAft>
                        <a:buNone/>
                      </a:pPr>
                      <a:r>
                        <a:rPr lang="en" sz="1900" b="1" dirty="0">
                          <a:solidFill>
                            <a:schemeClr val="accent1"/>
                          </a:solidFill>
                          <a:sym typeface="Dosis"/>
                        </a:rPr>
                        <a:t>Missing Value</a:t>
                      </a:r>
                      <a:endParaRPr sz="1900" b="1" dirty="0">
                        <a:solidFill>
                          <a:schemeClr val="accent1"/>
                        </a:solidFill>
                        <a:latin typeface="Dosis"/>
                        <a:ea typeface="Dosis"/>
                        <a:cs typeface="Dosis"/>
                        <a:sym typeface="Dosis"/>
                      </a:endParaRPr>
                    </a:p>
                  </a:txBody>
                  <a:tcPr marL="91425" marR="91425" marT="91425" marB="91425" anchor="ctr"/>
                </a:tc>
                <a:tc>
                  <a:txBody>
                    <a:bodyPr/>
                    <a:lstStyle/>
                    <a:p>
                      <a:pPr marL="0" lvl="0" indent="0" algn="ctr" rtl="0">
                        <a:spcBef>
                          <a:spcPts val="0"/>
                        </a:spcBef>
                        <a:spcAft>
                          <a:spcPts val="0"/>
                        </a:spcAft>
                        <a:buNone/>
                      </a:pPr>
                      <a:r>
                        <a:rPr lang="en-US" sz="1400" b="0" u="none" strike="noStrike" cap="none" dirty="0">
                          <a:solidFill>
                            <a:schemeClr val="dk2"/>
                          </a:solidFill>
                          <a:sym typeface="Arial"/>
                        </a:rPr>
                        <a:t>135080(25%) records are </a:t>
                      </a:r>
                      <a:r>
                        <a:rPr lang="en-US" sz="1400" b="1" u="none" strike="noStrike" cap="none" dirty="0">
                          <a:solidFill>
                            <a:schemeClr val="accent1"/>
                          </a:solidFill>
                          <a:sym typeface="Arial"/>
                        </a:rPr>
                        <a:t>Missing</a:t>
                      </a:r>
                      <a:r>
                        <a:rPr lang="en-US" sz="1400" b="0" u="none" strike="noStrike" cap="none" dirty="0">
                          <a:solidFill>
                            <a:schemeClr val="dk2"/>
                          </a:solidFill>
                          <a:sym typeface="Arial"/>
                        </a:rPr>
                        <a:t> </a:t>
                      </a:r>
                      <a:endParaRPr sz="1400" b="0" i="0" u="none" strike="noStrike" cap="none" dirty="0">
                        <a:solidFill>
                          <a:schemeClr val="dk2"/>
                        </a:solidFill>
                        <a:latin typeface="Asap"/>
                        <a:ea typeface="Asap"/>
                        <a:cs typeface="Asap"/>
                        <a:sym typeface="Asap"/>
                      </a:endParaRPr>
                    </a:p>
                  </a:txBody>
                  <a:tcPr marL="91425" marR="91425" marT="91425" marB="91425" anchor="ctr"/>
                </a:tc>
                <a:extLst>
                  <a:ext uri="{0D108BD9-81ED-4DB2-BD59-A6C34878D82A}">
                    <a16:rowId xmlns:a16="http://schemas.microsoft.com/office/drawing/2014/main" val="10000"/>
                  </a:ext>
                </a:extLst>
              </a:tr>
              <a:tr h="1205670">
                <a:tc>
                  <a:txBody>
                    <a:bodyPr/>
                    <a:lstStyle/>
                    <a:p>
                      <a:pPr marL="0" lvl="0" indent="0" algn="ctr" rtl="0">
                        <a:spcBef>
                          <a:spcPts val="0"/>
                        </a:spcBef>
                        <a:spcAft>
                          <a:spcPts val="0"/>
                        </a:spcAft>
                        <a:buNone/>
                      </a:pPr>
                      <a:r>
                        <a:rPr lang="en-US" sz="1900" b="1" dirty="0">
                          <a:solidFill>
                            <a:schemeClr val="accent1"/>
                          </a:solidFill>
                          <a:sym typeface="Dosis"/>
                        </a:rPr>
                        <a:t>Duplicate</a:t>
                      </a:r>
                      <a:endParaRPr sz="1900" dirty="0">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n-US" sz="1400" b="0" u="none" strike="noStrike" cap="none" dirty="0">
                          <a:solidFill>
                            <a:schemeClr val="dk2"/>
                          </a:solidFill>
                          <a:sym typeface="Arial"/>
                        </a:rPr>
                        <a:t>5225(1%) records are </a:t>
                      </a:r>
                      <a:r>
                        <a:rPr lang="en-US" sz="1400" b="1" dirty="0">
                          <a:solidFill>
                            <a:schemeClr val="accent1"/>
                          </a:solidFill>
                          <a:sym typeface="Dosis"/>
                        </a:rPr>
                        <a:t>Duplicate</a:t>
                      </a:r>
                      <a:endParaRPr sz="1400" b="0" i="0" u="none" strike="noStrike" cap="none" dirty="0">
                        <a:solidFill>
                          <a:schemeClr val="dk2"/>
                        </a:solidFill>
                        <a:latin typeface="Asap"/>
                        <a:ea typeface="Asap"/>
                        <a:cs typeface="Arial"/>
                        <a:sym typeface="Asap"/>
                      </a:endParaRPr>
                    </a:p>
                  </a:txBody>
                  <a:tcPr marL="91425" marR="91425" marT="91425" marB="91425" anchor="ctr"/>
                </a:tc>
                <a:extLst>
                  <a:ext uri="{0D108BD9-81ED-4DB2-BD59-A6C34878D82A}">
                    <a16:rowId xmlns:a16="http://schemas.microsoft.com/office/drawing/2014/main" val="10001"/>
                  </a:ext>
                </a:extLst>
              </a:tr>
              <a:tr h="94085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900" b="1" u="none" strike="noStrike" cap="none" dirty="0">
                          <a:solidFill>
                            <a:schemeClr val="accent1"/>
                          </a:solidFill>
                          <a:sym typeface="Arial"/>
                        </a:rPr>
                        <a:t>Cancel</a:t>
                      </a:r>
                      <a:r>
                        <a:rPr lang="en-US" sz="2000" dirty="0"/>
                        <a:t> </a:t>
                      </a:r>
                      <a:r>
                        <a:rPr lang="en-US" sz="1900" b="1" u="none" strike="noStrike" cap="none" dirty="0">
                          <a:solidFill>
                            <a:schemeClr val="accent1"/>
                          </a:solidFill>
                          <a:sym typeface="Arial"/>
                        </a:rPr>
                        <a:t>order</a:t>
                      </a:r>
                    </a:p>
                    <a:p>
                      <a:pPr marL="0" lvl="0" indent="0" algn="ctr" rtl="0">
                        <a:spcBef>
                          <a:spcPts val="0"/>
                        </a:spcBef>
                        <a:spcAft>
                          <a:spcPts val="0"/>
                        </a:spcAft>
                        <a:buNone/>
                      </a:pPr>
                      <a:endParaRPr sz="1900" dirty="0">
                        <a:solidFill>
                          <a:schemeClr val="accent1"/>
                        </a:solidFill>
                      </a:endParaRPr>
                    </a:p>
                  </a:txBody>
                  <a:tcPr marL="91425" marR="91425" marT="91425" marB="91425" anchor="ctr"/>
                </a:tc>
                <a:tc>
                  <a:txBody>
                    <a:bodyPr/>
                    <a:lstStyle/>
                    <a:p>
                      <a:pPr marL="0" lvl="0" indent="0" algn="ctr" rtl="0">
                        <a:spcBef>
                          <a:spcPts val="0"/>
                        </a:spcBef>
                        <a:spcAft>
                          <a:spcPts val="0"/>
                        </a:spcAft>
                        <a:buNone/>
                      </a:pPr>
                      <a:r>
                        <a:rPr lang="en-US" sz="1400" b="0" u="none" strike="noStrike" cap="none" dirty="0">
                          <a:solidFill>
                            <a:schemeClr val="dk2"/>
                          </a:solidFill>
                          <a:sym typeface="Arial"/>
                        </a:rPr>
                        <a:t>8872(2.21%) Total of cancel order</a:t>
                      </a:r>
                      <a:endParaRPr sz="1400" b="0" i="0" u="none" strike="noStrike" cap="none" dirty="0">
                        <a:solidFill>
                          <a:schemeClr val="dk2"/>
                        </a:solidFill>
                        <a:latin typeface="Asap"/>
                        <a:ea typeface="Asap"/>
                        <a:cs typeface="Arial"/>
                        <a:sym typeface="Asap"/>
                      </a:endParaRPr>
                    </a:p>
                  </a:txBody>
                  <a:tcPr marL="91425" marR="91425" marT="91425" marB="91425" anchor="ctr"/>
                </a:tc>
                <a:extLst>
                  <a:ext uri="{0D108BD9-81ED-4DB2-BD59-A6C34878D82A}">
                    <a16:rowId xmlns:a16="http://schemas.microsoft.com/office/drawing/2014/main" val="10002"/>
                  </a:ext>
                </a:extLst>
              </a:tr>
            </a:tbl>
          </a:graphicData>
        </a:graphic>
      </p:graphicFrame>
      <p:grpSp>
        <p:nvGrpSpPr>
          <p:cNvPr id="3986" name="Google Shape;3986;p70"/>
          <p:cNvGrpSpPr/>
          <p:nvPr/>
        </p:nvGrpSpPr>
        <p:grpSpPr>
          <a:xfrm>
            <a:off x="704587" y="4192132"/>
            <a:ext cx="384888" cy="376418"/>
            <a:chOff x="488084" y="3164562"/>
            <a:chExt cx="535235" cy="523530"/>
          </a:xfrm>
        </p:grpSpPr>
        <p:grpSp>
          <p:nvGrpSpPr>
            <p:cNvPr id="3987" name="Google Shape;3987;p70"/>
            <p:cNvGrpSpPr/>
            <p:nvPr/>
          </p:nvGrpSpPr>
          <p:grpSpPr>
            <a:xfrm>
              <a:off x="488084" y="3164562"/>
              <a:ext cx="535235" cy="523530"/>
              <a:chOff x="488084" y="3164562"/>
              <a:chExt cx="535235" cy="523530"/>
            </a:xfrm>
          </p:grpSpPr>
          <p:sp>
            <p:nvSpPr>
              <p:cNvPr id="3988" name="Google Shape;3988;p70"/>
              <p:cNvSpPr/>
              <p:nvPr/>
            </p:nvSpPr>
            <p:spPr>
              <a:xfrm>
                <a:off x="488084" y="3164562"/>
                <a:ext cx="535235" cy="523452"/>
              </a:xfrm>
              <a:custGeom>
                <a:avLst/>
                <a:gdLst/>
                <a:ahLst/>
                <a:cxnLst/>
                <a:rect l="l" t="t" r="r" b="b"/>
                <a:pathLst>
                  <a:path w="13769" h="13465" extrusionOk="0">
                    <a:moveTo>
                      <a:pt x="6221" y="1"/>
                    </a:moveTo>
                    <a:cubicBezTo>
                      <a:pt x="6004" y="1"/>
                      <a:pt x="5790" y="120"/>
                      <a:pt x="5691" y="342"/>
                    </a:cubicBezTo>
                    <a:lnTo>
                      <a:pt x="4173" y="3701"/>
                    </a:lnTo>
                    <a:cubicBezTo>
                      <a:pt x="4109" y="3831"/>
                      <a:pt x="4004" y="3936"/>
                      <a:pt x="3869" y="3994"/>
                    </a:cubicBezTo>
                    <a:lnTo>
                      <a:pt x="476" y="5442"/>
                    </a:lnTo>
                    <a:cubicBezTo>
                      <a:pt x="87" y="5604"/>
                      <a:pt x="1" y="6119"/>
                      <a:pt x="314" y="6402"/>
                    </a:cubicBezTo>
                    <a:lnTo>
                      <a:pt x="3038" y="8887"/>
                    </a:lnTo>
                    <a:cubicBezTo>
                      <a:pt x="3148" y="8982"/>
                      <a:pt x="3215" y="9117"/>
                      <a:pt x="3226" y="9261"/>
                    </a:cubicBezTo>
                    <a:lnTo>
                      <a:pt x="3552" y="12938"/>
                    </a:lnTo>
                    <a:cubicBezTo>
                      <a:pt x="3581" y="13251"/>
                      <a:pt x="3847" y="13465"/>
                      <a:pt x="4133" y="13465"/>
                    </a:cubicBezTo>
                    <a:cubicBezTo>
                      <a:pt x="4228" y="13465"/>
                      <a:pt x="4326" y="13441"/>
                      <a:pt x="4417" y="13389"/>
                    </a:cubicBezTo>
                    <a:lnTo>
                      <a:pt x="7622" y="11564"/>
                    </a:lnTo>
                    <a:cubicBezTo>
                      <a:pt x="7708" y="11514"/>
                      <a:pt x="7804" y="11490"/>
                      <a:pt x="7902" y="11490"/>
                    </a:cubicBezTo>
                    <a:cubicBezTo>
                      <a:pt x="7948" y="11490"/>
                      <a:pt x="7995" y="11495"/>
                      <a:pt x="8041" y="11506"/>
                    </a:cubicBezTo>
                    <a:lnTo>
                      <a:pt x="11630" y="12327"/>
                    </a:lnTo>
                    <a:cubicBezTo>
                      <a:pt x="11676" y="12338"/>
                      <a:pt x="11721" y="12343"/>
                      <a:pt x="11765" y="12343"/>
                    </a:cubicBezTo>
                    <a:cubicBezTo>
                      <a:pt x="12120" y="12343"/>
                      <a:pt x="12404" y="12013"/>
                      <a:pt x="12327" y="11645"/>
                    </a:cubicBezTo>
                    <a:lnTo>
                      <a:pt x="11588" y="8037"/>
                    </a:lnTo>
                    <a:cubicBezTo>
                      <a:pt x="11554" y="7892"/>
                      <a:pt x="11583" y="7742"/>
                      <a:pt x="11655" y="7618"/>
                    </a:cubicBezTo>
                    <a:lnTo>
                      <a:pt x="13548" y="4455"/>
                    </a:lnTo>
                    <a:cubicBezTo>
                      <a:pt x="13769" y="4096"/>
                      <a:pt x="13538" y="3630"/>
                      <a:pt x="13116" y="3581"/>
                    </a:cubicBezTo>
                    <a:lnTo>
                      <a:pt x="9454" y="3173"/>
                    </a:lnTo>
                    <a:cubicBezTo>
                      <a:pt x="9310" y="3158"/>
                      <a:pt x="9175" y="3086"/>
                      <a:pt x="9079" y="2980"/>
                    </a:cubicBezTo>
                    <a:lnTo>
                      <a:pt x="6657" y="198"/>
                    </a:lnTo>
                    <a:cubicBezTo>
                      <a:pt x="6539" y="64"/>
                      <a:pt x="6379" y="1"/>
                      <a:pt x="6221" y="1"/>
                    </a:cubicBezTo>
                    <a:close/>
                  </a:path>
                </a:pathLst>
              </a:custGeom>
              <a:solidFill>
                <a:srgbClr val="FEB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70"/>
              <p:cNvSpPr/>
              <p:nvPr/>
            </p:nvSpPr>
            <p:spPr>
              <a:xfrm>
                <a:off x="948023" y="3535780"/>
                <a:ext cx="22080" cy="108422"/>
              </a:xfrm>
              <a:custGeom>
                <a:avLst/>
                <a:gdLst/>
                <a:ahLst/>
                <a:cxnLst/>
                <a:rect l="l" t="t" r="r" b="b"/>
                <a:pathLst>
                  <a:path w="568" h="2789" extrusionOk="0">
                    <a:moveTo>
                      <a:pt x="62" y="1"/>
                    </a:moveTo>
                    <a:lnTo>
                      <a:pt x="495" y="2096"/>
                    </a:lnTo>
                    <a:cubicBezTo>
                      <a:pt x="568" y="2442"/>
                      <a:pt x="322" y="2749"/>
                      <a:pt x="0" y="2788"/>
                    </a:cubicBezTo>
                    <a:cubicBezTo>
                      <a:pt x="322" y="2749"/>
                      <a:pt x="568" y="2442"/>
                      <a:pt x="501" y="2096"/>
                    </a:cubicBezTo>
                    <a:lnTo>
                      <a:pt x="68" y="1"/>
                    </a:lnTo>
                    <a:close/>
                  </a:path>
                </a:pathLst>
              </a:custGeom>
              <a:solidFill>
                <a:srgbClr val="E6AC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70"/>
              <p:cNvSpPr/>
              <p:nvPr/>
            </p:nvSpPr>
            <p:spPr>
              <a:xfrm>
                <a:off x="616635" y="3535780"/>
                <a:ext cx="353468" cy="152312"/>
              </a:xfrm>
              <a:custGeom>
                <a:avLst/>
                <a:gdLst/>
                <a:ahLst/>
                <a:cxnLst/>
                <a:rect l="l" t="t" r="r" b="b"/>
                <a:pathLst>
                  <a:path w="9093" h="3918" extrusionOk="0">
                    <a:moveTo>
                      <a:pt x="8587" y="1"/>
                    </a:moveTo>
                    <a:cubicBezTo>
                      <a:pt x="6954" y="693"/>
                      <a:pt x="5180" y="1058"/>
                      <a:pt x="3388" y="1058"/>
                    </a:cubicBezTo>
                    <a:cubicBezTo>
                      <a:pt x="2259" y="1058"/>
                      <a:pt x="1119" y="914"/>
                      <a:pt x="1" y="616"/>
                    </a:cubicBezTo>
                    <a:lnTo>
                      <a:pt x="1" y="616"/>
                    </a:lnTo>
                    <a:lnTo>
                      <a:pt x="245" y="3389"/>
                    </a:lnTo>
                    <a:cubicBezTo>
                      <a:pt x="254" y="3509"/>
                      <a:pt x="303" y="3614"/>
                      <a:pt x="370" y="3696"/>
                    </a:cubicBezTo>
                    <a:cubicBezTo>
                      <a:pt x="480" y="3836"/>
                      <a:pt x="649" y="3918"/>
                      <a:pt x="826" y="3918"/>
                    </a:cubicBezTo>
                    <a:cubicBezTo>
                      <a:pt x="918" y="3918"/>
                      <a:pt x="1019" y="3893"/>
                      <a:pt x="1110" y="3840"/>
                    </a:cubicBezTo>
                    <a:lnTo>
                      <a:pt x="4315" y="2015"/>
                    </a:lnTo>
                    <a:cubicBezTo>
                      <a:pt x="4320" y="2015"/>
                      <a:pt x="4326" y="2010"/>
                      <a:pt x="4335" y="2005"/>
                    </a:cubicBezTo>
                    <a:cubicBezTo>
                      <a:pt x="4417" y="1961"/>
                      <a:pt x="4508" y="1937"/>
                      <a:pt x="4604" y="1937"/>
                    </a:cubicBezTo>
                    <a:cubicBezTo>
                      <a:pt x="4648" y="1937"/>
                      <a:pt x="4690" y="1942"/>
                      <a:pt x="4734" y="1957"/>
                    </a:cubicBezTo>
                    <a:lnTo>
                      <a:pt x="8323" y="2778"/>
                    </a:lnTo>
                    <a:cubicBezTo>
                      <a:pt x="8372" y="2788"/>
                      <a:pt x="8414" y="2793"/>
                      <a:pt x="8458" y="2793"/>
                    </a:cubicBezTo>
                    <a:cubicBezTo>
                      <a:pt x="8478" y="2793"/>
                      <a:pt x="8501" y="2793"/>
                      <a:pt x="8521" y="2788"/>
                    </a:cubicBezTo>
                    <a:lnTo>
                      <a:pt x="8525" y="2788"/>
                    </a:lnTo>
                    <a:cubicBezTo>
                      <a:pt x="8847" y="2749"/>
                      <a:pt x="9093" y="2442"/>
                      <a:pt x="9020" y="2096"/>
                    </a:cubicBezTo>
                    <a:lnTo>
                      <a:pt x="8587" y="1"/>
                    </a:lnTo>
                    <a:close/>
                  </a:path>
                </a:pathLst>
              </a:custGeom>
              <a:solidFill>
                <a:srgbClr val="F580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70"/>
              <p:cNvSpPr/>
              <p:nvPr/>
            </p:nvSpPr>
            <p:spPr>
              <a:xfrm>
                <a:off x="809598" y="3392914"/>
                <a:ext cx="63945" cy="39380"/>
              </a:xfrm>
              <a:custGeom>
                <a:avLst/>
                <a:gdLst/>
                <a:ahLst/>
                <a:cxnLst/>
                <a:rect l="l" t="t" r="r" b="b"/>
                <a:pathLst>
                  <a:path w="1645" h="1013" extrusionOk="0">
                    <a:moveTo>
                      <a:pt x="913" y="0"/>
                    </a:moveTo>
                    <a:cubicBezTo>
                      <a:pt x="865" y="0"/>
                      <a:pt x="815" y="3"/>
                      <a:pt x="764" y="9"/>
                    </a:cubicBezTo>
                    <a:cubicBezTo>
                      <a:pt x="327" y="62"/>
                      <a:pt x="1" y="326"/>
                      <a:pt x="34" y="600"/>
                    </a:cubicBezTo>
                    <a:cubicBezTo>
                      <a:pt x="64" y="842"/>
                      <a:pt x="363" y="1013"/>
                      <a:pt x="734" y="1013"/>
                    </a:cubicBezTo>
                    <a:cubicBezTo>
                      <a:pt x="783" y="1013"/>
                      <a:pt x="833" y="1010"/>
                      <a:pt x="884" y="1003"/>
                    </a:cubicBezTo>
                    <a:cubicBezTo>
                      <a:pt x="1317" y="952"/>
                      <a:pt x="1644" y="686"/>
                      <a:pt x="1611" y="413"/>
                    </a:cubicBezTo>
                    <a:cubicBezTo>
                      <a:pt x="1580" y="171"/>
                      <a:pt x="1281" y="0"/>
                      <a:pt x="913" y="0"/>
                    </a:cubicBezTo>
                    <a:close/>
                  </a:path>
                </a:pathLst>
              </a:custGeom>
              <a:solidFill>
                <a:srgbClr val="EE73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70"/>
              <p:cNvSpPr/>
              <p:nvPr/>
            </p:nvSpPr>
            <p:spPr>
              <a:xfrm>
                <a:off x="656596" y="3387782"/>
                <a:ext cx="28999" cy="39769"/>
              </a:xfrm>
              <a:custGeom>
                <a:avLst/>
                <a:gdLst/>
                <a:ahLst/>
                <a:cxnLst/>
                <a:rect l="l" t="t" r="r" b="b"/>
                <a:pathLst>
                  <a:path w="746" h="1023" extrusionOk="0">
                    <a:moveTo>
                      <a:pt x="305" y="0"/>
                    </a:moveTo>
                    <a:cubicBezTo>
                      <a:pt x="298" y="0"/>
                      <a:pt x="291" y="1"/>
                      <a:pt x="284" y="2"/>
                    </a:cubicBezTo>
                    <a:cubicBezTo>
                      <a:pt x="126" y="21"/>
                      <a:pt x="0" y="252"/>
                      <a:pt x="0" y="536"/>
                    </a:cubicBezTo>
                    <a:cubicBezTo>
                      <a:pt x="5" y="802"/>
                      <a:pt x="168" y="1023"/>
                      <a:pt x="368" y="1023"/>
                    </a:cubicBezTo>
                    <a:cubicBezTo>
                      <a:pt x="380" y="1023"/>
                      <a:pt x="392" y="1022"/>
                      <a:pt x="404" y="1020"/>
                    </a:cubicBezTo>
                    <a:cubicBezTo>
                      <a:pt x="625" y="997"/>
                      <a:pt x="745" y="732"/>
                      <a:pt x="683" y="454"/>
                    </a:cubicBezTo>
                    <a:cubicBezTo>
                      <a:pt x="619" y="192"/>
                      <a:pt x="454" y="0"/>
                      <a:pt x="305" y="0"/>
                    </a:cubicBezTo>
                    <a:close/>
                  </a:path>
                </a:pathLst>
              </a:custGeom>
              <a:solidFill>
                <a:srgbClr val="1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70"/>
              <p:cNvSpPr/>
              <p:nvPr/>
            </p:nvSpPr>
            <p:spPr>
              <a:xfrm>
                <a:off x="667753" y="3392875"/>
                <a:ext cx="8513" cy="6414"/>
              </a:xfrm>
              <a:custGeom>
                <a:avLst/>
                <a:gdLst/>
                <a:ahLst/>
                <a:cxnLst/>
                <a:rect l="l" t="t" r="r" b="b"/>
                <a:pathLst>
                  <a:path w="219" h="165" extrusionOk="0">
                    <a:moveTo>
                      <a:pt x="116" y="0"/>
                    </a:moveTo>
                    <a:cubicBezTo>
                      <a:pt x="112" y="0"/>
                      <a:pt x="108" y="0"/>
                      <a:pt x="103" y="1"/>
                    </a:cubicBezTo>
                    <a:cubicBezTo>
                      <a:pt x="0" y="10"/>
                      <a:pt x="16" y="164"/>
                      <a:pt x="112" y="164"/>
                    </a:cubicBezTo>
                    <a:cubicBezTo>
                      <a:pt x="115" y="164"/>
                      <a:pt x="118" y="164"/>
                      <a:pt x="122" y="164"/>
                    </a:cubicBezTo>
                    <a:cubicBezTo>
                      <a:pt x="219" y="150"/>
                      <a:pt x="205" y="0"/>
                      <a:pt x="116"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70"/>
              <p:cNvSpPr/>
              <p:nvPr/>
            </p:nvSpPr>
            <p:spPr>
              <a:xfrm>
                <a:off x="825847" y="3373010"/>
                <a:ext cx="28999" cy="39614"/>
              </a:xfrm>
              <a:custGeom>
                <a:avLst/>
                <a:gdLst/>
                <a:ahLst/>
                <a:cxnLst/>
                <a:rect l="l" t="t" r="r" b="b"/>
                <a:pathLst>
                  <a:path w="746" h="1019" extrusionOk="0">
                    <a:moveTo>
                      <a:pt x="306" y="1"/>
                    </a:moveTo>
                    <a:cubicBezTo>
                      <a:pt x="298" y="1"/>
                      <a:pt x="291" y="1"/>
                      <a:pt x="284" y="2"/>
                    </a:cubicBezTo>
                    <a:cubicBezTo>
                      <a:pt x="126" y="22"/>
                      <a:pt x="0" y="253"/>
                      <a:pt x="0" y="535"/>
                    </a:cubicBezTo>
                    <a:cubicBezTo>
                      <a:pt x="5" y="798"/>
                      <a:pt x="168" y="1018"/>
                      <a:pt x="367" y="1018"/>
                    </a:cubicBezTo>
                    <a:cubicBezTo>
                      <a:pt x="379" y="1018"/>
                      <a:pt x="392" y="1018"/>
                      <a:pt x="404" y="1016"/>
                    </a:cubicBezTo>
                    <a:cubicBezTo>
                      <a:pt x="625" y="992"/>
                      <a:pt x="745" y="728"/>
                      <a:pt x="683" y="454"/>
                    </a:cubicBezTo>
                    <a:cubicBezTo>
                      <a:pt x="619" y="188"/>
                      <a:pt x="454" y="1"/>
                      <a:pt x="306" y="1"/>
                    </a:cubicBezTo>
                    <a:close/>
                  </a:path>
                </a:pathLst>
              </a:custGeom>
              <a:solidFill>
                <a:srgbClr val="1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70"/>
              <p:cNvSpPr/>
              <p:nvPr/>
            </p:nvSpPr>
            <p:spPr>
              <a:xfrm>
                <a:off x="837042" y="3377908"/>
                <a:ext cx="8552" cy="6453"/>
              </a:xfrm>
              <a:custGeom>
                <a:avLst/>
                <a:gdLst/>
                <a:ahLst/>
                <a:cxnLst/>
                <a:rect l="l" t="t" r="r" b="b"/>
                <a:pathLst>
                  <a:path w="220" h="166" extrusionOk="0">
                    <a:moveTo>
                      <a:pt x="110" y="0"/>
                    </a:moveTo>
                    <a:cubicBezTo>
                      <a:pt x="108" y="0"/>
                      <a:pt x="105" y="1"/>
                      <a:pt x="102" y="1"/>
                    </a:cubicBezTo>
                    <a:cubicBezTo>
                      <a:pt x="0" y="15"/>
                      <a:pt x="14" y="165"/>
                      <a:pt x="108" y="165"/>
                    </a:cubicBezTo>
                    <a:cubicBezTo>
                      <a:pt x="112" y="165"/>
                      <a:pt x="116" y="165"/>
                      <a:pt x="121" y="165"/>
                    </a:cubicBezTo>
                    <a:cubicBezTo>
                      <a:pt x="219" y="150"/>
                      <a:pt x="203" y="0"/>
                      <a:pt x="11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70"/>
              <p:cNvSpPr/>
              <p:nvPr/>
            </p:nvSpPr>
            <p:spPr>
              <a:xfrm>
                <a:off x="728316" y="3423470"/>
                <a:ext cx="59086" cy="28651"/>
              </a:xfrm>
              <a:custGeom>
                <a:avLst/>
                <a:gdLst/>
                <a:ahLst/>
                <a:cxnLst/>
                <a:rect l="l" t="t" r="r" b="b"/>
                <a:pathLst>
                  <a:path w="1520" h="737" extrusionOk="0">
                    <a:moveTo>
                      <a:pt x="1436" y="0"/>
                    </a:moveTo>
                    <a:cubicBezTo>
                      <a:pt x="1400" y="0"/>
                      <a:pt x="1370" y="26"/>
                      <a:pt x="1360" y="59"/>
                    </a:cubicBezTo>
                    <a:cubicBezTo>
                      <a:pt x="1360" y="59"/>
                      <a:pt x="1337" y="175"/>
                      <a:pt x="1251" y="295"/>
                    </a:cubicBezTo>
                    <a:cubicBezTo>
                      <a:pt x="1207" y="352"/>
                      <a:pt x="1149" y="415"/>
                      <a:pt x="1072" y="468"/>
                    </a:cubicBezTo>
                    <a:cubicBezTo>
                      <a:pt x="996" y="516"/>
                      <a:pt x="895" y="559"/>
                      <a:pt x="770" y="574"/>
                    </a:cubicBezTo>
                    <a:cubicBezTo>
                      <a:pt x="726" y="583"/>
                      <a:pt x="688" y="583"/>
                      <a:pt x="650" y="583"/>
                    </a:cubicBezTo>
                    <a:cubicBezTo>
                      <a:pt x="549" y="583"/>
                      <a:pt x="472" y="563"/>
                      <a:pt x="404" y="530"/>
                    </a:cubicBezTo>
                    <a:cubicBezTo>
                      <a:pt x="357" y="506"/>
                      <a:pt x="318" y="477"/>
                      <a:pt x="289" y="448"/>
                    </a:cubicBezTo>
                    <a:cubicBezTo>
                      <a:pt x="242" y="401"/>
                      <a:pt x="207" y="348"/>
                      <a:pt x="189" y="310"/>
                    </a:cubicBezTo>
                    <a:cubicBezTo>
                      <a:pt x="178" y="290"/>
                      <a:pt x="169" y="275"/>
                      <a:pt x="164" y="266"/>
                    </a:cubicBezTo>
                    <a:cubicBezTo>
                      <a:pt x="164" y="261"/>
                      <a:pt x="164" y="257"/>
                      <a:pt x="160" y="252"/>
                    </a:cubicBezTo>
                    <a:cubicBezTo>
                      <a:pt x="152" y="217"/>
                      <a:pt x="123" y="195"/>
                      <a:pt x="92" y="195"/>
                    </a:cubicBezTo>
                    <a:cubicBezTo>
                      <a:pt x="84" y="195"/>
                      <a:pt x="76" y="196"/>
                      <a:pt x="69" y="199"/>
                    </a:cubicBezTo>
                    <a:cubicBezTo>
                      <a:pt x="25" y="208"/>
                      <a:pt x="1" y="252"/>
                      <a:pt x="16" y="290"/>
                    </a:cubicBezTo>
                    <a:cubicBezTo>
                      <a:pt x="16" y="295"/>
                      <a:pt x="25" y="324"/>
                      <a:pt x="45" y="367"/>
                    </a:cubicBezTo>
                    <a:cubicBezTo>
                      <a:pt x="73" y="425"/>
                      <a:pt x="131" y="521"/>
                      <a:pt x="227" y="598"/>
                    </a:cubicBezTo>
                    <a:cubicBezTo>
                      <a:pt x="275" y="636"/>
                      <a:pt x="333" y="670"/>
                      <a:pt x="404" y="698"/>
                    </a:cubicBezTo>
                    <a:cubicBezTo>
                      <a:pt x="477" y="723"/>
                      <a:pt x="559" y="736"/>
                      <a:pt x="650" y="736"/>
                    </a:cubicBezTo>
                    <a:cubicBezTo>
                      <a:pt x="693" y="736"/>
                      <a:pt x="741" y="732"/>
                      <a:pt x="790" y="727"/>
                    </a:cubicBezTo>
                    <a:cubicBezTo>
                      <a:pt x="943" y="703"/>
                      <a:pt x="1063" y="656"/>
                      <a:pt x="1159" y="592"/>
                    </a:cubicBezTo>
                    <a:cubicBezTo>
                      <a:pt x="1231" y="545"/>
                      <a:pt x="1294" y="487"/>
                      <a:pt x="1337" y="434"/>
                    </a:cubicBezTo>
                    <a:cubicBezTo>
                      <a:pt x="1409" y="348"/>
                      <a:pt x="1453" y="266"/>
                      <a:pt x="1476" y="199"/>
                    </a:cubicBezTo>
                    <a:cubicBezTo>
                      <a:pt x="1505" y="137"/>
                      <a:pt x="1510" y="93"/>
                      <a:pt x="1515" y="88"/>
                    </a:cubicBezTo>
                    <a:cubicBezTo>
                      <a:pt x="1520" y="50"/>
                      <a:pt x="1495" y="6"/>
                      <a:pt x="1453" y="2"/>
                    </a:cubicBezTo>
                    <a:cubicBezTo>
                      <a:pt x="1447" y="1"/>
                      <a:pt x="1442" y="0"/>
                      <a:pt x="1436" y="0"/>
                    </a:cubicBezTo>
                    <a:close/>
                  </a:path>
                </a:pathLst>
              </a:custGeom>
              <a:solidFill>
                <a:srgbClr val="1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70"/>
              <p:cNvSpPr/>
              <p:nvPr/>
            </p:nvSpPr>
            <p:spPr>
              <a:xfrm>
                <a:off x="688744" y="3217432"/>
                <a:ext cx="59086" cy="59090"/>
              </a:xfrm>
              <a:custGeom>
                <a:avLst/>
                <a:gdLst/>
                <a:ahLst/>
                <a:cxnLst/>
                <a:rect l="l" t="t" r="r" b="b"/>
                <a:pathLst>
                  <a:path w="1520" h="1520" extrusionOk="0">
                    <a:moveTo>
                      <a:pt x="759" y="1"/>
                    </a:moveTo>
                    <a:cubicBezTo>
                      <a:pt x="342" y="1"/>
                      <a:pt x="0" y="342"/>
                      <a:pt x="0" y="760"/>
                    </a:cubicBezTo>
                    <a:cubicBezTo>
                      <a:pt x="0" y="1178"/>
                      <a:pt x="342" y="1520"/>
                      <a:pt x="759" y="1520"/>
                    </a:cubicBezTo>
                    <a:cubicBezTo>
                      <a:pt x="1178" y="1520"/>
                      <a:pt x="1519" y="1178"/>
                      <a:pt x="1519" y="760"/>
                    </a:cubicBezTo>
                    <a:cubicBezTo>
                      <a:pt x="1519" y="342"/>
                      <a:pt x="1178" y="1"/>
                      <a:pt x="759" y="1"/>
                    </a:cubicBezTo>
                    <a:close/>
                  </a:path>
                </a:pathLst>
              </a:custGeom>
              <a:solidFill>
                <a:srgbClr val="FECF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70"/>
              <p:cNvSpPr/>
              <p:nvPr/>
            </p:nvSpPr>
            <p:spPr>
              <a:xfrm>
                <a:off x="642213" y="3412896"/>
                <a:ext cx="63906" cy="39419"/>
              </a:xfrm>
              <a:custGeom>
                <a:avLst/>
                <a:gdLst/>
                <a:ahLst/>
                <a:cxnLst/>
                <a:rect l="l" t="t" r="r" b="b"/>
                <a:pathLst>
                  <a:path w="1644" h="1014" extrusionOk="0">
                    <a:moveTo>
                      <a:pt x="911" y="0"/>
                    </a:moveTo>
                    <a:cubicBezTo>
                      <a:pt x="862" y="0"/>
                      <a:pt x="811" y="3"/>
                      <a:pt x="760" y="10"/>
                    </a:cubicBezTo>
                    <a:cubicBezTo>
                      <a:pt x="328" y="63"/>
                      <a:pt x="0" y="327"/>
                      <a:pt x="35" y="600"/>
                    </a:cubicBezTo>
                    <a:cubicBezTo>
                      <a:pt x="64" y="846"/>
                      <a:pt x="362" y="1013"/>
                      <a:pt x="728" y="1013"/>
                    </a:cubicBezTo>
                    <a:cubicBezTo>
                      <a:pt x="778" y="1013"/>
                      <a:pt x="829" y="1010"/>
                      <a:pt x="880" y="1004"/>
                    </a:cubicBezTo>
                    <a:cubicBezTo>
                      <a:pt x="1317" y="957"/>
                      <a:pt x="1644" y="687"/>
                      <a:pt x="1610" y="413"/>
                    </a:cubicBezTo>
                    <a:cubicBezTo>
                      <a:pt x="1581" y="171"/>
                      <a:pt x="1281" y="0"/>
                      <a:pt x="911" y="0"/>
                    </a:cubicBezTo>
                    <a:close/>
                  </a:path>
                </a:pathLst>
              </a:custGeom>
              <a:solidFill>
                <a:srgbClr val="EE73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99" name="Google Shape;3999;p70"/>
            <p:cNvSpPr/>
            <p:nvPr/>
          </p:nvSpPr>
          <p:spPr>
            <a:xfrm>
              <a:off x="488084" y="3164600"/>
              <a:ext cx="535235" cy="523452"/>
            </a:xfrm>
            <a:custGeom>
              <a:avLst/>
              <a:gdLst/>
              <a:ahLst/>
              <a:cxnLst/>
              <a:rect l="l" t="t" r="r" b="b"/>
              <a:pathLst>
                <a:path w="13769" h="13465" extrusionOk="0">
                  <a:moveTo>
                    <a:pt x="6221" y="1"/>
                  </a:moveTo>
                  <a:cubicBezTo>
                    <a:pt x="6004" y="1"/>
                    <a:pt x="5790" y="120"/>
                    <a:pt x="5691" y="342"/>
                  </a:cubicBezTo>
                  <a:lnTo>
                    <a:pt x="4173" y="3701"/>
                  </a:lnTo>
                  <a:cubicBezTo>
                    <a:pt x="4109" y="3831"/>
                    <a:pt x="4004" y="3936"/>
                    <a:pt x="3869" y="3994"/>
                  </a:cubicBezTo>
                  <a:lnTo>
                    <a:pt x="476" y="5442"/>
                  </a:lnTo>
                  <a:cubicBezTo>
                    <a:pt x="87" y="5604"/>
                    <a:pt x="1" y="6119"/>
                    <a:pt x="314" y="6402"/>
                  </a:cubicBezTo>
                  <a:lnTo>
                    <a:pt x="3038" y="8887"/>
                  </a:lnTo>
                  <a:cubicBezTo>
                    <a:pt x="3148" y="8982"/>
                    <a:pt x="3215" y="9117"/>
                    <a:pt x="3226" y="9261"/>
                  </a:cubicBezTo>
                  <a:lnTo>
                    <a:pt x="3552" y="12938"/>
                  </a:lnTo>
                  <a:cubicBezTo>
                    <a:pt x="3581" y="13251"/>
                    <a:pt x="3847" y="13465"/>
                    <a:pt x="4133" y="13465"/>
                  </a:cubicBezTo>
                  <a:cubicBezTo>
                    <a:pt x="4228" y="13465"/>
                    <a:pt x="4326" y="13441"/>
                    <a:pt x="4417" y="13389"/>
                  </a:cubicBezTo>
                  <a:lnTo>
                    <a:pt x="7622" y="11564"/>
                  </a:lnTo>
                  <a:cubicBezTo>
                    <a:pt x="7708" y="11514"/>
                    <a:pt x="7804" y="11490"/>
                    <a:pt x="7902" y="11490"/>
                  </a:cubicBezTo>
                  <a:cubicBezTo>
                    <a:pt x="7948" y="11490"/>
                    <a:pt x="7995" y="11495"/>
                    <a:pt x="8041" y="11506"/>
                  </a:cubicBezTo>
                  <a:lnTo>
                    <a:pt x="11630" y="12327"/>
                  </a:lnTo>
                  <a:cubicBezTo>
                    <a:pt x="11676" y="12338"/>
                    <a:pt x="11721" y="12343"/>
                    <a:pt x="11765" y="12343"/>
                  </a:cubicBezTo>
                  <a:cubicBezTo>
                    <a:pt x="12120" y="12343"/>
                    <a:pt x="12404" y="12013"/>
                    <a:pt x="12327" y="11645"/>
                  </a:cubicBezTo>
                  <a:lnTo>
                    <a:pt x="11588" y="8037"/>
                  </a:lnTo>
                  <a:cubicBezTo>
                    <a:pt x="11554" y="7892"/>
                    <a:pt x="11583" y="7742"/>
                    <a:pt x="11655" y="7618"/>
                  </a:cubicBezTo>
                  <a:lnTo>
                    <a:pt x="13548" y="4455"/>
                  </a:lnTo>
                  <a:cubicBezTo>
                    <a:pt x="13769" y="4096"/>
                    <a:pt x="13538" y="3630"/>
                    <a:pt x="13116" y="3581"/>
                  </a:cubicBezTo>
                  <a:lnTo>
                    <a:pt x="9454" y="3173"/>
                  </a:lnTo>
                  <a:cubicBezTo>
                    <a:pt x="9310" y="3158"/>
                    <a:pt x="9175" y="3086"/>
                    <a:pt x="9079" y="2980"/>
                  </a:cubicBezTo>
                  <a:lnTo>
                    <a:pt x="6657" y="198"/>
                  </a:lnTo>
                  <a:cubicBezTo>
                    <a:pt x="6539" y="64"/>
                    <a:pt x="6379" y="1"/>
                    <a:pt x="6221" y="1"/>
                  </a:cubicBezTo>
                  <a:close/>
                </a:path>
              </a:pathLst>
            </a:cu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0" name="Google Shape;4000;p70"/>
          <p:cNvGrpSpPr/>
          <p:nvPr/>
        </p:nvGrpSpPr>
        <p:grpSpPr>
          <a:xfrm rot="1030844">
            <a:off x="807223" y="3725744"/>
            <a:ext cx="309305" cy="302541"/>
            <a:chOff x="488084" y="3164562"/>
            <a:chExt cx="535235" cy="523530"/>
          </a:xfrm>
        </p:grpSpPr>
        <p:grpSp>
          <p:nvGrpSpPr>
            <p:cNvPr id="4001" name="Google Shape;4001;p70"/>
            <p:cNvGrpSpPr/>
            <p:nvPr/>
          </p:nvGrpSpPr>
          <p:grpSpPr>
            <a:xfrm>
              <a:off x="488084" y="3164562"/>
              <a:ext cx="535235" cy="523530"/>
              <a:chOff x="488084" y="3164562"/>
              <a:chExt cx="535235" cy="523530"/>
            </a:xfrm>
          </p:grpSpPr>
          <p:sp>
            <p:nvSpPr>
              <p:cNvPr id="4002" name="Google Shape;4002;p70"/>
              <p:cNvSpPr/>
              <p:nvPr/>
            </p:nvSpPr>
            <p:spPr>
              <a:xfrm>
                <a:off x="488084" y="3164562"/>
                <a:ext cx="535235" cy="523452"/>
              </a:xfrm>
              <a:custGeom>
                <a:avLst/>
                <a:gdLst/>
                <a:ahLst/>
                <a:cxnLst/>
                <a:rect l="l" t="t" r="r" b="b"/>
                <a:pathLst>
                  <a:path w="13769" h="13465" extrusionOk="0">
                    <a:moveTo>
                      <a:pt x="6221" y="1"/>
                    </a:moveTo>
                    <a:cubicBezTo>
                      <a:pt x="6004" y="1"/>
                      <a:pt x="5790" y="120"/>
                      <a:pt x="5691" y="342"/>
                    </a:cubicBezTo>
                    <a:lnTo>
                      <a:pt x="4173" y="3701"/>
                    </a:lnTo>
                    <a:cubicBezTo>
                      <a:pt x="4109" y="3831"/>
                      <a:pt x="4004" y="3936"/>
                      <a:pt x="3869" y="3994"/>
                    </a:cubicBezTo>
                    <a:lnTo>
                      <a:pt x="476" y="5442"/>
                    </a:lnTo>
                    <a:cubicBezTo>
                      <a:pt x="87" y="5604"/>
                      <a:pt x="1" y="6119"/>
                      <a:pt x="314" y="6402"/>
                    </a:cubicBezTo>
                    <a:lnTo>
                      <a:pt x="3038" y="8887"/>
                    </a:lnTo>
                    <a:cubicBezTo>
                      <a:pt x="3148" y="8982"/>
                      <a:pt x="3215" y="9117"/>
                      <a:pt x="3226" y="9261"/>
                    </a:cubicBezTo>
                    <a:lnTo>
                      <a:pt x="3552" y="12938"/>
                    </a:lnTo>
                    <a:cubicBezTo>
                      <a:pt x="3581" y="13251"/>
                      <a:pt x="3847" y="13465"/>
                      <a:pt x="4133" y="13465"/>
                    </a:cubicBezTo>
                    <a:cubicBezTo>
                      <a:pt x="4228" y="13465"/>
                      <a:pt x="4326" y="13441"/>
                      <a:pt x="4417" y="13389"/>
                    </a:cubicBezTo>
                    <a:lnTo>
                      <a:pt x="7622" y="11564"/>
                    </a:lnTo>
                    <a:cubicBezTo>
                      <a:pt x="7708" y="11514"/>
                      <a:pt x="7804" y="11490"/>
                      <a:pt x="7902" y="11490"/>
                    </a:cubicBezTo>
                    <a:cubicBezTo>
                      <a:pt x="7948" y="11490"/>
                      <a:pt x="7995" y="11495"/>
                      <a:pt x="8041" y="11506"/>
                    </a:cubicBezTo>
                    <a:lnTo>
                      <a:pt x="11630" y="12327"/>
                    </a:lnTo>
                    <a:cubicBezTo>
                      <a:pt x="11676" y="12338"/>
                      <a:pt x="11721" y="12343"/>
                      <a:pt x="11765" y="12343"/>
                    </a:cubicBezTo>
                    <a:cubicBezTo>
                      <a:pt x="12120" y="12343"/>
                      <a:pt x="12404" y="12013"/>
                      <a:pt x="12327" y="11645"/>
                    </a:cubicBezTo>
                    <a:lnTo>
                      <a:pt x="11588" y="8037"/>
                    </a:lnTo>
                    <a:cubicBezTo>
                      <a:pt x="11554" y="7892"/>
                      <a:pt x="11583" y="7742"/>
                      <a:pt x="11655" y="7618"/>
                    </a:cubicBezTo>
                    <a:lnTo>
                      <a:pt x="13548" y="4455"/>
                    </a:lnTo>
                    <a:cubicBezTo>
                      <a:pt x="13769" y="4096"/>
                      <a:pt x="13538" y="3630"/>
                      <a:pt x="13116" y="3581"/>
                    </a:cubicBezTo>
                    <a:lnTo>
                      <a:pt x="9454" y="3173"/>
                    </a:lnTo>
                    <a:cubicBezTo>
                      <a:pt x="9310" y="3158"/>
                      <a:pt x="9175" y="3086"/>
                      <a:pt x="9079" y="2980"/>
                    </a:cubicBezTo>
                    <a:lnTo>
                      <a:pt x="6657" y="198"/>
                    </a:lnTo>
                    <a:cubicBezTo>
                      <a:pt x="6539" y="64"/>
                      <a:pt x="6379" y="1"/>
                      <a:pt x="6221" y="1"/>
                    </a:cubicBezTo>
                    <a:close/>
                  </a:path>
                </a:pathLst>
              </a:custGeom>
              <a:solidFill>
                <a:srgbClr val="FEB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70"/>
              <p:cNvSpPr/>
              <p:nvPr/>
            </p:nvSpPr>
            <p:spPr>
              <a:xfrm>
                <a:off x="948023" y="3535780"/>
                <a:ext cx="22080" cy="108422"/>
              </a:xfrm>
              <a:custGeom>
                <a:avLst/>
                <a:gdLst/>
                <a:ahLst/>
                <a:cxnLst/>
                <a:rect l="l" t="t" r="r" b="b"/>
                <a:pathLst>
                  <a:path w="568" h="2789" extrusionOk="0">
                    <a:moveTo>
                      <a:pt x="62" y="1"/>
                    </a:moveTo>
                    <a:lnTo>
                      <a:pt x="495" y="2096"/>
                    </a:lnTo>
                    <a:cubicBezTo>
                      <a:pt x="568" y="2442"/>
                      <a:pt x="322" y="2749"/>
                      <a:pt x="0" y="2788"/>
                    </a:cubicBezTo>
                    <a:cubicBezTo>
                      <a:pt x="322" y="2749"/>
                      <a:pt x="568" y="2442"/>
                      <a:pt x="501" y="2096"/>
                    </a:cubicBezTo>
                    <a:lnTo>
                      <a:pt x="68" y="1"/>
                    </a:lnTo>
                    <a:close/>
                  </a:path>
                </a:pathLst>
              </a:custGeom>
              <a:solidFill>
                <a:srgbClr val="E6AC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70"/>
              <p:cNvSpPr/>
              <p:nvPr/>
            </p:nvSpPr>
            <p:spPr>
              <a:xfrm>
                <a:off x="616635" y="3535780"/>
                <a:ext cx="353468" cy="152312"/>
              </a:xfrm>
              <a:custGeom>
                <a:avLst/>
                <a:gdLst/>
                <a:ahLst/>
                <a:cxnLst/>
                <a:rect l="l" t="t" r="r" b="b"/>
                <a:pathLst>
                  <a:path w="9093" h="3918" extrusionOk="0">
                    <a:moveTo>
                      <a:pt x="8587" y="1"/>
                    </a:moveTo>
                    <a:cubicBezTo>
                      <a:pt x="6954" y="693"/>
                      <a:pt x="5180" y="1058"/>
                      <a:pt x="3388" y="1058"/>
                    </a:cubicBezTo>
                    <a:cubicBezTo>
                      <a:pt x="2259" y="1058"/>
                      <a:pt x="1119" y="914"/>
                      <a:pt x="1" y="616"/>
                    </a:cubicBezTo>
                    <a:lnTo>
                      <a:pt x="1" y="616"/>
                    </a:lnTo>
                    <a:lnTo>
                      <a:pt x="245" y="3389"/>
                    </a:lnTo>
                    <a:cubicBezTo>
                      <a:pt x="254" y="3509"/>
                      <a:pt x="303" y="3614"/>
                      <a:pt x="370" y="3696"/>
                    </a:cubicBezTo>
                    <a:cubicBezTo>
                      <a:pt x="480" y="3836"/>
                      <a:pt x="649" y="3918"/>
                      <a:pt x="826" y="3918"/>
                    </a:cubicBezTo>
                    <a:cubicBezTo>
                      <a:pt x="918" y="3918"/>
                      <a:pt x="1019" y="3893"/>
                      <a:pt x="1110" y="3840"/>
                    </a:cubicBezTo>
                    <a:lnTo>
                      <a:pt x="4315" y="2015"/>
                    </a:lnTo>
                    <a:cubicBezTo>
                      <a:pt x="4320" y="2015"/>
                      <a:pt x="4326" y="2010"/>
                      <a:pt x="4335" y="2005"/>
                    </a:cubicBezTo>
                    <a:cubicBezTo>
                      <a:pt x="4417" y="1961"/>
                      <a:pt x="4508" y="1937"/>
                      <a:pt x="4604" y="1937"/>
                    </a:cubicBezTo>
                    <a:cubicBezTo>
                      <a:pt x="4648" y="1937"/>
                      <a:pt x="4690" y="1942"/>
                      <a:pt x="4734" y="1957"/>
                    </a:cubicBezTo>
                    <a:lnTo>
                      <a:pt x="8323" y="2778"/>
                    </a:lnTo>
                    <a:cubicBezTo>
                      <a:pt x="8372" y="2788"/>
                      <a:pt x="8414" y="2793"/>
                      <a:pt x="8458" y="2793"/>
                    </a:cubicBezTo>
                    <a:cubicBezTo>
                      <a:pt x="8478" y="2793"/>
                      <a:pt x="8501" y="2793"/>
                      <a:pt x="8521" y="2788"/>
                    </a:cubicBezTo>
                    <a:lnTo>
                      <a:pt x="8525" y="2788"/>
                    </a:lnTo>
                    <a:cubicBezTo>
                      <a:pt x="8847" y="2749"/>
                      <a:pt x="9093" y="2442"/>
                      <a:pt x="9020" y="2096"/>
                    </a:cubicBezTo>
                    <a:lnTo>
                      <a:pt x="8587" y="1"/>
                    </a:lnTo>
                    <a:close/>
                  </a:path>
                </a:pathLst>
              </a:custGeom>
              <a:solidFill>
                <a:srgbClr val="F580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70"/>
              <p:cNvSpPr/>
              <p:nvPr/>
            </p:nvSpPr>
            <p:spPr>
              <a:xfrm>
                <a:off x="809598" y="3392914"/>
                <a:ext cx="63945" cy="39380"/>
              </a:xfrm>
              <a:custGeom>
                <a:avLst/>
                <a:gdLst/>
                <a:ahLst/>
                <a:cxnLst/>
                <a:rect l="l" t="t" r="r" b="b"/>
                <a:pathLst>
                  <a:path w="1645" h="1013" extrusionOk="0">
                    <a:moveTo>
                      <a:pt x="913" y="0"/>
                    </a:moveTo>
                    <a:cubicBezTo>
                      <a:pt x="865" y="0"/>
                      <a:pt x="815" y="3"/>
                      <a:pt x="764" y="9"/>
                    </a:cubicBezTo>
                    <a:cubicBezTo>
                      <a:pt x="327" y="62"/>
                      <a:pt x="1" y="326"/>
                      <a:pt x="34" y="600"/>
                    </a:cubicBezTo>
                    <a:cubicBezTo>
                      <a:pt x="64" y="842"/>
                      <a:pt x="363" y="1013"/>
                      <a:pt x="734" y="1013"/>
                    </a:cubicBezTo>
                    <a:cubicBezTo>
                      <a:pt x="783" y="1013"/>
                      <a:pt x="833" y="1010"/>
                      <a:pt x="884" y="1003"/>
                    </a:cubicBezTo>
                    <a:cubicBezTo>
                      <a:pt x="1317" y="952"/>
                      <a:pt x="1644" y="686"/>
                      <a:pt x="1611" y="413"/>
                    </a:cubicBezTo>
                    <a:cubicBezTo>
                      <a:pt x="1580" y="171"/>
                      <a:pt x="1281" y="0"/>
                      <a:pt x="913" y="0"/>
                    </a:cubicBezTo>
                    <a:close/>
                  </a:path>
                </a:pathLst>
              </a:custGeom>
              <a:solidFill>
                <a:srgbClr val="EE73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70"/>
              <p:cNvSpPr/>
              <p:nvPr/>
            </p:nvSpPr>
            <p:spPr>
              <a:xfrm>
                <a:off x="656596" y="3387782"/>
                <a:ext cx="28999" cy="39769"/>
              </a:xfrm>
              <a:custGeom>
                <a:avLst/>
                <a:gdLst/>
                <a:ahLst/>
                <a:cxnLst/>
                <a:rect l="l" t="t" r="r" b="b"/>
                <a:pathLst>
                  <a:path w="746" h="1023" extrusionOk="0">
                    <a:moveTo>
                      <a:pt x="305" y="0"/>
                    </a:moveTo>
                    <a:cubicBezTo>
                      <a:pt x="298" y="0"/>
                      <a:pt x="291" y="1"/>
                      <a:pt x="284" y="2"/>
                    </a:cubicBezTo>
                    <a:cubicBezTo>
                      <a:pt x="126" y="21"/>
                      <a:pt x="0" y="252"/>
                      <a:pt x="0" y="536"/>
                    </a:cubicBezTo>
                    <a:cubicBezTo>
                      <a:pt x="5" y="802"/>
                      <a:pt x="168" y="1023"/>
                      <a:pt x="368" y="1023"/>
                    </a:cubicBezTo>
                    <a:cubicBezTo>
                      <a:pt x="380" y="1023"/>
                      <a:pt x="392" y="1022"/>
                      <a:pt x="404" y="1020"/>
                    </a:cubicBezTo>
                    <a:cubicBezTo>
                      <a:pt x="625" y="997"/>
                      <a:pt x="745" y="732"/>
                      <a:pt x="683" y="454"/>
                    </a:cubicBezTo>
                    <a:cubicBezTo>
                      <a:pt x="619" y="192"/>
                      <a:pt x="454" y="0"/>
                      <a:pt x="305" y="0"/>
                    </a:cubicBezTo>
                    <a:close/>
                  </a:path>
                </a:pathLst>
              </a:custGeom>
              <a:solidFill>
                <a:srgbClr val="1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70"/>
              <p:cNvSpPr/>
              <p:nvPr/>
            </p:nvSpPr>
            <p:spPr>
              <a:xfrm>
                <a:off x="667753" y="3392875"/>
                <a:ext cx="8513" cy="6414"/>
              </a:xfrm>
              <a:custGeom>
                <a:avLst/>
                <a:gdLst/>
                <a:ahLst/>
                <a:cxnLst/>
                <a:rect l="l" t="t" r="r" b="b"/>
                <a:pathLst>
                  <a:path w="219" h="165" extrusionOk="0">
                    <a:moveTo>
                      <a:pt x="116" y="0"/>
                    </a:moveTo>
                    <a:cubicBezTo>
                      <a:pt x="112" y="0"/>
                      <a:pt x="108" y="0"/>
                      <a:pt x="103" y="1"/>
                    </a:cubicBezTo>
                    <a:cubicBezTo>
                      <a:pt x="0" y="10"/>
                      <a:pt x="16" y="164"/>
                      <a:pt x="112" y="164"/>
                    </a:cubicBezTo>
                    <a:cubicBezTo>
                      <a:pt x="115" y="164"/>
                      <a:pt x="118" y="164"/>
                      <a:pt x="122" y="164"/>
                    </a:cubicBezTo>
                    <a:cubicBezTo>
                      <a:pt x="219" y="150"/>
                      <a:pt x="205" y="0"/>
                      <a:pt x="116"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70"/>
              <p:cNvSpPr/>
              <p:nvPr/>
            </p:nvSpPr>
            <p:spPr>
              <a:xfrm>
                <a:off x="825847" y="3373010"/>
                <a:ext cx="28999" cy="39614"/>
              </a:xfrm>
              <a:custGeom>
                <a:avLst/>
                <a:gdLst/>
                <a:ahLst/>
                <a:cxnLst/>
                <a:rect l="l" t="t" r="r" b="b"/>
                <a:pathLst>
                  <a:path w="746" h="1019" extrusionOk="0">
                    <a:moveTo>
                      <a:pt x="306" y="1"/>
                    </a:moveTo>
                    <a:cubicBezTo>
                      <a:pt x="298" y="1"/>
                      <a:pt x="291" y="1"/>
                      <a:pt x="284" y="2"/>
                    </a:cubicBezTo>
                    <a:cubicBezTo>
                      <a:pt x="126" y="22"/>
                      <a:pt x="0" y="253"/>
                      <a:pt x="0" y="535"/>
                    </a:cubicBezTo>
                    <a:cubicBezTo>
                      <a:pt x="5" y="798"/>
                      <a:pt x="168" y="1018"/>
                      <a:pt x="367" y="1018"/>
                    </a:cubicBezTo>
                    <a:cubicBezTo>
                      <a:pt x="379" y="1018"/>
                      <a:pt x="392" y="1018"/>
                      <a:pt x="404" y="1016"/>
                    </a:cubicBezTo>
                    <a:cubicBezTo>
                      <a:pt x="625" y="992"/>
                      <a:pt x="745" y="728"/>
                      <a:pt x="683" y="454"/>
                    </a:cubicBezTo>
                    <a:cubicBezTo>
                      <a:pt x="619" y="188"/>
                      <a:pt x="454" y="1"/>
                      <a:pt x="306" y="1"/>
                    </a:cubicBezTo>
                    <a:close/>
                  </a:path>
                </a:pathLst>
              </a:custGeom>
              <a:solidFill>
                <a:srgbClr val="1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70"/>
              <p:cNvSpPr/>
              <p:nvPr/>
            </p:nvSpPr>
            <p:spPr>
              <a:xfrm>
                <a:off x="837042" y="3377908"/>
                <a:ext cx="8552" cy="6453"/>
              </a:xfrm>
              <a:custGeom>
                <a:avLst/>
                <a:gdLst/>
                <a:ahLst/>
                <a:cxnLst/>
                <a:rect l="l" t="t" r="r" b="b"/>
                <a:pathLst>
                  <a:path w="220" h="166" extrusionOk="0">
                    <a:moveTo>
                      <a:pt x="110" y="0"/>
                    </a:moveTo>
                    <a:cubicBezTo>
                      <a:pt x="108" y="0"/>
                      <a:pt x="105" y="1"/>
                      <a:pt x="102" y="1"/>
                    </a:cubicBezTo>
                    <a:cubicBezTo>
                      <a:pt x="0" y="15"/>
                      <a:pt x="14" y="165"/>
                      <a:pt x="108" y="165"/>
                    </a:cubicBezTo>
                    <a:cubicBezTo>
                      <a:pt x="112" y="165"/>
                      <a:pt x="116" y="165"/>
                      <a:pt x="121" y="165"/>
                    </a:cubicBezTo>
                    <a:cubicBezTo>
                      <a:pt x="219" y="150"/>
                      <a:pt x="203" y="0"/>
                      <a:pt x="11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70"/>
              <p:cNvSpPr/>
              <p:nvPr/>
            </p:nvSpPr>
            <p:spPr>
              <a:xfrm>
                <a:off x="728316" y="3423470"/>
                <a:ext cx="59086" cy="28651"/>
              </a:xfrm>
              <a:custGeom>
                <a:avLst/>
                <a:gdLst/>
                <a:ahLst/>
                <a:cxnLst/>
                <a:rect l="l" t="t" r="r" b="b"/>
                <a:pathLst>
                  <a:path w="1520" h="737" extrusionOk="0">
                    <a:moveTo>
                      <a:pt x="1436" y="0"/>
                    </a:moveTo>
                    <a:cubicBezTo>
                      <a:pt x="1400" y="0"/>
                      <a:pt x="1370" y="26"/>
                      <a:pt x="1360" y="59"/>
                    </a:cubicBezTo>
                    <a:cubicBezTo>
                      <a:pt x="1360" y="59"/>
                      <a:pt x="1337" y="175"/>
                      <a:pt x="1251" y="295"/>
                    </a:cubicBezTo>
                    <a:cubicBezTo>
                      <a:pt x="1207" y="352"/>
                      <a:pt x="1149" y="415"/>
                      <a:pt x="1072" y="468"/>
                    </a:cubicBezTo>
                    <a:cubicBezTo>
                      <a:pt x="996" y="516"/>
                      <a:pt x="895" y="559"/>
                      <a:pt x="770" y="574"/>
                    </a:cubicBezTo>
                    <a:cubicBezTo>
                      <a:pt x="726" y="583"/>
                      <a:pt x="688" y="583"/>
                      <a:pt x="650" y="583"/>
                    </a:cubicBezTo>
                    <a:cubicBezTo>
                      <a:pt x="549" y="583"/>
                      <a:pt x="472" y="563"/>
                      <a:pt x="404" y="530"/>
                    </a:cubicBezTo>
                    <a:cubicBezTo>
                      <a:pt x="357" y="506"/>
                      <a:pt x="318" y="477"/>
                      <a:pt x="289" y="448"/>
                    </a:cubicBezTo>
                    <a:cubicBezTo>
                      <a:pt x="242" y="401"/>
                      <a:pt x="207" y="348"/>
                      <a:pt x="189" y="310"/>
                    </a:cubicBezTo>
                    <a:cubicBezTo>
                      <a:pt x="178" y="290"/>
                      <a:pt x="169" y="275"/>
                      <a:pt x="164" y="266"/>
                    </a:cubicBezTo>
                    <a:cubicBezTo>
                      <a:pt x="164" y="261"/>
                      <a:pt x="164" y="257"/>
                      <a:pt x="160" y="252"/>
                    </a:cubicBezTo>
                    <a:cubicBezTo>
                      <a:pt x="152" y="217"/>
                      <a:pt x="123" y="195"/>
                      <a:pt x="92" y="195"/>
                    </a:cubicBezTo>
                    <a:cubicBezTo>
                      <a:pt x="84" y="195"/>
                      <a:pt x="76" y="196"/>
                      <a:pt x="69" y="199"/>
                    </a:cubicBezTo>
                    <a:cubicBezTo>
                      <a:pt x="25" y="208"/>
                      <a:pt x="1" y="252"/>
                      <a:pt x="16" y="290"/>
                    </a:cubicBezTo>
                    <a:cubicBezTo>
                      <a:pt x="16" y="295"/>
                      <a:pt x="25" y="324"/>
                      <a:pt x="45" y="367"/>
                    </a:cubicBezTo>
                    <a:cubicBezTo>
                      <a:pt x="73" y="425"/>
                      <a:pt x="131" y="521"/>
                      <a:pt x="227" y="598"/>
                    </a:cubicBezTo>
                    <a:cubicBezTo>
                      <a:pt x="275" y="636"/>
                      <a:pt x="333" y="670"/>
                      <a:pt x="404" y="698"/>
                    </a:cubicBezTo>
                    <a:cubicBezTo>
                      <a:pt x="477" y="723"/>
                      <a:pt x="559" y="736"/>
                      <a:pt x="650" y="736"/>
                    </a:cubicBezTo>
                    <a:cubicBezTo>
                      <a:pt x="693" y="736"/>
                      <a:pt x="741" y="732"/>
                      <a:pt x="790" y="727"/>
                    </a:cubicBezTo>
                    <a:cubicBezTo>
                      <a:pt x="943" y="703"/>
                      <a:pt x="1063" y="656"/>
                      <a:pt x="1159" y="592"/>
                    </a:cubicBezTo>
                    <a:cubicBezTo>
                      <a:pt x="1231" y="545"/>
                      <a:pt x="1294" y="487"/>
                      <a:pt x="1337" y="434"/>
                    </a:cubicBezTo>
                    <a:cubicBezTo>
                      <a:pt x="1409" y="348"/>
                      <a:pt x="1453" y="266"/>
                      <a:pt x="1476" y="199"/>
                    </a:cubicBezTo>
                    <a:cubicBezTo>
                      <a:pt x="1505" y="137"/>
                      <a:pt x="1510" y="93"/>
                      <a:pt x="1515" y="88"/>
                    </a:cubicBezTo>
                    <a:cubicBezTo>
                      <a:pt x="1520" y="50"/>
                      <a:pt x="1495" y="6"/>
                      <a:pt x="1453" y="2"/>
                    </a:cubicBezTo>
                    <a:cubicBezTo>
                      <a:pt x="1447" y="1"/>
                      <a:pt x="1442" y="0"/>
                      <a:pt x="1436" y="0"/>
                    </a:cubicBezTo>
                    <a:close/>
                  </a:path>
                </a:pathLst>
              </a:custGeom>
              <a:solidFill>
                <a:srgbClr val="1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70"/>
              <p:cNvSpPr/>
              <p:nvPr/>
            </p:nvSpPr>
            <p:spPr>
              <a:xfrm>
                <a:off x="688744" y="3217432"/>
                <a:ext cx="59086" cy="59090"/>
              </a:xfrm>
              <a:custGeom>
                <a:avLst/>
                <a:gdLst/>
                <a:ahLst/>
                <a:cxnLst/>
                <a:rect l="l" t="t" r="r" b="b"/>
                <a:pathLst>
                  <a:path w="1520" h="1520" extrusionOk="0">
                    <a:moveTo>
                      <a:pt x="759" y="1"/>
                    </a:moveTo>
                    <a:cubicBezTo>
                      <a:pt x="342" y="1"/>
                      <a:pt x="0" y="342"/>
                      <a:pt x="0" y="760"/>
                    </a:cubicBezTo>
                    <a:cubicBezTo>
                      <a:pt x="0" y="1178"/>
                      <a:pt x="342" y="1520"/>
                      <a:pt x="759" y="1520"/>
                    </a:cubicBezTo>
                    <a:cubicBezTo>
                      <a:pt x="1178" y="1520"/>
                      <a:pt x="1519" y="1178"/>
                      <a:pt x="1519" y="760"/>
                    </a:cubicBezTo>
                    <a:cubicBezTo>
                      <a:pt x="1519" y="342"/>
                      <a:pt x="1178" y="1"/>
                      <a:pt x="759" y="1"/>
                    </a:cubicBezTo>
                    <a:close/>
                  </a:path>
                </a:pathLst>
              </a:custGeom>
              <a:solidFill>
                <a:srgbClr val="FECF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70"/>
              <p:cNvSpPr/>
              <p:nvPr/>
            </p:nvSpPr>
            <p:spPr>
              <a:xfrm>
                <a:off x="642213" y="3412896"/>
                <a:ext cx="63906" cy="39419"/>
              </a:xfrm>
              <a:custGeom>
                <a:avLst/>
                <a:gdLst/>
                <a:ahLst/>
                <a:cxnLst/>
                <a:rect l="l" t="t" r="r" b="b"/>
                <a:pathLst>
                  <a:path w="1644" h="1014" extrusionOk="0">
                    <a:moveTo>
                      <a:pt x="911" y="0"/>
                    </a:moveTo>
                    <a:cubicBezTo>
                      <a:pt x="862" y="0"/>
                      <a:pt x="811" y="3"/>
                      <a:pt x="760" y="10"/>
                    </a:cubicBezTo>
                    <a:cubicBezTo>
                      <a:pt x="328" y="63"/>
                      <a:pt x="0" y="327"/>
                      <a:pt x="35" y="600"/>
                    </a:cubicBezTo>
                    <a:cubicBezTo>
                      <a:pt x="64" y="846"/>
                      <a:pt x="362" y="1013"/>
                      <a:pt x="728" y="1013"/>
                    </a:cubicBezTo>
                    <a:cubicBezTo>
                      <a:pt x="778" y="1013"/>
                      <a:pt x="829" y="1010"/>
                      <a:pt x="880" y="1004"/>
                    </a:cubicBezTo>
                    <a:cubicBezTo>
                      <a:pt x="1317" y="957"/>
                      <a:pt x="1644" y="687"/>
                      <a:pt x="1610" y="413"/>
                    </a:cubicBezTo>
                    <a:cubicBezTo>
                      <a:pt x="1581" y="171"/>
                      <a:pt x="1281" y="0"/>
                      <a:pt x="911" y="0"/>
                    </a:cubicBezTo>
                    <a:close/>
                  </a:path>
                </a:pathLst>
              </a:custGeom>
              <a:solidFill>
                <a:srgbClr val="EE73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13" name="Google Shape;4013;p70"/>
            <p:cNvSpPr/>
            <p:nvPr/>
          </p:nvSpPr>
          <p:spPr>
            <a:xfrm>
              <a:off x="488084" y="3164600"/>
              <a:ext cx="535235" cy="523452"/>
            </a:xfrm>
            <a:custGeom>
              <a:avLst/>
              <a:gdLst/>
              <a:ahLst/>
              <a:cxnLst/>
              <a:rect l="l" t="t" r="r" b="b"/>
              <a:pathLst>
                <a:path w="13769" h="13465" extrusionOk="0">
                  <a:moveTo>
                    <a:pt x="6221" y="1"/>
                  </a:moveTo>
                  <a:cubicBezTo>
                    <a:pt x="6004" y="1"/>
                    <a:pt x="5790" y="120"/>
                    <a:pt x="5691" y="342"/>
                  </a:cubicBezTo>
                  <a:lnTo>
                    <a:pt x="4173" y="3701"/>
                  </a:lnTo>
                  <a:cubicBezTo>
                    <a:pt x="4109" y="3831"/>
                    <a:pt x="4004" y="3936"/>
                    <a:pt x="3869" y="3994"/>
                  </a:cubicBezTo>
                  <a:lnTo>
                    <a:pt x="476" y="5442"/>
                  </a:lnTo>
                  <a:cubicBezTo>
                    <a:pt x="87" y="5604"/>
                    <a:pt x="1" y="6119"/>
                    <a:pt x="314" y="6402"/>
                  </a:cubicBezTo>
                  <a:lnTo>
                    <a:pt x="3038" y="8887"/>
                  </a:lnTo>
                  <a:cubicBezTo>
                    <a:pt x="3148" y="8982"/>
                    <a:pt x="3215" y="9117"/>
                    <a:pt x="3226" y="9261"/>
                  </a:cubicBezTo>
                  <a:lnTo>
                    <a:pt x="3552" y="12938"/>
                  </a:lnTo>
                  <a:cubicBezTo>
                    <a:pt x="3581" y="13251"/>
                    <a:pt x="3847" y="13465"/>
                    <a:pt x="4133" y="13465"/>
                  </a:cubicBezTo>
                  <a:cubicBezTo>
                    <a:pt x="4228" y="13465"/>
                    <a:pt x="4326" y="13441"/>
                    <a:pt x="4417" y="13389"/>
                  </a:cubicBezTo>
                  <a:lnTo>
                    <a:pt x="7622" y="11564"/>
                  </a:lnTo>
                  <a:cubicBezTo>
                    <a:pt x="7708" y="11514"/>
                    <a:pt x="7804" y="11490"/>
                    <a:pt x="7902" y="11490"/>
                  </a:cubicBezTo>
                  <a:cubicBezTo>
                    <a:pt x="7948" y="11490"/>
                    <a:pt x="7995" y="11495"/>
                    <a:pt x="8041" y="11506"/>
                  </a:cubicBezTo>
                  <a:lnTo>
                    <a:pt x="11630" y="12327"/>
                  </a:lnTo>
                  <a:cubicBezTo>
                    <a:pt x="11676" y="12338"/>
                    <a:pt x="11721" y="12343"/>
                    <a:pt x="11765" y="12343"/>
                  </a:cubicBezTo>
                  <a:cubicBezTo>
                    <a:pt x="12120" y="12343"/>
                    <a:pt x="12404" y="12013"/>
                    <a:pt x="12327" y="11645"/>
                  </a:cubicBezTo>
                  <a:lnTo>
                    <a:pt x="11588" y="8037"/>
                  </a:lnTo>
                  <a:cubicBezTo>
                    <a:pt x="11554" y="7892"/>
                    <a:pt x="11583" y="7742"/>
                    <a:pt x="11655" y="7618"/>
                  </a:cubicBezTo>
                  <a:lnTo>
                    <a:pt x="13548" y="4455"/>
                  </a:lnTo>
                  <a:cubicBezTo>
                    <a:pt x="13769" y="4096"/>
                    <a:pt x="13538" y="3630"/>
                    <a:pt x="13116" y="3581"/>
                  </a:cubicBezTo>
                  <a:lnTo>
                    <a:pt x="9454" y="3173"/>
                  </a:lnTo>
                  <a:cubicBezTo>
                    <a:pt x="9310" y="3158"/>
                    <a:pt x="9175" y="3086"/>
                    <a:pt x="9079" y="2980"/>
                  </a:cubicBezTo>
                  <a:lnTo>
                    <a:pt x="6657" y="198"/>
                  </a:lnTo>
                  <a:cubicBezTo>
                    <a:pt x="6539" y="64"/>
                    <a:pt x="6379" y="1"/>
                    <a:pt x="6221" y="1"/>
                  </a:cubicBezTo>
                  <a:close/>
                </a:path>
              </a:pathLst>
            </a:cu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4" name="Google Shape;4014;p70"/>
          <p:cNvGrpSpPr/>
          <p:nvPr/>
        </p:nvGrpSpPr>
        <p:grpSpPr>
          <a:xfrm rot="1189496">
            <a:off x="1206102" y="4487841"/>
            <a:ext cx="230256" cy="225221"/>
            <a:chOff x="488084" y="3164562"/>
            <a:chExt cx="535235" cy="523530"/>
          </a:xfrm>
        </p:grpSpPr>
        <p:grpSp>
          <p:nvGrpSpPr>
            <p:cNvPr id="4015" name="Google Shape;4015;p70"/>
            <p:cNvGrpSpPr/>
            <p:nvPr/>
          </p:nvGrpSpPr>
          <p:grpSpPr>
            <a:xfrm>
              <a:off x="488084" y="3164562"/>
              <a:ext cx="535235" cy="523530"/>
              <a:chOff x="488084" y="3164562"/>
              <a:chExt cx="535235" cy="523530"/>
            </a:xfrm>
          </p:grpSpPr>
          <p:sp>
            <p:nvSpPr>
              <p:cNvPr id="4016" name="Google Shape;4016;p70"/>
              <p:cNvSpPr/>
              <p:nvPr/>
            </p:nvSpPr>
            <p:spPr>
              <a:xfrm>
                <a:off x="488084" y="3164562"/>
                <a:ext cx="535235" cy="523452"/>
              </a:xfrm>
              <a:custGeom>
                <a:avLst/>
                <a:gdLst/>
                <a:ahLst/>
                <a:cxnLst/>
                <a:rect l="l" t="t" r="r" b="b"/>
                <a:pathLst>
                  <a:path w="13769" h="13465" extrusionOk="0">
                    <a:moveTo>
                      <a:pt x="6221" y="1"/>
                    </a:moveTo>
                    <a:cubicBezTo>
                      <a:pt x="6004" y="1"/>
                      <a:pt x="5790" y="120"/>
                      <a:pt x="5691" y="342"/>
                    </a:cubicBezTo>
                    <a:lnTo>
                      <a:pt x="4173" y="3701"/>
                    </a:lnTo>
                    <a:cubicBezTo>
                      <a:pt x="4109" y="3831"/>
                      <a:pt x="4004" y="3936"/>
                      <a:pt x="3869" y="3994"/>
                    </a:cubicBezTo>
                    <a:lnTo>
                      <a:pt x="476" y="5442"/>
                    </a:lnTo>
                    <a:cubicBezTo>
                      <a:pt x="87" y="5604"/>
                      <a:pt x="1" y="6119"/>
                      <a:pt x="314" y="6402"/>
                    </a:cubicBezTo>
                    <a:lnTo>
                      <a:pt x="3038" y="8887"/>
                    </a:lnTo>
                    <a:cubicBezTo>
                      <a:pt x="3148" y="8982"/>
                      <a:pt x="3215" y="9117"/>
                      <a:pt x="3226" y="9261"/>
                    </a:cubicBezTo>
                    <a:lnTo>
                      <a:pt x="3552" y="12938"/>
                    </a:lnTo>
                    <a:cubicBezTo>
                      <a:pt x="3581" y="13251"/>
                      <a:pt x="3847" y="13465"/>
                      <a:pt x="4133" y="13465"/>
                    </a:cubicBezTo>
                    <a:cubicBezTo>
                      <a:pt x="4228" y="13465"/>
                      <a:pt x="4326" y="13441"/>
                      <a:pt x="4417" y="13389"/>
                    </a:cubicBezTo>
                    <a:lnTo>
                      <a:pt x="7622" y="11564"/>
                    </a:lnTo>
                    <a:cubicBezTo>
                      <a:pt x="7708" y="11514"/>
                      <a:pt x="7804" y="11490"/>
                      <a:pt x="7902" y="11490"/>
                    </a:cubicBezTo>
                    <a:cubicBezTo>
                      <a:pt x="7948" y="11490"/>
                      <a:pt x="7995" y="11495"/>
                      <a:pt x="8041" y="11506"/>
                    </a:cubicBezTo>
                    <a:lnTo>
                      <a:pt x="11630" y="12327"/>
                    </a:lnTo>
                    <a:cubicBezTo>
                      <a:pt x="11676" y="12338"/>
                      <a:pt x="11721" y="12343"/>
                      <a:pt x="11765" y="12343"/>
                    </a:cubicBezTo>
                    <a:cubicBezTo>
                      <a:pt x="12120" y="12343"/>
                      <a:pt x="12404" y="12013"/>
                      <a:pt x="12327" y="11645"/>
                    </a:cubicBezTo>
                    <a:lnTo>
                      <a:pt x="11588" y="8037"/>
                    </a:lnTo>
                    <a:cubicBezTo>
                      <a:pt x="11554" y="7892"/>
                      <a:pt x="11583" y="7742"/>
                      <a:pt x="11655" y="7618"/>
                    </a:cubicBezTo>
                    <a:lnTo>
                      <a:pt x="13548" y="4455"/>
                    </a:lnTo>
                    <a:cubicBezTo>
                      <a:pt x="13769" y="4096"/>
                      <a:pt x="13538" y="3630"/>
                      <a:pt x="13116" y="3581"/>
                    </a:cubicBezTo>
                    <a:lnTo>
                      <a:pt x="9454" y="3173"/>
                    </a:lnTo>
                    <a:cubicBezTo>
                      <a:pt x="9310" y="3158"/>
                      <a:pt x="9175" y="3086"/>
                      <a:pt x="9079" y="2980"/>
                    </a:cubicBezTo>
                    <a:lnTo>
                      <a:pt x="6657" y="198"/>
                    </a:lnTo>
                    <a:cubicBezTo>
                      <a:pt x="6539" y="64"/>
                      <a:pt x="6379" y="1"/>
                      <a:pt x="6221" y="1"/>
                    </a:cubicBezTo>
                    <a:close/>
                  </a:path>
                </a:pathLst>
              </a:custGeom>
              <a:solidFill>
                <a:srgbClr val="FEB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70"/>
              <p:cNvSpPr/>
              <p:nvPr/>
            </p:nvSpPr>
            <p:spPr>
              <a:xfrm>
                <a:off x="948023" y="3535780"/>
                <a:ext cx="22080" cy="108422"/>
              </a:xfrm>
              <a:custGeom>
                <a:avLst/>
                <a:gdLst/>
                <a:ahLst/>
                <a:cxnLst/>
                <a:rect l="l" t="t" r="r" b="b"/>
                <a:pathLst>
                  <a:path w="568" h="2789" extrusionOk="0">
                    <a:moveTo>
                      <a:pt x="62" y="1"/>
                    </a:moveTo>
                    <a:lnTo>
                      <a:pt x="495" y="2096"/>
                    </a:lnTo>
                    <a:cubicBezTo>
                      <a:pt x="568" y="2442"/>
                      <a:pt x="322" y="2749"/>
                      <a:pt x="0" y="2788"/>
                    </a:cubicBezTo>
                    <a:cubicBezTo>
                      <a:pt x="322" y="2749"/>
                      <a:pt x="568" y="2442"/>
                      <a:pt x="501" y="2096"/>
                    </a:cubicBezTo>
                    <a:lnTo>
                      <a:pt x="68" y="1"/>
                    </a:lnTo>
                    <a:close/>
                  </a:path>
                </a:pathLst>
              </a:custGeom>
              <a:solidFill>
                <a:srgbClr val="E6AC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70"/>
              <p:cNvSpPr/>
              <p:nvPr/>
            </p:nvSpPr>
            <p:spPr>
              <a:xfrm>
                <a:off x="616635" y="3535780"/>
                <a:ext cx="353468" cy="152312"/>
              </a:xfrm>
              <a:custGeom>
                <a:avLst/>
                <a:gdLst/>
                <a:ahLst/>
                <a:cxnLst/>
                <a:rect l="l" t="t" r="r" b="b"/>
                <a:pathLst>
                  <a:path w="9093" h="3918" extrusionOk="0">
                    <a:moveTo>
                      <a:pt x="8587" y="1"/>
                    </a:moveTo>
                    <a:cubicBezTo>
                      <a:pt x="6954" y="693"/>
                      <a:pt x="5180" y="1058"/>
                      <a:pt x="3388" y="1058"/>
                    </a:cubicBezTo>
                    <a:cubicBezTo>
                      <a:pt x="2259" y="1058"/>
                      <a:pt x="1119" y="914"/>
                      <a:pt x="1" y="616"/>
                    </a:cubicBezTo>
                    <a:lnTo>
                      <a:pt x="1" y="616"/>
                    </a:lnTo>
                    <a:lnTo>
                      <a:pt x="245" y="3389"/>
                    </a:lnTo>
                    <a:cubicBezTo>
                      <a:pt x="254" y="3509"/>
                      <a:pt x="303" y="3614"/>
                      <a:pt x="370" y="3696"/>
                    </a:cubicBezTo>
                    <a:cubicBezTo>
                      <a:pt x="480" y="3836"/>
                      <a:pt x="649" y="3918"/>
                      <a:pt x="826" y="3918"/>
                    </a:cubicBezTo>
                    <a:cubicBezTo>
                      <a:pt x="918" y="3918"/>
                      <a:pt x="1019" y="3893"/>
                      <a:pt x="1110" y="3840"/>
                    </a:cubicBezTo>
                    <a:lnTo>
                      <a:pt x="4315" y="2015"/>
                    </a:lnTo>
                    <a:cubicBezTo>
                      <a:pt x="4320" y="2015"/>
                      <a:pt x="4326" y="2010"/>
                      <a:pt x="4335" y="2005"/>
                    </a:cubicBezTo>
                    <a:cubicBezTo>
                      <a:pt x="4417" y="1961"/>
                      <a:pt x="4508" y="1937"/>
                      <a:pt x="4604" y="1937"/>
                    </a:cubicBezTo>
                    <a:cubicBezTo>
                      <a:pt x="4648" y="1937"/>
                      <a:pt x="4690" y="1942"/>
                      <a:pt x="4734" y="1957"/>
                    </a:cubicBezTo>
                    <a:lnTo>
                      <a:pt x="8323" y="2778"/>
                    </a:lnTo>
                    <a:cubicBezTo>
                      <a:pt x="8372" y="2788"/>
                      <a:pt x="8414" y="2793"/>
                      <a:pt x="8458" y="2793"/>
                    </a:cubicBezTo>
                    <a:cubicBezTo>
                      <a:pt x="8478" y="2793"/>
                      <a:pt x="8501" y="2793"/>
                      <a:pt x="8521" y="2788"/>
                    </a:cubicBezTo>
                    <a:lnTo>
                      <a:pt x="8525" y="2788"/>
                    </a:lnTo>
                    <a:cubicBezTo>
                      <a:pt x="8847" y="2749"/>
                      <a:pt x="9093" y="2442"/>
                      <a:pt x="9020" y="2096"/>
                    </a:cubicBezTo>
                    <a:lnTo>
                      <a:pt x="8587" y="1"/>
                    </a:lnTo>
                    <a:close/>
                  </a:path>
                </a:pathLst>
              </a:custGeom>
              <a:solidFill>
                <a:srgbClr val="F580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70"/>
              <p:cNvSpPr/>
              <p:nvPr/>
            </p:nvSpPr>
            <p:spPr>
              <a:xfrm>
                <a:off x="809598" y="3392914"/>
                <a:ext cx="63945" cy="39380"/>
              </a:xfrm>
              <a:custGeom>
                <a:avLst/>
                <a:gdLst/>
                <a:ahLst/>
                <a:cxnLst/>
                <a:rect l="l" t="t" r="r" b="b"/>
                <a:pathLst>
                  <a:path w="1645" h="1013" extrusionOk="0">
                    <a:moveTo>
                      <a:pt x="913" y="0"/>
                    </a:moveTo>
                    <a:cubicBezTo>
                      <a:pt x="865" y="0"/>
                      <a:pt x="815" y="3"/>
                      <a:pt x="764" y="9"/>
                    </a:cubicBezTo>
                    <a:cubicBezTo>
                      <a:pt x="327" y="62"/>
                      <a:pt x="1" y="326"/>
                      <a:pt x="34" y="600"/>
                    </a:cubicBezTo>
                    <a:cubicBezTo>
                      <a:pt x="64" y="842"/>
                      <a:pt x="363" y="1013"/>
                      <a:pt x="734" y="1013"/>
                    </a:cubicBezTo>
                    <a:cubicBezTo>
                      <a:pt x="783" y="1013"/>
                      <a:pt x="833" y="1010"/>
                      <a:pt x="884" y="1003"/>
                    </a:cubicBezTo>
                    <a:cubicBezTo>
                      <a:pt x="1317" y="952"/>
                      <a:pt x="1644" y="686"/>
                      <a:pt x="1611" y="413"/>
                    </a:cubicBezTo>
                    <a:cubicBezTo>
                      <a:pt x="1580" y="171"/>
                      <a:pt x="1281" y="0"/>
                      <a:pt x="913" y="0"/>
                    </a:cubicBezTo>
                    <a:close/>
                  </a:path>
                </a:pathLst>
              </a:custGeom>
              <a:solidFill>
                <a:srgbClr val="EE73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70"/>
              <p:cNvSpPr/>
              <p:nvPr/>
            </p:nvSpPr>
            <p:spPr>
              <a:xfrm>
                <a:off x="656596" y="3387782"/>
                <a:ext cx="28999" cy="39769"/>
              </a:xfrm>
              <a:custGeom>
                <a:avLst/>
                <a:gdLst/>
                <a:ahLst/>
                <a:cxnLst/>
                <a:rect l="l" t="t" r="r" b="b"/>
                <a:pathLst>
                  <a:path w="746" h="1023" extrusionOk="0">
                    <a:moveTo>
                      <a:pt x="305" y="0"/>
                    </a:moveTo>
                    <a:cubicBezTo>
                      <a:pt x="298" y="0"/>
                      <a:pt x="291" y="1"/>
                      <a:pt x="284" y="2"/>
                    </a:cubicBezTo>
                    <a:cubicBezTo>
                      <a:pt x="126" y="21"/>
                      <a:pt x="0" y="252"/>
                      <a:pt x="0" y="536"/>
                    </a:cubicBezTo>
                    <a:cubicBezTo>
                      <a:pt x="5" y="802"/>
                      <a:pt x="168" y="1023"/>
                      <a:pt x="368" y="1023"/>
                    </a:cubicBezTo>
                    <a:cubicBezTo>
                      <a:pt x="380" y="1023"/>
                      <a:pt x="392" y="1022"/>
                      <a:pt x="404" y="1020"/>
                    </a:cubicBezTo>
                    <a:cubicBezTo>
                      <a:pt x="625" y="997"/>
                      <a:pt x="745" y="732"/>
                      <a:pt x="683" y="454"/>
                    </a:cubicBezTo>
                    <a:cubicBezTo>
                      <a:pt x="619" y="192"/>
                      <a:pt x="454" y="0"/>
                      <a:pt x="305" y="0"/>
                    </a:cubicBezTo>
                    <a:close/>
                  </a:path>
                </a:pathLst>
              </a:custGeom>
              <a:solidFill>
                <a:srgbClr val="1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70"/>
              <p:cNvSpPr/>
              <p:nvPr/>
            </p:nvSpPr>
            <p:spPr>
              <a:xfrm>
                <a:off x="667753" y="3392875"/>
                <a:ext cx="8513" cy="6414"/>
              </a:xfrm>
              <a:custGeom>
                <a:avLst/>
                <a:gdLst/>
                <a:ahLst/>
                <a:cxnLst/>
                <a:rect l="l" t="t" r="r" b="b"/>
                <a:pathLst>
                  <a:path w="219" h="165" extrusionOk="0">
                    <a:moveTo>
                      <a:pt x="116" y="0"/>
                    </a:moveTo>
                    <a:cubicBezTo>
                      <a:pt x="112" y="0"/>
                      <a:pt x="108" y="0"/>
                      <a:pt x="103" y="1"/>
                    </a:cubicBezTo>
                    <a:cubicBezTo>
                      <a:pt x="0" y="10"/>
                      <a:pt x="16" y="164"/>
                      <a:pt x="112" y="164"/>
                    </a:cubicBezTo>
                    <a:cubicBezTo>
                      <a:pt x="115" y="164"/>
                      <a:pt x="118" y="164"/>
                      <a:pt x="122" y="164"/>
                    </a:cubicBezTo>
                    <a:cubicBezTo>
                      <a:pt x="219" y="150"/>
                      <a:pt x="205" y="0"/>
                      <a:pt x="116"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70"/>
              <p:cNvSpPr/>
              <p:nvPr/>
            </p:nvSpPr>
            <p:spPr>
              <a:xfrm>
                <a:off x="825847" y="3373010"/>
                <a:ext cx="28999" cy="39614"/>
              </a:xfrm>
              <a:custGeom>
                <a:avLst/>
                <a:gdLst/>
                <a:ahLst/>
                <a:cxnLst/>
                <a:rect l="l" t="t" r="r" b="b"/>
                <a:pathLst>
                  <a:path w="746" h="1019" extrusionOk="0">
                    <a:moveTo>
                      <a:pt x="306" y="1"/>
                    </a:moveTo>
                    <a:cubicBezTo>
                      <a:pt x="298" y="1"/>
                      <a:pt x="291" y="1"/>
                      <a:pt x="284" y="2"/>
                    </a:cubicBezTo>
                    <a:cubicBezTo>
                      <a:pt x="126" y="22"/>
                      <a:pt x="0" y="253"/>
                      <a:pt x="0" y="535"/>
                    </a:cubicBezTo>
                    <a:cubicBezTo>
                      <a:pt x="5" y="798"/>
                      <a:pt x="168" y="1018"/>
                      <a:pt x="367" y="1018"/>
                    </a:cubicBezTo>
                    <a:cubicBezTo>
                      <a:pt x="379" y="1018"/>
                      <a:pt x="392" y="1018"/>
                      <a:pt x="404" y="1016"/>
                    </a:cubicBezTo>
                    <a:cubicBezTo>
                      <a:pt x="625" y="992"/>
                      <a:pt x="745" y="728"/>
                      <a:pt x="683" y="454"/>
                    </a:cubicBezTo>
                    <a:cubicBezTo>
                      <a:pt x="619" y="188"/>
                      <a:pt x="454" y="1"/>
                      <a:pt x="306" y="1"/>
                    </a:cubicBezTo>
                    <a:close/>
                  </a:path>
                </a:pathLst>
              </a:custGeom>
              <a:solidFill>
                <a:srgbClr val="1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70"/>
              <p:cNvSpPr/>
              <p:nvPr/>
            </p:nvSpPr>
            <p:spPr>
              <a:xfrm>
                <a:off x="837042" y="3377908"/>
                <a:ext cx="8552" cy="6453"/>
              </a:xfrm>
              <a:custGeom>
                <a:avLst/>
                <a:gdLst/>
                <a:ahLst/>
                <a:cxnLst/>
                <a:rect l="l" t="t" r="r" b="b"/>
                <a:pathLst>
                  <a:path w="220" h="166" extrusionOk="0">
                    <a:moveTo>
                      <a:pt x="110" y="0"/>
                    </a:moveTo>
                    <a:cubicBezTo>
                      <a:pt x="108" y="0"/>
                      <a:pt x="105" y="1"/>
                      <a:pt x="102" y="1"/>
                    </a:cubicBezTo>
                    <a:cubicBezTo>
                      <a:pt x="0" y="15"/>
                      <a:pt x="14" y="165"/>
                      <a:pt x="108" y="165"/>
                    </a:cubicBezTo>
                    <a:cubicBezTo>
                      <a:pt x="112" y="165"/>
                      <a:pt x="116" y="165"/>
                      <a:pt x="121" y="165"/>
                    </a:cubicBezTo>
                    <a:cubicBezTo>
                      <a:pt x="219" y="150"/>
                      <a:pt x="203" y="0"/>
                      <a:pt x="11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70"/>
              <p:cNvSpPr/>
              <p:nvPr/>
            </p:nvSpPr>
            <p:spPr>
              <a:xfrm>
                <a:off x="728316" y="3423470"/>
                <a:ext cx="59086" cy="28651"/>
              </a:xfrm>
              <a:custGeom>
                <a:avLst/>
                <a:gdLst/>
                <a:ahLst/>
                <a:cxnLst/>
                <a:rect l="l" t="t" r="r" b="b"/>
                <a:pathLst>
                  <a:path w="1520" h="737" extrusionOk="0">
                    <a:moveTo>
                      <a:pt x="1436" y="0"/>
                    </a:moveTo>
                    <a:cubicBezTo>
                      <a:pt x="1400" y="0"/>
                      <a:pt x="1370" y="26"/>
                      <a:pt x="1360" y="59"/>
                    </a:cubicBezTo>
                    <a:cubicBezTo>
                      <a:pt x="1360" y="59"/>
                      <a:pt x="1337" y="175"/>
                      <a:pt x="1251" y="295"/>
                    </a:cubicBezTo>
                    <a:cubicBezTo>
                      <a:pt x="1207" y="352"/>
                      <a:pt x="1149" y="415"/>
                      <a:pt x="1072" y="468"/>
                    </a:cubicBezTo>
                    <a:cubicBezTo>
                      <a:pt x="996" y="516"/>
                      <a:pt x="895" y="559"/>
                      <a:pt x="770" y="574"/>
                    </a:cubicBezTo>
                    <a:cubicBezTo>
                      <a:pt x="726" y="583"/>
                      <a:pt x="688" y="583"/>
                      <a:pt x="650" y="583"/>
                    </a:cubicBezTo>
                    <a:cubicBezTo>
                      <a:pt x="549" y="583"/>
                      <a:pt x="472" y="563"/>
                      <a:pt x="404" y="530"/>
                    </a:cubicBezTo>
                    <a:cubicBezTo>
                      <a:pt x="357" y="506"/>
                      <a:pt x="318" y="477"/>
                      <a:pt x="289" y="448"/>
                    </a:cubicBezTo>
                    <a:cubicBezTo>
                      <a:pt x="242" y="401"/>
                      <a:pt x="207" y="348"/>
                      <a:pt x="189" y="310"/>
                    </a:cubicBezTo>
                    <a:cubicBezTo>
                      <a:pt x="178" y="290"/>
                      <a:pt x="169" y="275"/>
                      <a:pt x="164" y="266"/>
                    </a:cubicBezTo>
                    <a:cubicBezTo>
                      <a:pt x="164" y="261"/>
                      <a:pt x="164" y="257"/>
                      <a:pt x="160" y="252"/>
                    </a:cubicBezTo>
                    <a:cubicBezTo>
                      <a:pt x="152" y="217"/>
                      <a:pt x="123" y="195"/>
                      <a:pt x="92" y="195"/>
                    </a:cubicBezTo>
                    <a:cubicBezTo>
                      <a:pt x="84" y="195"/>
                      <a:pt x="76" y="196"/>
                      <a:pt x="69" y="199"/>
                    </a:cubicBezTo>
                    <a:cubicBezTo>
                      <a:pt x="25" y="208"/>
                      <a:pt x="1" y="252"/>
                      <a:pt x="16" y="290"/>
                    </a:cubicBezTo>
                    <a:cubicBezTo>
                      <a:pt x="16" y="295"/>
                      <a:pt x="25" y="324"/>
                      <a:pt x="45" y="367"/>
                    </a:cubicBezTo>
                    <a:cubicBezTo>
                      <a:pt x="73" y="425"/>
                      <a:pt x="131" y="521"/>
                      <a:pt x="227" y="598"/>
                    </a:cubicBezTo>
                    <a:cubicBezTo>
                      <a:pt x="275" y="636"/>
                      <a:pt x="333" y="670"/>
                      <a:pt x="404" y="698"/>
                    </a:cubicBezTo>
                    <a:cubicBezTo>
                      <a:pt x="477" y="723"/>
                      <a:pt x="559" y="736"/>
                      <a:pt x="650" y="736"/>
                    </a:cubicBezTo>
                    <a:cubicBezTo>
                      <a:pt x="693" y="736"/>
                      <a:pt x="741" y="732"/>
                      <a:pt x="790" y="727"/>
                    </a:cubicBezTo>
                    <a:cubicBezTo>
                      <a:pt x="943" y="703"/>
                      <a:pt x="1063" y="656"/>
                      <a:pt x="1159" y="592"/>
                    </a:cubicBezTo>
                    <a:cubicBezTo>
                      <a:pt x="1231" y="545"/>
                      <a:pt x="1294" y="487"/>
                      <a:pt x="1337" y="434"/>
                    </a:cubicBezTo>
                    <a:cubicBezTo>
                      <a:pt x="1409" y="348"/>
                      <a:pt x="1453" y="266"/>
                      <a:pt x="1476" y="199"/>
                    </a:cubicBezTo>
                    <a:cubicBezTo>
                      <a:pt x="1505" y="137"/>
                      <a:pt x="1510" y="93"/>
                      <a:pt x="1515" y="88"/>
                    </a:cubicBezTo>
                    <a:cubicBezTo>
                      <a:pt x="1520" y="50"/>
                      <a:pt x="1495" y="6"/>
                      <a:pt x="1453" y="2"/>
                    </a:cubicBezTo>
                    <a:cubicBezTo>
                      <a:pt x="1447" y="1"/>
                      <a:pt x="1442" y="0"/>
                      <a:pt x="1436" y="0"/>
                    </a:cubicBezTo>
                    <a:close/>
                  </a:path>
                </a:pathLst>
              </a:custGeom>
              <a:solidFill>
                <a:srgbClr val="1F2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70"/>
              <p:cNvSpPr/>
              <p:nvPr/>
            </p:nvSpPr>
            <p:spPr>
              <a:xfrm>
                <a:off x="688744" y="3217432"/>
                <a:ext cx="59086" cy="59090"/>
              </a:xfrm>
              <a:custGeom>
                <a:avLst/>
                <a:gdLst/>
                <a:ahLst/>
                <a:cxnLst/>
                <a:rect l="l" t="t" r="r" b="b"/>
                <a:pathLst>
                  <a:path w="1520" h="1520" extrusionOk="0">
                    <a:moveTo>
                      <a:pt x="759" y="1"/>
                    </a:moveTo>
                    <a:cubicBezTo>
                      <a:pt x="342" y="1"/>
                      <a:pt x="0" y="342"/>
                      <a:pt x="0" y="760"/>
                    </a:cubicBezTo>
                    <a:cubicBezTo>
                      <a:pt x="0" y="1178"/>
                      <a:pt x="342" y="1520"/>
                      <a:pt x="759" y="1520"/>
                    </a:cubicBezTo>
                    <a:cubicBezTo>
                      <a:pt x="1178" y="1520"/>
                      <a:pt x="1519" y="1178"/>
                      <a:pt x="1519" y="760"/>
                    </a:cubicBezTo>
                    <a:cubicBezTo>
                      <a:pt x="1519" y="342"/>
                      <a:pt x="1178" y="1"/>
                      <a:pt x="759" y="1"/>
                    </a:cubicBezTo>
                    <a:close/>
                  </a:path>
                </a:pathLst>
              </a:custGeom>
              <a:solidFill>
                <a:srgbClr val="FECF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70"/>
              <p:cNvSpPr/>
              <p:nvPr/>
            </p:nvSpPr>
            <p:spPr>
              <a:xfrm>
                <a:off x="642213" y="3412896"/>
                <a:ext cx="63906" cy="39419"/>
              </a:xfrm>
              <a:custGeom>
                <a:avLst/>
                <a:gdLst/>
                <a:ahLst/>
                <a:cxnLst/>
                <a:rect l="l" t="t" r="r" b="b"/>
                <a:pathLst>
                  <a:path w="1644" h="1014" extrusionOk="0">
                    <a:moveTo>
                      <a:pt x="911" y="0"/>
                    </a:moveTo>
                    <a:cubicBezTo>
                      <a:pt x="862" y="0"/>
                      <a:pt x="811" y="3"/>
                      <a:pt x="760" y="10"/>
                    </a:cubicBezTo>
                    <a:cubicBezTo>
                      <a:pt x="328" y="63"/>
                      <a:pt x="0" y="327"/>
                      <a:pt x="35" y="600"/>
                    </a:cubicBezTo>
                    <a:cubicBezTo>
                      <a:pt x="64" y="846"/>
                      <a:pt x="362" y="1013"/>
                      <a:pt x="728" y="1013"/>
                    </a:cubicBezTo>
                    <a:cubicBezTo>
                      <a:pt x="778" y="1013"/>
                      <a:pt x="829" y="1010"/>
                      <a:pt x="880" y="1004"/>
                    </a:cubicBezTo>
                    <a:cubicBezTo>
                      <a:pt x="1317" y="957"/>
                      <a:pt x="1644" y="687"/>
                      <a:pt x="1610" y="413"/>
                    </a:cubicBezTo>
                    <a:cubicBezTo>
                      <a:pt x="1581" y="171"/>
                      <a:pt x="1281" y="0"/>
                      <a:pt x="911" y="0"/>
                    </a:cubicBezTo>
                    <a:close/>
                  </a:path>
                </a:pathLst>
              </a:custGeom>
              <a:solidFill>
                <a:srgbClr val="EE73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27" name="Google Shape;4027;p70"/>
            <p:cNvSpPr/>
            <p:nvPr/>
          </p:nvSpPr>
          <p:spPr>
            <a:xfrm>
              <a:off x="488084" y="3164600"/>
              <a:ext cx="535235" cy="523452"/>
            </a:xfrm>
            <a:custGeom>
              <a:avLst/>
              <a:gdLst/>
              <a:ahLst/>
              <a:cxnLst/>
              <a:rect l="l" t="t" r="r" b="b"/>
              <a:pathLst>
                <a:path w="13769" h="13465" extrusionOk="0">
                  <a:moveTo>
                    <a:pt x="6221" y="1"/>
                  </a:moveTo>
                  <a:cubicBezTo>
                    <a:pt x="6004" y="1"/>
                    <a:pt x="5790" y="120"/>
                    <a:pt x="5691" y="342"/>
                  </a:cubicBezTo>
                  <a:lnTo>
                    <a:pt x="4173" y="3701"/>
                  </a:lnTo>
                  <a:cubicBezTo>
                    <a:pt x="4109" y="3831"/>
                    <a:pt x="4004" y="3936"/>
                    <a:pt x="3869" y="3994"/>
                  </a:cubicBezTo>
                  <a:lnTo>
                    <a:pt x="476" y="5442"/>
                  </a:lnTo>
                  <a:cubicBezTo>
                    <a:pt x="87" y="5604"/>
                    <a:pt x="1" y="6119"/>
                    <a:pt x="314" y="6402"/>
                  </a:cubicBezTo>
                  <a:lnTo>
                    <a:pt x="3038" y="8887"/>
                  </a:lnTo>
                  <a:cubicBezTo>
                    <a:pt x="3148" y="8982"/>
                    <a:pt x="3215" y="9117"/>
                    <a:pt x="3226" y="9261"/>
                  </a:cubicBezTo>
                  <a:lnTo>
                    <a:pt x="3552" y="12938"/>
                  </a:lnTo>
                  <a:cubicBezTo>
                    <a:pt x="3581" y="13251"/>
                    <a:pt x="3847" y="13465"/>
                    <a:pt x="4133" y="13465"/>
                  </a:cubicBezTo>
                  <a:cubicBezTo>
                    <a:pt x="4228" y="13465"/>
                    <a:pt x="4326" y="13441"/>
                    <a:pt x="4417" y="13389"/>
                  </a:cubicBezTo>
                  <a:lnTo>
                    <a:pt x="7622" y="11564"/>
                  </a:lnTo>
                  <a:cubicBezTo>
                    <a:pt x="7708" y="11514"/>
                    <a:pt x="7804" y="11490"/>
                    <a:pt x="7902" y="11490"/>
                  </a:cubicBezTo>
                  <a:cubicBezTo>
                    <a:pt x="7948" y="11490"/>
                    <a:pt x="7995" y="11495"/>
                    <a:pt x="8041" y="11506"/>
                  </a:cubicBezTo>
                  <a:lnTo>
                    <a:pt x="11630" y="12327"/>
                  </a:lnTo>
                  <a:cubicBezTo>
                    <a:pt x="11676" y="12338"/>
                    <a:pt x="11721" y="12343"/>
                    <a:pt x="11765" y="12343"/>
                  </a:cubicBezTo>
                  <a:cubicBezTo>
                    <a:pt x="12120" y="12343"/>
                    <a:pt x="12404" y="12013"/>
                    <a:pt x="12327" y="11645"/>
                  </a:cubicBezTo>
                  <a:lnTo>
                    <a:pt x="11588" y="8037"/>
                  </a:lnTo>
                  <a:cubicBezTo>
                    <a:pt x="11554" y="7892"/>
                    <a:pt x="11583" y="7742"/>
                    <a:pt x="11655" y="7618"/>
                  </a:cubicBezTo>
                  <a:lnTo>
                    <a:pt x="13548" y="4455"/>
                  </a:lnTo>
                  <a:cubicBezTo>
                    <a:pt x="13769" y="4096"/>
                    <a:pt x="13538" y="3630"/>
                    <a:pt x="13116" y="3581"/>
                  </a:cubicBezTo>
                  <a:lnTo>
                    <a:pt x="9454" y="3173"/>
                  </a:lnTo>
                  <a:cubicBezTo>
                    <a:pt x="9310" y="3158"/>
                    <a:pt x="9175" y="3086"/>
                    <a:pt x="9079" y="2980"/>
                  </a:cubicBezTo>
                  <a:lnTo>
                    <a:pt x="6657" y="198"/>
                  </a:lnTo>
                  <a:cubicBezTo>
                    <a:pt x="6539" y="64"/>
                    <a:pt x="6379" y="1"/>
                    <a:pt x="6221" y="1"/>
                  </a:cubicBezTo>
                  <a:close/>
                </a:path>
              </a:pathLst>
            </a:cu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45"/>
        <p:cNvGrpSpPr/>
        <p:nvPr/>
      </p:nvGrpSpPr>
      <p:grpSpPr>
        <a:xfrm>
          <a:off x="0" y="0"/>
          <a:ext cx="0" cy="0"/>
          <a:chOff x="0" y="0"/>
          <a:chExt cx="0" cy="0"/>
        </a:xfrm>
      </p:grpSpPr>
      <p:sp>
        <p:nvSpPr>
          <p:cNvPr id="2149" name="Google Shape;2149;p49"/>
          <p:cNvSpPr txBox="1">
            <a:spLocks noGrp="1"/>
          </p:cNvSpPr>
          <p:nvPr>
            <p:ph type="title" idx="6"/>
          </p:nvPr>
        </p:nvSpPr>
        <p:spPr>
          <a:xfrm>
            <a:off x="817295" y="331750"/>
            <a:ext cx="3617538" cy="585589"/>
          </a:xfrm>
          <a:prstGeom prst="rect">
            <a:avLst/>
          </a:prstGeom>
        </p:spPr>
        <p:txBody>
          <a:bodyPr spcFirstLastPara="1" wrap="square" lIns="90000" tIns="90000" rIns="90000" bIns="90000" anchor="t" anchorCtr="0">
            <a:noAutofit/>
          </a:bodyPr>
          <a:lstStyle/>
          <a:p>
            <a:pPr marL="0" lvl="0" indent="0" algn="l" rtl="0">
              <a:spcBef>
                <a:spcPts val="0"/>
              </a:spcBef>
              <a:spcAft>
                <a:spcPts val="0"/>
              </a:spcAft>
              <a:buNone/>
            </a:pPr>
            <a:r>
              <a:rPr lang="en" dirty="0"/>
              <a:t>Filter Data by Country</a:t>
            </a:r>
            <a:endParaRPr dirty="0"/>
          </a:p>
        </p:txBody>
      </p:sp>
      <p:sp>
        <p:nvSpPr>
          <p:cNvPr id="2150" name="Google Shape;2150;p49"/>
          <p:cNvSpPr txBox="1">
            <a:spLocks noGrp="1"/>
          </p:cNvSpPr>
          <p:nvPr>
            <p:ph type="subTitle" idx="1"/>
          </p:nvPr>
        </p:nvSpPr>
        <p:spPr>
          <a:xfrm>
            <a:off x="817295" y="3947392"/>
            <a:ext cx="4184551" cy="864358"/>
          </a:xfrm>
          <a:prstGeom prst="rect">
            <a:avLst/>
          </a:prstGeom>
        </p:spPr>
        <p:txBody>
          <a:bodyPr spcFirstLastPara="1" wrap="square" lIns="90000" tIns="90000" rIns="90000" bIns="90000" anchor="t" anchorCtr="0">
            <a:noAutofit/>
          </a:bodyPr>
          <a:lstStyle/>
          <a:p>
            <a:pPr marL="0" lvl="0" indent="0" algn="l" rtl="0">
              <a:spcBef>
                <a:spcPts val="0"/>
              </a:spcBef>
              <a:spcAft>
                <a:spcPts val="0"/>
              </a:spcAft>
              <a:buNone/>
            </a:pPr>
            <a:r>
              <a:rPr lang="en-US" dirty="0" err="1"/>
              <a:t>Barplot</a:t>
            </a:r>
            <a:r>
              <a:rPr lang="en-US" dirty="0"/>
              <a:t> show the most country that get purchase from and the result is UK .it show us </a:t>
            </a:r>
          </a:p>
          <a:p>
            <a:pPr marL="0" lvl="0" indent="0" rtl="0">
              <a:spcBef>
                <a:spcPts val="0"/>
              </a:spcBef>
              <a:spcAft>
                <a:spcPts val="0"/>
              </a:spcAft>
              <a:buNone/>
            </a:pPr>
            <a:r>
              <a:rPr lang="en-US" dirty="0"/>
              <a:t>Above 80% of order come from </a:t>
            </a:r>
            <a:r>
              <a:rPr lang="en-US" dirty="0">
                <a:solidFill>
                  <a:schemeClr val="tx2"/>
                </a:solidFill>
              </a:rPr>
              <a:t>United Kingdom.</a:t>
            </a:r>
          </a:p>
          <a:p>
            <a:pPr marL="0" lvl="0" indent="0" rtl="0">
              <a:spcBef>
                <a:spcPts val="0"/>
              </a:spcBef>
              <a:spcAft>
                <a:spcPts val="0"/>
              </a:spcAft>
              <a:buNone/>
            </a:pPr>
            <a:r>
              <a:rPr lang="en-US" dirty="0"/>
              <a:t>We choose United Kingdom as the sample data</a:t>
            </a:r>
          </a:p>
        </p:txBody>
      </p:sp>
      <p:pic>
        <p:nvPicPr>
          <p:cNvPr id="3" name="Picture 2">
            <a:extLst>
              <a:ext uri="{FF2B5EF4-FFF2-40B4-BE49-F238E27FC236}">
                <a16:creationId xmlns:a16="http://schemas.microsoft.com/office/drawing/2014/main" id="{2383E14C-485A-4EF4-B8B1-7EA4E82C0CB2}"/>
              </a:ext>
            </a:extLst>
          </p:cNvPr>
          <p:cNvPicPr>
            <a:picLocks noChangeAspect="1"/>
          </p:cNvPicPr>
          <p:nvPr/>
        </p:nvPicPr>
        <p:blipFill>
          <a:blip r:embed="rId3"/>
          <a:stretch>
            <a:fillRect/>
          </a:stretch>
        </p:blipFill>
        <p:spPr>
          <a:xfrm>
            <a:off x="934526" y="1071062"/>
            <a:ext cx="6809961" cy="2695953"/>
          </a:xfrm>
          <a:prstGeom prst="rect">
            <a:avLst/>
          </a:prstGeom>
          <a:ln w="12700">
            <a:solidFill>
              <a:schemeClr val="tx2"/>
            </a:solidFill>
          </a:ln>
        </p:spPr>
      </p:pic>
      <p:sp>
        <p:nvSpPr>
          <p:cNvPr id="14" name="Rectangle 13">
            <a:extLst>
              <a:ext uri="{FF2B5EF4-FFF2-40B4-BE49-F238E27FC236}">
                <a16:creationId xmlns:a16="http://schemas.microsoft.com/office/drawing/2014/main" id="{DB8E0522-E2CA-4D21-811F-78D8B3CA379E}"/>
              </a:ext>
            </a:extLst>
          </p:cNvPr>
          <p:cNvSpPr/>
          <p:nvPr/>
        </p:nvSpPr>
        <p:spPr>
          <a:xfrm>
            <a:off x="1578708" y="1227015"/>
            <a:ext cx="953477" cy="21961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F00BD0D-FCF1-4079-A20A-D22FC98837FC}"/>
              </a:ext>
            </a:extLst>
          </p:cNvPr>
          <p:cNvSpPr>
            <a:spLocks noGrp="1"/>
          </p:cNvSpPr>
          <p:nvPr>
            <p:ph type="subTitle" idx="1"/>
          </p:nvPr>
        </p:nvSpPr>
        <p:spPr>
          <a:xfrm>
            <a:off x="805968" y="1646059"/>
            <a:ext cx="6173170" cy="2527355"/>
          </a:xfrm>
        </p:spPr>
        <p:txBody>
          <a:bodyPr/>
          <a:lstStyle/>
          <a:p>
            <a:pPr>
              <a:buFontTx/>
              <a:buChar char="-"/>
            </a:pPr>
            <a:r>
              <a:rPr lang="en" sz="1600" dirty="0">
                <a:solidFill>
                  <a:schemeClr val="tx2"/>
                </a:solidFill>
              </a:rPr>
              <a:t>Recency</a:t>
            </a:r>
            <a:r>
              <a:rPr lang="en" sz="1600" dirty="0"/>
              <a:t> : </a:t>
            </a:r>
            <a:r>
              <a:rPr lang="en-US" sz="1600" dirty="0"/>
              <a:t>how recently a customer has transacted with a brand . Max </a:t>
            </a:r>
            <a:r>
              <a:rPr lang="en-US" sz="1600" dirty="0" err="1"/>
              <a:t>InvoiceDate</a:t>
            </a:r>
            <a:r>
              <a:rPr lang="en-US" sz="1600" dirty="0"/>
              <a:t> – Max </a:t>
            </a:r>
            <a:r>
              <a:rPr lang="en-US" sz="1600" dirty="0" err="1"/>
              <a:t>InvoiceDate</a:t>
            </a:r>
            <a:r>
              <a:rPr lang="en-US" sz="1600" dirty="0"/>
              <a:t> of each Customer</a:t>
            </a:r>
          </a:p>
          <a:p>
            <a:pPr>
              <a:buFontTx/>
              <a:buChar char="-"/>
            </a:pPr>
            <a:endParaRPr lang="en-US" sz="1600" dirty="0"/>
          </a:p>
          <a:p>
            <a:pPr>
              <a:buFontTx/>
              <a:buChar char="-"/>
            </a:pPr>
            <a:r>
              <a:rPr lang="en" sz="1600" dirty="0">
                <a:solidFill>
                  <a:schemeClr val="tx2"/>
                </a:solidFill>
              </a:rPr>
              <a:t>Frequency</a:t>
            </a:r>
            <a:r>
              <a:rPr lang="en-US" sz="1600" dirty="0"/>
              <a:t> : how frequently they’ve engaged with a brand . Total of transaction (count </a:t>
            </a:r>
            <a:r>
              <a:rPr lang="en-US" sz="1600" dirty="0" err="1"/>
              <a:t>InvoiceNo</a:t>
            </a:r>
            <a:r>
              <a:rPr lang="en-US" sz="1600" dirty="0"/>
              <a:t>)</a:t>
            </a:r>
          </a:p>
          <a:p>
            <a:pPr>
              <a:buFontTx/>
              <a:buChar char="-"/>
            </a:pPr>
            <a:endParaRPr lang="en-US" sz="1600" dirty="0"/>
          </a:p>
          <a:p>
            <a:pPr>
              <a:buFontTx/>
              <a:buChar char="-"/>
            </a:pPr>
            <a:r>
              <a:rPr lang="en" sz="1600" dirty="0">
                <a:solidFill>
                  <a:schemeClr val="tx2"/>
                </a:solidFill>
              </a:rPr>
              <a:t>Monetary</a:t>
            </a:r>
            <a:r>
              <a:rPr lang="en-US" sz="1600" dirty="0"/>
              <a:t> : how much money they’ve spent on a brand’s products and services. Sum of Total Amount for each customer</a:t>
            </a:r>
          </a:p>
          <a:p>
            <a:pPr>
              <a:buFontTx/>
              <a:buChar char="-"/>
            </a:pPr>
            <a:endParaRPr lang="en-US" sz="1600" dirty="0"/>
          </a:p>
          <a:p>
            <a:pPr>
              <a:buFontTx/>
              <a:buChar char="-"/>
            </a:pPr>
            <a:endParaRPr lang="en-US" sz="1600" dirty="0"/>
          </a:p>
          <a:p>
            <a:pPr>
              <a:buFontTx/>
              <a:buChar char="-"/>
            </a:pPr>
            <a:endParaRPr lang="en-US" sz="1600" dirty="0"/>
          </a:p>
          <a:p>
            <a:pPr>
              <a:buFontTx/>
              <a:buChar char="-"/>
            </a:pPr>
            <a:endParaRPr lang="en-US" sz="1600" dirty="0"/>
          </a:p>
          <a:p>
            <a:endParaRPr lang="en-US" sz="1600" dirty="0"/>
          </a:p>
          <a:p>
            <a:endParaRPr lang="en-US" sz="1600" dirty="0"/>
          </a:p>
        </p:txBody>
      </p:sp>
      <p:sp>
        <p:nvSpPr>
          <p:cNvPr id="3" name="Title 2">
            <a:extLst>
              <a:ext uri="{FF2B5EF4-FFF2-40B4-BE49-F238E27FC236}">
                <a16:creationId xmlns:a16="http://schemas.microsoft.com/office/drawing/2014/main" id="{202F4232-6A96-47BE-A957-026794947E6E}"/>
              </a:ext>
            </a:extLst>
          </p:cNvPr>
          <p:cNvSpPr>
            <a:spLocks noGrp="1"/>
          </p:cNvSpPr>
          <p:nvPr>
            <p:ph type="title"/>
          </p:nvPr>
        </p:nvSpPr>
        <p:spPr>
          <a:xfrm>
            <a:off x="720000" y="773723"/>
            <a:ext cx="2460862" cy="532312"/>
          </a:xfrm>
        </p:spPr>
        <p:txBody>
          <a:bodyPr/>
          <a:lstStyle/>
          <a:p>
            <a:r>
              <a:rPr lang="en-US" dirty="0"/>
              <a:t>RFM Method</a:t>
            </a:r>
          </a:p>
        </p:txBody>
      </p:sp>
    </p:spTree>
    <p:extLst>
      <p:ext uri="{BB962C8B-B14F-4D97-AF65-F5344CB8AC3E}">
        <p14:creationId xmlns:p14="http://schemas.microsoft.com/office/powerpoint/2010/main" val="3429951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DEF57-64D2-4EE5-8C59-AEC52AB6D2E9}"/>
              </a:ext>
            </a:extLst>
          </p:cNvPr>
          <p:cNvSpPr>
            <a:spLocks noGrp="1"/>
          </p:cNvSpPr>
          <p:nvPr>
            <p:ph type="ctrTitle"/>
          </p:nvPr>
        </p:nvSpPr>
        <p:spPr>
          <a:xfrm>
            <a:off x="164122" y="140677"/>
            <a:ext cx="3618523" cy="865825"/>
          </a:xfrm>
        </p:spPr>
        <p:txBody>
          <a:bodyPr/>
          <a:lstStyle/>
          <a:p>
            <a:pPr algn="l"/>
            <a:r>
              <a:rPr lang="en-US" sz="4000" dirty="0"/>
              <a:t>RFM Visualize</a:t>
            </a:r>
          </a:p>
        </p:txBody>
      </p:sp>
      <p:pic>
        <p:nvPicPr>
          <p:cNvPr id="5" name="Picture 4">
            <a:extLst>
              <a:ext uri="{FF2B5EF4-FFF2-40B4-BE49-F238E27FC236}">
                <a16:creationId xmlns:a16="http://schemas.microsoft.com/office/drawing/2014/main" id="{70784D9D-45AC-49F9-9C8B-E5B30FD33423}"/>
              </a:ext>
            </a:extLst>
          </p:cNvPr>
          <p:cNvPicPr>
            <a:picLocks noChangeAspect="1"/>
          </p:cNvPicPr>
          <p:nvPr/>
        </p:nvPicPr>
        <p:blipFill>
          <a:blip r:embed="rId2"/>
          <a:stretch>
            <a:fillRect/>
          </a:stretch>
        </p:blipFill>
        <p:spPr>
          <a:xfrm>
            <a:off x="133276" y="1904114"/>
            <a:ext cx="2823767" cy="2010522"/>
          </a:xfrm>
          <a:prstGeom prst="rect">
            <a:avLst/>
          </a:prstGeom>
          <a:ln w="12700">
            <a:solidFill>
              <a:schemeClr val="tx2"/>
            </a:solidFill>
          </a:ln>
        </p:spPr>
      </p:pic>
      <p:pic>
        <p:nvPicPr>
          <p:cNvPr id="7" name="Picture 6">
            <a:extLst>
              <a:ext uri="{FF2B5EF4-FFF2-40B4-BE49-F238E27FC236}">
                <a16:creationId xmlns:a16="http://schemas.microsoft.com/office/drawing/2014/main" id="{36B36BE1-FA49-4880-99C3-5CCCD241D2F9}"/>
              </a:ext>
            </a:extLst>
          </p:cNvPr>
          <p:cNvPicPr>
            <a:picLocks noChangeAspect="1"/>
          </p:cNvPicPr>
          <p:nvPr/>
        </p:nvPicPr>
        <p:blipFill>
          <a:blip r:embed="rId3"/>
          <a:stretch>
            <a:fillRect/>
          </a:stretch>
        </p:blipFill>
        <p:spPr>
          <a:xfrm>
            <a:off x="6186957" y="1905272"/>
            <a:ext cx="2823767" cy="2010522"/>
          </a:xfrm>
          <a:prstGeom prst="rect">
            <a:avLst/>
          </a:prstGeom>
          <a:ln w="12700">
            <a:solidFill>
              <a:schemeClr val="tx2"/>
            </a:solidFill>
          </a:ln>
        </p:spPr>
      </p:pic>
      <p:pic>
        <p:nvPicPr>
          <p:cNvPr id="9" name="Picture 8">
            <a:extLst>
              <a:ext uri="{FF2B5EF4-FFF2-40B4-BE49-F238E27FC236}">
                <a16:creationId xmlns:a16="http://schemas.microsoft.com/office/drawing/2014/main" id="{AE5079DF-781C-472D-BC5F-4DA21BF7185C}"/>
              </a:ext>
            </a:extLst>
          </p:cNvPr>
          <p:cNvPicPr>
            <a:picLocks noChangeAspect="1"/>
          </p:cNvPicPr>
          <p:nvPr/>
        </p:nvPicPr>
        <p:blipFill>
          <a:blip r:embed="rId4"/>
          <a:stretch>
            <a:fillRect/>
          </a:stretch>
        </p:blipFill>
        <p:spPr>
          <a:xfrm>
            <a:off x="3160117" y="1904114"/>
            <a:ext cx="2823766" cy="2011680"/>
          </a:xfrm>
          <a:prstGeom prst="rect">
            <a:avLst/>
          </a:prstGeom>
          <a:ln w="12700">
            <a:solidFill>
              <a:schemeClr val="tx2"/>
            </a:solidFill>
          </a:ln>
        </p:spPr>
      </p:pic>
      <p:sp>
        <p:nvSpPr>
          <p:cNvPr id="10" name="Google Shape;2252;p50">
            <a:extLst>
              <a:ext uri="{FF2B5EF4-FFF2-40B4-BE49-F238E27FC236}">
                <a16:creationId xmlns:a16="http://schemas.microsoft.com/office/drawing/2014/main" id="{CE604073-CAFE-4725-ADC5-406310853A85}"/>
              </a:ext>
            </a:extLst>
          </p:cNvPr>
          <p:cNvSpPr txBox="1">
            <a:spLocks/>
          </p:cNvSpPr>
          <p:nvPr/>
        </p:nvSpPr>
        <p:spPr>
          <a:xfrm>
            <a:off x="711198" y="1256940"/>
            <a:ext cx="1398715" cy="396736"/>
          </a:xfrm>
          <a:prstGeom prst="rect">
            <a:avLst/>
          </a:prstGeom>
        </p:spPr>
        <p:txBody>
          <a:bodyPr spcFirstLastPara="1" wrap="square" lIns="90000" tIns="90000" rIns="90000" bIns="900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dirty="0">
                <a:solidFill>
                  <a:schemeClr val="bg1"/>
                </a:solidFill>
                <a:latin typeface="Dosis" pitchFamily="2" charset="0"/>
              </a:rPr>
              <a:t>Monetary</a:t>
            </a:r>
          </a:p>
        </p:txBody>
      </p:sp>
      <p:sp>
        <p:nvSpPr>
          <p:cNvPr id="11" name="Google Shape;2252;p50">
            <a:extLst>
              <a:ext uri="{FF2B5EF4-FFF2-40B4-BE49-F238E27FC236}">
                <a16:creationId xmlns:a16="http://schemas.microsoft.com/office/drawing/2014/main" id="{3755ECB0-5DA0-4873-A964-F0AE47BA0ACD}"/>
              </a:ext>
            </a:extLst>
          </p:cNvPr>
          <p:cNvSpPr txBox="1">
            <a:spLocks/>
          </p:cNvSpPr>
          <p:nvPr/>
        </p:nvSpPr>
        <p:spPr>
          <a:xfrm>
            <a:off x="3782645" y="1256940"/>
            <a:ext cx="1398715" cy="396736"/>
          </a:xfrm>
          <a:prstGeom prst="rect">
            <a:avLst/>
          </a:prstGeom>
        </p:spPr>
        <p:txBody>
          <a:bodyPr spcFirstLastPara="1" wrap="square" lIns="90000" tIns="90000" rIns="90000" bIns="900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dirty="0">
                <a:solidFill>
                  <a:schemeClr val="bg1"/>
                </a:solidFill>
                <a:latin typeface="Dosis" pitchFamily="2" charset="0"/>
              </a:rPr>
              <a:t>Recency</a:t>
            </a:r>
          </a:p>
        </p:txBody>
      </p:sp>
      <p:sp>
        <p:nvSpPr>
          <p:cNvPr id="12" name="Google Shape;2252;p50">
            <a:extLst>
              <a:ext uri="{FF2B5EF4-FFF2-40B4-BE49-F238E27FC236}">
                <a16:creationId xmlns:a16="http://schemas.microsoft.com/office/drawing/2014/main" id="{A7FF402F-5243-42DC-8B57-B539422BE5B5}"/>
              </a:ext>
            </a:extLst>
          </p:cNvPr>
          <p:cNvSpPr txBox="1">
            <a:spLocks/>
          </p:cNvSpPr>
          <p:nvPr/>
        </p:nvSpPr>
        <p:spPr>
          <a:xfrm>
            <a:off x="6854092" y="1256940"/>
            <a:ext cx="1398715" cy="396736"/>
          </a:xfrm>
          <a:prstGeom prst="rect">
            <a:avLst/>
          </a:prstGeom>
        </p:spPr>
        <p:txBody>
          <a:bodyPr spcFirstLastPara="1" wrap="square" lIns="90000" tIns="90000" rIns="90000" bIns="900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dirty="0">
                <a:solidFill>
                  <a:schemeClr val="bg1"/>
                </a:solidFill>
                <a:latin typeface="Dosis" pitchFamily="2" charset="0"/>
              </a:rPr>
              <a:t>Frequency</a:t>
            </a:r>
          </a:p>
        </p:txBody>
      </p:sp>
      <p:sp>
        <p:nvSpPr>
          <p:cNvPr id="13" name="Google Shape;2252;p50">
            <a:extLst>
              <a:ext uri="{FF2B5EF4-FFF2-40B4-BE49-F238E27FC236}">
                <a16:creationId xmlns:a16="http://schemas.microsoft.com/office/drawing/2014/main" id="{463839CF-BFEB-42DC-818A-5DB660214CB4}"/>
              </a:ext>
            </a:extLst>
          </p:cNvPr>
          <p:cNvSpPr txBox="1">
            <a:spLocks/>
          </p:cNvSpPr>
          <p:nvPr/>
        </p:nvSpPr>
        <p:spPr>
          <a:xfrm>
            <a:off x="1036800" y="4346940"/>
            <a:ext cx="1965453" cy="396736"/>
          </a:xfrm>
          <a:prstGeom prst="rect">
            <a:avLst/>
          </a:prstGeom>
        </p:spPr>
        <p:txBody>
          <a:bodyPr spcFirstLastPara="1" wrap="square" lIns="90000" tIns="90000" rIns="90000" bIns="900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dirty="0">
                <a:solidFill>
                  <a:schemeClr val="tx2"/>
                </a:solidFill>
                <a:latin typeface="Dosis" pitchFamily="2" charset="0"/>
              </a:rPr>
              <a:t>Platinum(1,1,1)</a:t>
            </a:r>
            <a:r>
              <a:rPr lang="en-US" sz="1800" dirty="0">
                <a:solidFill>
                  <a:schemeClr val="bg1"/>
                </a:solidFill>
                <a:latin typeface="Dosis" pitchFamily="2" charset="0"/>
              </a:rPr>
              <a:t> = Best</a:t>
            </a:r>
          </a:p>
        </p:txBody>
      </p:sp>
      <p:sp>
        <p:nvSpPr>
          <p:cNvPr id="14" name="Google Shape;2252;p50">
            <a:extLst>
              <a:ext uri="{FF2B5EF4-FFF2-40B4-BE49-F238E27FC236}">
                <a16:creationId xmlns:a16="http://schemas.microsoft.com/office/drawing/2014/main" id="{AFBEC16D-00A0-4188-9959-E18BAF3D3501}"/>
              </a:ext>
            </a:extLst>
          </p:cNvPr>
          <p:cNvSpPr txBox="1">
            <a:spLocks/>
          </p:cNvSpPr>
          <p:nvPr/>
        </p:nvSpPr>
        <p:spPr>
          <a:xfrm>
            <a:off x="3002253" y="4346940"/>
            <a:ext cx="1662470" cy="396736"/>
          </a:xfrm>
          <a:prstGeom prst="rect">
            <a:avLst/>
          </a:prstGeom>
        </p:spPr>
        <p:txBody>
          <a:bodyPr spcFirstLastPara="1" wrap="square" lIns="90000" tIns="90000" rIns="90000" bIns="900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dirty="0">
                <a:solidFill>
                  <a:schemeClr val="tx2"/>
                </a:solidFill>
                <a:latin typeface="Dosis" pitchFamily="2" charset="0"/>
              </a:rPr>
              <a:t>Gold</a:t>
            </a:r>
            <a:r>
              <a:rPr lang="en-US" sz="1800" dirty="0">
                <a:solidFill>
                  <a:schemeClr val="bg1"/>
                </a:solidFill>
                <a:latin typeface="Dosis" pitchFamily="2" charset="0"/>
              </a:rPr>
              <a:t> = very good</a:t>
            </a:r>
          </a:p>
        </p:txBody>
      </p:sp>
      <p:sp>
        <p:nvSpPr>
          <p:cNvPr id="15" name="Google Shape;2252;p50">
            <a:extLst>
              <a:ext uri="{FF2B5EF4-FFF2-40B4-BE49-F238E27FC236}">
                <a16:creationId xmlns:a16="http://schemas.microsoft.com/office/drawing/2014/main" id="{D05036FB-B275-41E6-9C61-EDABBE9B8120}"/>
              </a:ext>
            </a:extLst>
          </p:cNvPr>
          <p:cNvSpPr txBox="1">
            <a:spLocks/>
          </p:cNvSpPr>
          <p:nvPr/>
        </p:nvSpPr>
        <p:spPr>
          <a:xfrm>
            <a:off x="4664723" y="4346940"/>
            <a:ext cx="1662470" cy="396736"/>
          </a:xfrm>
          <a:prstGeom prst="rect">
            <a:avLst/>
          </a:prstGeom>
        </p:spPr>
        <p:txBody>
          <a:bodyPr spcFirstLastPara="1" wrap="square" lIns="90000" tIns="90000" rIns="90000" bIns="900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dirty="0">
                <a:solidFill>
                  <a:schemeClr val="tx2"/>
                </a:solidFill>
                <a:latin typeface="Dosis" pitchFamily="2" charset="0"/>
              </a:rPr>
              <a:t>Silver</a:t>
            </a:r>
            <a:r>
              <a:rPr lang="en-US" sz="1800" dirty="0">
                <a:solidFill>
                  <a:schemeClr val="bg1"/>
                </a:solidFill>
                <a:latin typeface="Dosis" pitchFamily="2" charset="0"/>
              </a:rPr>
              <a:t> = Good</a:t>
            </a:r>
          </a:p>
        </p:txBody>
      </p:sp>
      <p:sp>
        <p:nvSpPr>
          <p:cNvPr id="16" name="Google Shape;2252;p50">
            <a:extLst>
              <a:ext uri="{FF2B5EF4-FFF2-40B4-BE49-F238E27FC236}">
                <a16:creationId xmlns:a16="http://schemas.microsoft.com/office/drawing/2014/main" id="{4BDCD924-E41D-43C4-915D-0BD23C879530}"/>
              </a:ext>
            </a:extLst>
          </p:cNvPr>
          <p:cNvSpPr txBox="1">
            <a:spLocks/>
          </p:cNvSpPr>
          <p:nvPr/>
        </p:nvSpPr>
        <p:spPr>
          <a:xfrm>
            <a:off x="6247014" y="4346940"/>
            <a:ext cx="2436186" cy="396736"/>
          </a:xfrm>
          <a:prstGeom prst="rect">
            <a:avLst/>
          </a:prstGeom>
        </p:spPr>
        <p:txBody>
          <a:bodyPr spcFirstLastPara="1" wrap="square" lIns="90000" tIns="90000" rIns="90000" bIns="900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dirty="0">
                <a:solidFill>
                  <a:schemeClr val="tx2"/>
                </a:solidFill>
                <a:latin typeface="Dosis" pitchFamily="2" charset="0"/>
              </a:rPr>
              <a:t>Bronze(4,4,4)</a:t>
            </a:r>
            <a:r>
              <a:rPr lang="en-US" sz="1800" dirty="0">
                <a:solidFill>
                  <a:schemeClr val="bg1"/>
                </a:solidFill>
                <a:latin typeface="Dosis" pitchFamily="2" charset="0"/>
              </a:rPr>
              <a:t> = not good</a:t>
            </a:r>
          </a:p>
        </p:txBody>
      </p:sp>
    </p:spTree>
    <p:extLst>
      <p:ext uri="{BB962C8B-B14F-4D97-AF65-F5344CB8AC3E}">
        <p14:creationId xmlns:p14="http://schemas.microsoft.com/office/powerpoint/2010/main" val="864788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F00BD0D-FCF1-4079-A20A-D22FC98837FC}"/>
              </a:ext>
            </a:extLst>
          </p:cNvPr>
          <p:cNvSpPr>
            <a:spLocks noGrp="1"/>
          </p:cNvSpPr>
          <p:nvPr>
            <p:ph type="subTitle" idx="1"/>
          </p:nvPr>
        </p:nvSpPr>
        <p:spPr>
          <a:xfrm>
            <a:off x="805968" y="1646059"/>
            <a:ext cx="6173170" cy="2527355"/>
          </a:xfrm>
        </p:spPr>
        <p:txBody>
          <a:bodyPr/>
          <a:lstStyle/>
          <a:p>
            <a:pPr>
              <a:buFontTx/>
              <a:buChar char="-"/>
            </a:pPr>
            <a:r>
              <a:rPr lang="en-US" sz="1600" dirty="0">
                <a:solidFill>
                  <a:schemeClr val="tx2"/>
                </a:solidFill>
              </a:rPr>
              <a:t>Cleaning</a:t>
            </a:r>
            <a:r>
              <a:rPr lang="en-US" sz="2000" b="1" i="0" dirty="0">
                <a:solidFill>
                  <a:schemeClr val="tx2"/>
                </a:solidFill>
                <a:effectLst/>
                <a:latin typeface="-apple-system"/>
              </a:rPr>
              <a:t> </a:t>
            </a:r>
            <a:r>
              <a:rPr lang="en-US" sz="1600" dirty="0">
                <a:solidFill>
                  <a:schemeClr val="tx2"/>
                </a:solidFill>
              </a:rPr>
              <a:t>Skewness </a:t>
            </a:r>
            <a:r>
              <a:rPr lang="en-US" sz="1600" dirty="0"/>
              <a:t>: Manage the Skewness to Recency, Frequency and Monetary.</a:t>
            </a:r>
          </a:p>
          <a:p>
            <a:pPr marL="139700" indent="0"/>
            <a:endParaRPr lang="en-US" sz="1600" dirty="0"/>
          </a:p>
          <a:p>
            <a:pPr>
              <a:buFontTx/>
              <a:buChar char="-"/>
            </a:pPr>
            <a:r>
              <a:rPr lang="en" sz="1600" dirty="0">
                <a:solidFill>
                  <a:schemeClr val="tx2"/>
                </a:solidFill>
              </a:rPr>
              <a:t>Scale</a:t>
            </a:r>
            <a:r>
              <a:rPr lang="en-US" sz="1600" dirty="0"/>
              <a:t> : transform Mean and Standard Deviation have the same values in each R F M .</a:t>
            </a:r>
          </a:p>
          <a:p>
            <a:pPr>
              <a:buFontTx/>
              <a:buChar char="-"/>
            </a:pPr>
            <a:endParaRPr lang="en-US" sz="1600" dirty="0"/>
          </a:p>
          <a:p>
            <a:pPr>
              <a:buFontTx/>
              <a:buChar char="-"/>
            </a:pPr>
            <a:r>
              <a:rPr lang="en-US" sz="1600" dirty="0">
                <a:solidFill>
                  <a:schemeClr val="tx2"/>
                </a:solidFill>
              </a:rPr>
              <a:t>Cluster</a:t>
            </a:r>
            <a:r>
              <a:rPr lang="en-US" sz="1600" dirty="0"/>
              <a:t> : Using K-Mean algorithm to cluster</a:t>
            </a:r>
          </a:p>
          <a:p>
            <a:pPr>
              <a:buFontTx/>
              <a:buChar char="-"/>
            </a:pPr>
            <a:r>
              <a:rPr lang="en-US" sz="1600" dirty="0">
                <a:solidFill>
                  <a:schemeClr val="tx2"/>
                </a:solidFill>
              </a:rPr>
              <a:t>Elbow</a:t>
            </a:r>
            <a:r>
              <a:rPr lang="en-US" sz="1600" dirty="0"/>
              <a:t> </a:t>
            </a:r>
            <a:r>
              <a:rPr lang="en-US" sz="1600" dirty="0">
                <a:solidFill>
                  <a:schemeClr val="tx2"/>
                </a:solidFill>
              </a:rPr>
              <a:t>Method</a:t>
            </a:r>
            <a:r>
              <a:rPr lang="en-US" sz="1600" dirty="0"/>
              <a:t> : Find the optimize number for K-Mean</a:t>
            </a:r>
          </a:p>
          <a:p>
            <a:pPr>
              <a:buFontTx/>
              <a:buChar char="-"/>
            </a:pPr>
            <a:endParaRPr lang="en-US" sz="1600" dirty="0"/>
          </a:p>
          <a:p>
            <a:pPr marL="139700" indent="0"/>
            <a:endParaRPr lang="en-US" sz="1600" dirty="0"/>
          </a:p>
          <a:p>
            <a:pPr>
              <a:buFontTx/>
              <a:buChar char="-"/>
            </a:pPr>
            <a:endParaRPr lang="en-US" sz="1600" dirty="0"/>
          </a:p>
          <a:p>
            <a:pPr>
              <a:buFontTx/>
              <a:buChar char="-"/>
            </a:pPr>
            <a:endParaRPr lang="en-US" sz="1600" dirty="0"/>
          </a:p>
          <a:p>
            <a:pPr>
              <a:buFontTx/>
              <a:buChar char="-"/>
            </a:pPr>
            <a:endParaRPr lang="en-US" sz="1600" dirty="0"/>
          </a:p>
          <a:p>
            <a:endParaRPr lang="en-US" sz="1600" dirty="0"/>
          </a:p>
          <a:p>
            <a:endParaRPr lang="en-US" sz="1600" dirty="0"/>
          </a:p>
        </p:txBody>
      </p:sp>
      <p:sp>
        <p:nvSpPr>
          <p:cNvPr id="3" name="Title 2">
            <a:extLst>
              <a:ext uri="{FF2B5EF4-FFF2-40B4-BE49-F238E27FC236}">
                <a16:creationId xmlns:a16="http://schemas.microsoft.com/office/drawing/2014/main" id="{202F4232-6A96-47BE-A957-026794947E6E}"/>
              </a:ext>
            </a:extLst>
          </p:cNvPr>
          <p:cNvSpPr>
            <a:spLocks noGrp="1"/>
          </p:cNvSpPr>
          <p:nvPr>
            <p:ph type="title"/>
          </p:nvPr>
        </p:nvSpPr>
        <p:spPr>
          <a:xfrm>
            <a:off x="719999" y="773723"/>
            <a:ext cx="2726585" cy="532312"/>
          </a:xfrm>
        </p:spPr>
        <p:txBody>
          <a:bodyPr/>
          <a:lstStyle/>
          <a:p>
            <a:r>
              <a:rPr lang="en-US" dirty="0"/>
              <a:t>K-Mean Method</a:t>
            </a:r>
          </a:p>
        </p:txBody>
      </p:sp>
    </p:spTree>
    <p:extLst>
      <p:ext uri="{BB962C8B-B14F-4D97-AF65-F5344CB8AC3E}">
        <p14:creationId xmlns:p14="http://schemas.microsoft.com/office/powerpoint/2010/main" val="1793143170"/>
      </p:ext>
    </p:extLst>
  </p:cSld>
  <p:clrMapOvr>
    <a:masterClrMapping/>
  </p:clrMapOvr>
</p:sld>
</file>

<file path=ppt/theme/theme1.xml><?xml version="1.0" encoding="utf-8"?>
<a:theme xmlns:a="http://schemas.openxmlformats.org/drawingml/2006/main" name="Let's Explore New Worlds! by Slidesgo">
  <a:themeElements>
    <a:clrScheme name="Simple Light">
      <a:dk1>
        <a:srgbClr val="1F2E56"/>
      </a:dk1>
      <a:lt1>
        <a:srgbClr val="FFFFFF"/>
      </a:lt1>
      <a:dk2>
        <a:srgbClr val="C4CBD0"/>
      </a:dk2>
      <a:lt2>
        <a:srgbClr val="EE7302"/>
      </a:lt2>
      <a:accent1>
        <a:srgbClr val="FEB123"/>
      </a:accent1>
      <a:accent2>
        <a:srgbClr val="EE7302"/>
      </a:accent2>
      <a:accent3>
        <a:srgbClr val="1F2E56"/>
      </a:accent3>
      <a:accent4>
        <a:srgbClr val="513390"/>
      </a:accent4>
      <a:accent5>
        <a:srgbClr val="EEEEEE"/>
      </a:accent5>
      <a:accent6>
        <a:srgbClr val="00CA7F"/>
      </a:accent6>
      <a:hlink>
        <a:srgbClr val="C4CBD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325</TotalTime>
  <Words>438</Words>
  <Application>Microsoft Office PowerPoint</Application>
  <PresentationFormat>On-screen Show (16:9)</PresentationFormat>
  <Paragraphs>91</Paragraphs>
  <Slides>13</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Dosis</vt:lpstr>
      <vt:lpstr>Bebas Neue</vt:lpstr>
      <vt:lpstr>Arial</vt:lpstr>
      <vt:lpstr>Lato</vt:lpstr>
      <vt:lpstr>sohne</vt:lpstr>
      <vt:lpstr>Asap</vt:lpstr>
      <vt:lpstr>-apple-system</vt:lpstr>
      <vt:lpstr>Let's Explore New Worlds! by Slidesgo</vt:lpstr>
      <vt:lpstr>Customers Segmentation</vt:lpstr>
      <vt:lpstr>01</vt:lpstr>
      <vt:lpstr>There ae 8 columns with 541909 records:</vt:lpstr>
      <vt:lpstr>Data Exploration</vt:lpstr>
      <vt:lpstr>Cleaning Data</vt:lpstr>
      <vt:lpstr>Filter Data by Country</vt:lpstr>
      <vt:lpstr>RFM Method</vt:lpstr>
      <vt:lpstr>RFM Visualize</vt:lpstr>
      <vt:lpstr>K-Mean Method</vt:lpstr>
      <vt:lpstr>Elbow Method</vt:lpstr>
      <vt:lpstr>K-Mean Visualize</vt:lpstr>
      <vt:lpstr>Recommendation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Customers Segmentation</dc:title>
  <dc:creator>Ya Ma To</dc:creator>
  <cp:lastModifiedBy>Ya Ma To</cp:lastModifiedBy>
  <cp:revision>8</cp:revision>
  <dcterms:modified xsi:type="dcterms:W3CDTF">2022-05-13T04:49:12Z</dcterms:modified>
</cp:coreProperties>
</file>