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310" r:id="rId3"/>
    <p:sldId id="312" r:id="rId4"/>
    <p:sldId id="311" r:id="rId5"/>
    <p:sldId id="313" r:id="rId6"/>
    <p:sldId id="303" r:id="rId7"/>
    <p:sldId id="264" r:id="rId8"/>
    <p:sldId id="273" r:id="rId9"/>
    <p:sldId id="304" r:id="rId10"/>
    <p:sldId id="305" r:id="rId11"/>
    <p:sldId id="306" r:id="rId12"/>
    <p:sldId id="307" r:id="rId13"/>
    <p:sldId id="284" r:id="rId14"/>
    <p:sldId id="309" r:id="rId15"/>
    <p:sldId id="271" r:id="rId16"/>
    <p:sldId id="267" r:id="rId17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Microsoft Sans Serif" panose="020B0604020202020204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36999fb6a261bd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285293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AD20B-6121-499D-AB2E-7672AF276826}">
  <a:tblStyle styleId="{FD4AD20B-6121-499D-AB2E-7672AF276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9" y="91"/>
      </p:cViewPr>
      <p:guideLst>
        <p:guide orient="horz" pos="3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taset\supermarket_sales%20-%20Shee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taset\supermarket_sales%20-%20Shee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taset\supermarket_sales%20-%20Shee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taset\supermarket_sales%20-%20Sheet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Sheet1.xlsx]Pivot!PivotTable2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flat" cmpd="sng" algn="ctr">
            <a:solidFill>
              <a:srgbClr val="BC8F00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2225" cap="flat" cmpd="sng" algn="ctr">
            <a:solidFill>
              <a:srgbClr val="A4369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22225" cap="flat" cmpd="sng" algn="ctr">
            <a:solidFill>
              <a:srgbClr val="7A0000">
                <a:alpha val="94902"/>
              </a:srgbClr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22225" cap="flat" cmpd="sng" algn="ctr">
            <a:solidFill>
              <a:srgbClr val="BC8F00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22225" cap="flat" cmpd="sng" algn="ctr">
            <a:solidFill>
              <a:srgbClr val="A4369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22225" cap="flat" cmpd="sng" algn="ctr">
            <a:solidFill>
              <a:srgbClr val="7A0000">
                <a:alpha val="94902"/>
              </a:srgbClr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2225" cap="flat" cmpd="sng" algn="ctr">
            <a:solidFill>
              <a:srgbClr val="BC8F00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22225" cap="flat" cmpd="sng" algn="ctr">
            <a:solidFill>
              <a:srgbClr val="A4369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22225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22225" cap="flat" cmpd="sng" algn="ctr">
            <a:solidFill>
              <a:srgbClr val="7A0000">
                <a:alpha val="94902"/>
              </a:srgbClr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Pivot!$B$3:$B$4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noFill/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  <a:effectLst/>
          </c:spPr>
          <c:invertIfNegative val="0"/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Pivot!$B$5:$B$8</c:f>
              <c:numCache>
                <c:formatCode>General</c:formatCode>
                <c:ptCount val="3"/>
                <c:pt idx="0">
                  <c:v>18968.9745</c:v>
                </c:pt>
                <c:pt idx="1">
                  <c:v>18317.113500000003</c:v>
                </c:pt>
                <c:pt idx="2">
                  <c:v>17051.443499999998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E4-4014-B13F-FBF866A4D574}"/>
            </c:ext>
          </c:extLst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Fashion accessories</c:v>
                </c:pt>
              </c:strCache>
            </c:strRef>
          </c:tx>
          <c:spPr>
            <a:noFill/>
            <a:ln w="22225" cap="flat" cmpd="sng" algn="ctr">
              <a:solidFill>
                <a:srgbClr val="BC8F00"/>
              </a:solidFill>
              <a:miter lim="800000"/>
            </a:ln>
            <a:effectLst/>
          </c:spPr>
          <c:invertIfNegative val="0"/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Pivot!$C$5:$C$8</c:f>
              <c:numCache>
                <c:formatCode>General</c:formatCode>
                <c:ptCount val="3"/>
                <c:pt idx="0">
                  <c:v>21560.069999999996</c:v>
                </c:pt>
                <c:pt idx="1">
                  <c:v>16332.508499999996</c:v>
                </c:pt>
                <c:pt idx="2">
                  <c:v>16413.316499999997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E4-4014-B13F-FBF866A4D574}"/>
            </c:ext>
          </c:extLst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rgbClr val="00F4AD"/>
            </a:solidFill>
            <a:ln w="22225" cap="flat" cmpd="sng" algn="ctr">
              <a:solidFill>
                <a:srgbClr val="00F4AD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F4AD">
                  <a:alpha val="0"/>
                </a:srgbClr>
              </a:solidFill>
              <a:ln w="22225" cap="flat" cmpd="sng" algn="ctr">
                <a:solidFill>
                  <a:srgbClr val="00F4AD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D70F-456B-90E4-9EFD3658F26E}"/>
              </c:ext>
            </c:extLst>
          </c:dPt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Pivot!$D$5:$D$8</c:f>
              <c:numCache>
                <c:formatCode>General</c:formatCode>
                <c:ptCount val="3"/>
                <c:pt idx="0">
                  <c:v>23766.854999999992</c:v>
                </c:pt>
                <c:pt idx="1">
                  <c:v>17163.1005</c:v>
                </c:pt>
                <c:pt idx="2">
                  <c:v>15214.888500000001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E4-4014-B13F-FBF866A4D574}"/>
            </c:ext>
          </c:extLst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Health and beauty</c:v>
                </c:pt>
              </c:strCache>
            </c:strRef>
          </c:tx>
          <c:spPr>
            <a:noFill/>
            <a:ln w="22225" cap="flat" cmpd="sng" algn="ctr">
              <a:solidFill>
                <a:srgbClr val="A43694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 w="22225" cap="flat" cmpd="sng" algn="ctr">
                <a:solidFill>
                  <a:srgbClr val="7030A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0F-456B-90E4-9EFD3658F26E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>
                  <a:alpha val="29804"/>
                </a:srgbClr>
              </a:solidFill>
              <a:ln w="22225" cap="flat" cmpd="sng" algn="ctr">
                <a:solidFill>
                  <a:srgbClr val="7030A0"/>
                </a:solidFill>
                <a:miter lim="800000"/>
              </a:ln>
              <a:effectLst>
                <a:glow rad="12700">
                  <a:srgbClr val="7030A0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4-D70F-456B-90E4-9EFD3658F26E}"/>
              </c:ext>
            </c:extLst>
          </c:dPt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Pivot!$E$5:$E$8</c:f>
              <c:numCache>
                <c:formatCode>General</c:formatCode>
                <c:ptCount val="3"/>
                <c:pt idx="0">
                  <c:v>16615.326000000001</c:v>
                </c:pt>
                <c:pt idx="1">
                  <c:v>12597.752999999995</c:v>
                </c:pt>
                <c:pt idx="2">
                  <c:v>19980.659999999996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E4-4014-B13F-FBF866A4D574}"/>
            </c:ext>
          </c:extLst>
        </c:ser>
        <c:ser>
          <c:idx val="4"/>
          <c:order val="4"/>
          <c:tx>
            <c:strRef>
              <c:f>Pivot!$F$3:$F$4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rgbClr val="92D050">
                <a:alpha val="90588"/>
              </a:srgbClr>
            </a:solidFill>
            <a:ln w="22225" cap="flat" cmpd="sng" algn="ctr">
              <a:solidFill>
                <a:srgbClr val="92D050"/>
              </a:solidFill>
              <a:miter lim="800000"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92D050"/>
              </a:solidFill>
              <a:ln w="22225" cap="flat" cmpd="sng" algn="ctr">
                <a:solidFill>
                  <a:srgbClr val="92D05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6486-44BA-9E7B-E7FCC4C38EF7}"/>
              </c:ext>
            </c:extLst>
          </c:dPt>
          <c:dPt>
            <c:idx val="1"/>
            <c:invertIfNegative val="1"/>
            <c:bubble3D val="0"/>
            <c:spPr>
              <a:solidFill>
                <a:srgbClr val="92D050"/>
              </a:solidFill>
              <a:ln w="22225" cap="flat" cmpd="sng" algn="ctr">
                <a:solidFill>
                  <a:srgbClr val="92D05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86-44BA-9E7B-E7FCC4C38EF7}"/>
              </c:ext>
            </c:extLst>
          </c:dPt>
          <c:dPt>
            <c:idx val="2"/>
            <c:invertIfNegative val="1"/>
            <c:bubble3D val="0"/>
            <c:spPr>
              <a:solidFill>
                <a:srgbClr val="92D050">
                  <a:alpha val="0"/>
                </a:srgbClr>
              </a:solidFill>
              <a:ln w="22225" cap="flat" cmpd="sng" algn="ctr">
                <a:solidFill>
                  <a:srgbClr val="92D05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0F-456B-90E4-9EFD3658F26E}"/>
              </c:ext>
            </c:extLst>
          </c:dPt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Pivot!$F$5:$F$8</c:f>
              <c:numCache>
                <c:formatCode>General</c:formatCode>
                <c:ptCount val="3"/>
                <c:pt idx="0">
                  <c:v>13895.553</c:v>
                </c:pt>
                <c:pt idx="1">
                  <c:v>22417.195499999998</c:v>
                </c:pt>
                <c:pt idx="2">
                  <c:v>17549.164499999999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2225" cap="flat" cmpd="sng" algn="ctr">
                    <a:solidFill>
                      <a:srgbClr val="92D050"/>
                    </a:solidFill>
                    <a:miter lim="800000"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4-D9E4-4014-B13F-FBF866A4D574}"/>
            </c:ext>
          </c:extLst>
        </c:ser>
        <c:ser>
          <c:idx val="5"/>
          <c:order val="5"/>
          <c:tx>
            <c:strRef>
              <c:f>Pivot!$G$3:$G$4</c:f>
              <c:strCache>
                <c:ptCount val="1"/>
                <c:pt idx="0">
                  <c:v>Sports and travel</c:v>
                </c:pt>
              </c:strCache>
            </c:strRef>
          </c:tx>
          <c:spPr>
            <a:noFill/>
            <a:ln w="22225" cap="flat" cmpd="sng" algn="ctr">
              <a:solidFill>
                <a:srgbClr val="7A0000">
                  <a:alpha val="94902"/>
                </a:srgbClr>
              </a:solidFill>
              <a:miter lim="800000"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7A0000"/>
              </a:solidFill>
              <a:ln w="22225" cap="flat" cmpd="sng" algn="ctr">
                <a:solidFill>
                  <a:srgbClr val="7A0000">
                    <a:alpha val="94902"/>
                  </a:srgb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0F-456B-90E4-9EFD3658F26E}"/>
              </c:ext>
            </c:extLst>
          </c:dPt>
          <c:cat>
            <c:strRef>
              <c:f>Pivot!$A$5:$A$8</c:f>
              <c:strCache>
                <c:ptCount val="3"/>
                <c:pt idx="0">
                  <c:v>Chicago</c:v>
                </c:pt>
                <c:pt idx="1">
                  <c:v>New York</c:v>
                </c:pt>
                <c:pt idx="2">
                  <c:v>San Francisco</c:v>
                </c:pt>
              </c:strCache>
            </c:strRef>
          </c:cat>
          <c:val>
            <c:numRef>
              <c:f>Pivot!$G$5:$G$8</c:f>
              <c:numCache>
                <c:formatCode>General</c:formatCode>
                <c:ptCount val="3"/>
                <c:pt idx="0">
                  <c:v>15761.928000000002</c:v>
                </c:pt>
                <c:pt idx="1">
                  <c:v>19372.699500000002</c:v>
                </c:pt>
                <c:pt idx="2">
                  <c:v>19988.198999999997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E4-4014-B13F-FBF866A4D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03653920"/>
        <c:axId val="603650968"/>
      </c:barChart>
      <c:catAx>
        <c:axId val="6036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03650968"/>
        <c:crosses val="autoZero"/>
        <c:auto val="1"/>
        <c:lblAlgn val="ctr"/>
        <c:lblOffset val="100"/>
        <c:noMultiLvlLbl val="0"/>
      </c:catAx>
      <c:valAx>
        <c:axId val="60365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2000"/>
                </a:schemeClr>
              </a:solidFill>
              <a:round/>
            </a:ln>
            <a:effectLst/>
          </c:spPr>
        </c:majorGridlines>
        <c:numFmt formatCode="#,##0&quot;$&quot;;\-#,##0&quot;$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03653920"/>
        <c:crosses val="autoZero"/>
        <c:crossBetween val="between"/>
        <c:majorUnit val="7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15412022772513"/>
          <c:y val="0.29092157065893082"/>
          <c:w val="0.20075570263861944"/>
          <c:h val="0.4181568586821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Sheet1.xlsx]Pivot!PivotTable3</c:name>
    <c:fmtId val="-1"/>
  </c:pivotSource>
  <c:chart>
    <c:autoTitleDeleted val="1"/>
    <c:pivotFmts>
      <c:pivotFmt>
        <c:idx val="0"/>
        <c:spPr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alpha val="20000"/>
            </a:schemeClr>
          </a:solidFill>
          <a:ln w="19050">
            <a:solidFill>
              <a:schemeClr val="accent3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20000"/>
            </a:schemeClr>
          </a:solidFill>
          <a:ln w="22225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000">
              <a:alpha val="20000"/>
            </a:srgbClr>
          </a:solidFill>
          <a:ln w="22225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20000"/>
            </a:schemeClr>
          </a:solidFill>
          <a:ln w="22225">
            <a:solidFill>
              <a:schemeClr val="accent1">
                <a:alpha val="99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>
              <a:alpha val="20000"/>
            </a:schemeClr>
          </a:solidFill>
          <a:ln w="22225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C000">
              <a:alpha val="20000"/>
            </a:srgbClr>
          </a:solidFill>
          <a:ln w="22225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20000"/>
            </a:schemeClr>
          </a:solidFill>
          <a:ln w="22225">
            <a:solidFill>
              <a:schemeClr val="accent1">
                <a:alpha val="99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alpha val="20000"/>
            </a:schemeClr>
          </a:solidFill>
          <a:ln w="22225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>
              <a:alpha val="20000"/>
            </a:srgbClr>
          </a:solidFill>
          <a:ln w="22225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20000"/>
            </a:schemeClr>
          </a:solidFill>
          <a:ln w="22225">
            <a:solidFill>
              <a:schemeClr val="accent1">
                <a:alpha val="99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722822437892938"/>
          <c:y val="0.11482851559222344"/>
          <c:w val="0.81268922053347969"/>
          <c:h val="0.6494454959557221"/>
        </c:manualLayout>
      </c:layout>
      <c:areaChart>
        <c:grouping val="standard"/>
        <c:varyColors val="0"/>
        <c:ser>
          <c:idx val="0"/>
          <c:order val="0"/>
          <c:tx>
            <c:strRef>
              <c:f>Pivot!$U$3:$U$4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6">
                <a:alpha val="20000"/>
              </a:schemeClr>
            </a:solidFill>
            <a:ln w="22225">
              <a:solidFill>
                <a:srgbClr val="00B0F0"/>
              </a:solidFill>
            </a:ln>
            <a:effectLst/>
          </c:spPr>
          <c:cat>
            <c:strRef>
              <c:f>Pivot!$T$5:$T$11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Pivot!$U$5:$U$11</c:f>
              <c:numCache>
                <c:formatCode>General</c:formatCode>
                <c:ptCount val="6"/>
                <c:pt idx="0">
                  <c:v>18831.288</c:v>
                </c:pt>
                <c:pt idx="1">
                  <c:v>19345.116000000002</c:v>
                </c:pt>
                <c:pt idx="2">
                  <c:v>19570.529999999992</c:v>
                </c:pt>
                <c:pt idx="3">
                  <c:v>16383.170999999998</c:v>
                </c:pt>
                <c:pt idx="4">
                  <c:v>20494.739999999994</c:v>
                </c:pt>
                <c:pt idx="5">
                  <c:v>21667.022999999994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B-4EFB-B277-5EA9C75652FC}"/>
            </c:ext>
          </c:extLst>
        </c:ser>
        <c:ser>
          <c:idx val="1"/>
          <c:order val="1"/>
          <c:tx>
            <c:strRef>
              <c:f>Pivot!$V$3:$V$4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rgbClr val="FFC000">
                <a:alpha val="20000"/>
              </a:srgbClr>
            </a:solidFill>
            <a:ln w="22225">
              <a:solidFill>
                <a:srgbClr val="FFC000"/>
              </a:solidFill>
            </a:ln>
            <a:effectLst/>
          </c:spPr>
          <c:cat>
            <c:strRef>
              <c:f>Pivot!$T$5:$T$11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Pivot!$V$5:$V$11</c:f>
              <c:numCache>
                <c:formatCode>General</c:formatCode>
                <c:ptCount val="6"/>
                <c:pt idx="0">
                  <c:v>17362.904999999995</c:v>
                </c:pt>
                <c:pt idx="1">
                  <c:v>19009.861499999999</c:v>
                </c:pt>
                <c:pt idx="2">
                  <c:v>20000.358000000004</c:v>
                </c:pt>
                <c:pt idx="3">
                  <c:v>14602.255500000001</c:v>
                </c:pt>
                <c:pt idx="4">
                  <c:v>12434.383500000004</c:v>
                </c:pt>
                <c:pt idx="5">
                  <c:v>13809.610500000003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DB-4EFB-B277-5EA9C75652FC}"/>
            </c:ext>
          </c:extLst>
        </c:ser>
        <c:ser>
          <c:idx val="2"/>
          <c:order val="2"/>
          <c:tx>
            <c:strRef>
              <c:f>Pivot!$W$3:$W$4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rgbClr val="00F4AD">
                <a:alpha val="20000"/>
              </a:srgbClr>
            </a:solidFill>
            <a:ln w="22225">
              <a:solidFill>
                <a:srgbClr val="00F4AD">
                  <a:alpha val="99000"/>
                </a:srgbClr>
              </a:solidFill>
            </a:ln>
            <a:effectLst/>
          </c:spPr>
          <c:cat>
            <c:strRef>
              <c:f>Pivot!$T$5:$T$11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Pivot!$W$5:$W$11</c:f>
              <c:numCache>
                <c:formatCode>General</c:formatCode>
                <c:ptCount val="6"/>
                <c:pt idx="0">
                  <c:v>18143.338500000002</c:v>
                </c:pt>
                <c:pt idx="1">
                  <c:v>15950.917500000005</c:v>
                </c:pt>
                <c:pt idx="2">
                  <c:v>16573.955999999998</c:v>
                </c:pt>
                <c:pt idx="3">
                  <c:v>18208.3125</c:v>
                </c:pt>
                <c:pt idx="4">
                  <c:v>20932.789500000006</c:v>
                </c:pt>
                <c:pt idx="5">
                  <c:v>19646.193000000003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DB-4EFB-B277-5EA9C7565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01804160"/>
        <c:axId val="-1101807968"/>
      </c:areaChart>
      <c:catAx>
        <c:axId val="-1101804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-1101807968"/>
        <c:crosses val="autoZero"/>
        <c:auto val="1"/>
        <c:lblAlgn val="ctr"/>
        <c:lblOffset val="100"/>
        <c:noMultiLvlLbl val="0"/>
      </c:catAx>
      <c:valAx>
        <c:axId val="-11018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A3D4E">
                  <a:alpha val="44000"/>
                </a:srgbClr>
              </a:solidFill>
              <a:round/>
            </a:ln>
            <a:effectLst/>
          </c:spPr>
        </c:majorGridlines>
        <c:numFmt formatCode="#,##0&quot;$&quot;;\-#,##0&quot;$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-1101804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57490480416257"/>
          <c:y val="0.91065089023784307"/>
          <c:w val="0.21485004028786309"/>
          <c:h val="5.022949306331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Bahnschrift" panose="020B0502040204020203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Sheet1.xlsx]Pivot!PivotTable4</c:name>
    <c:fmtId val="-1"/>
  </c:pivotSource>
  <c:chart>
    <c:autoTitleDeleted val="1"/>
    <c:pivotFmts>
      <c:pivotFmt>
        <c:idx val="0"/>
        <c:spPr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>
              <a:alpha val="50000"/>
            </a:srgbClr>
          </a:solidFill>
          <a:ln>
            <a:solidFill>
              <a:schemeClr val="accent6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>
              <a:alpha val="20000"/>
            </a:schemeClr>
          </a:solidFill>
          <a:ln w="34925">
            <a:solidFill>
              <a:schemeClr val="accent1"/>
            </a:solidFill>
          </a:ln>
          <a:effectLst/>
        </c:spPr>
      </c:pivotFmt>
      <c:pivotFmt>
        <c:idx val="98"/>
        <c:spPr>
          <a:solidFill>
            <a:schemeClr val="accent6">
              <a:alpha val="20000"/>
            </a:schemeClr>
          </a:solidFill>
          <a:ln w="34925">
            <a:solidFill>
              <a:schemeClr val="accent6"/>
            </a:solidFill>
          </a:ln>
          <a:effectLst/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6">
              <a:alpha val="20000"/>
            </a:schemeClr>
          </a:solidFill>
          <a:ln w="34925">
            <a:solidFill>
              <a:schemeClr val="accent6"/>
            </a:solidFill>
          </a:ln>
          <a:effectLst/>
        </c:spPr>
      </c:pivotFmt>
      <c:pivotFmt>
        <c:idx val="101"/>
        <c:spPr>
          <a:solidFill>
            <a:schemeClr val="accent1">
              <a:alpha val="20000"/>
            </a:schemeClr>
          </a:solidFill>
          <a:ln w="34925">
            <a:solidFill>
              <a:schemeClr val="accen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6">
              <a:alpha val="20000"/>
            </a:schemeClr>
          </a:solidFill>
          <a:ln w="34925">
            <a:solidFill>
              <a:schemeClr val="accent6"/>
            </a:solidFill>
          </a:ln>
          <a:effectLst/>
        </c:spPr>
        <c:dLbl>
          <c:idx val="0"/>
          <c:layout>
            <c:manualLayout>
              <c:x val="-1.2430124116919061E-16"/>
              <c:y val="-2.6578573693281166E-2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>
              <a:alpha val="20000"/>
            </a:schemeClr>
          </a:solidFill>
          <a:ln w="34925">
            <a:solidFill>
              <a:schemeClr val="accen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6">
              <a:alpha val="20000"/>
            </a:schemeClr>
          </a:solidFill>
          <a:ln w="34925">
            <a:solidFill>
              <a:schemeClr val="accent6"/>
            </a:solidFill>
          </a:ln>
          <a:effectLst/>
        </c:spPr>
        <c:dLbl>
          <c:idx val="0"/>
          <c:layout>
            <c:manualLayout>
              <c:x val="-1.2430124116919061E-16"/>
              <c:y val="-2.6578573693281166E-2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>
              <a:alpha val="20000"/>
            </a:schemeClr>
          </a:solidFill>
          <a:ln w="34925">
            <a:solidFill>
              <a:schemeClr val="accen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>
              <a:alpha val="20000"/>
            </a:schemeClr>
          </a:solidFill>
          <a:ln w="34925">
            <a:solidFill>
              <a:schemeClr val="accent6"/>
            </a:solidFill>
          </a:ln>
          <a:effectLst/>
        </c:spPr>
        <c:dLbl>
          <c:idx val="0"/>
          <c:layout>
            <c:manualLayout>
              <c:x val="-1.2430124116919061E-16"/>
              <c:y val="-2.6578573693281166E-2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Bahnschrift 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>
              <a:alpha val="20000"/>
            </a:schemeClr>
          </a:solidFill>
          <a:ln w="34925">
            <a:solidFill>
              <a:schemeClr val="accen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3189117464712813"/>
          <c:y val="0.15710053009782846"/>
          <c:w val="0.4143134935322233"/>
          <c:h val="0.72350674373795765"/>
        </c:manualLayout>
      </c:layout>
      <c:doughnutChart>
        <c:varyColors val="1"/>
        <c:ser>
          <c:idx val="0"/>
          <c:order val="0"/>
          <c:tx>
            <c:strRef>
              <c:f>Pivot!$AA$3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alpha val="20000"/>
                </a:schemeClr>
              </a:solidFill>
              <a:ln w="34925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90-4877-81D0-EE0EE63E55B1}"/>
              </c:ext>
            </c:extLst>
          </c:dPt>
          <c:dPt>
            <c:idx val="1"/>
            <c:bubble3D val="0"/>
            <c:spPr>
              <a:solidFill>
                <a:srgbClr val="00F4AD">
                  <a:alpha val="20000"/>
                </a:srgbClr>
              </a:solidFill>
              <a:ln w="34925">
                <a:solidFill>
                  <a:srgbClr val="00F4A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90-4877-81D0-EE0EE63E55B1}"/>
              </c:ext>
            </c:extLst>
          </c:dPt>
          <c:dLbls>
            <c:dLbl>
              <c:idx val="0"/>
              <c:layout>
                <c:manualLayout>
                  <c:x val="-1.2430124116919061E-16"/>
                  <c:y val="-2.657857369328116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90-4877-81D0-EE0EE63E55B1}"/>
                </c:ext>
              </c:extLst>
            </c:dLbl>
            <c:dLbl>
              <c:idx val="1"/>
              <c:layout>
                <c:manualLayout>
                  <c:x val="0"/>
                  <c:y val="-2.08768267223382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90-4877-81D0-EE0EE63E55B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Pivot!$Z$4:$Z$6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Pivot!$AA$4:$AA$6</c:f>
              <c:numCache>
                <c:formatCode>General</c:formatCode>
                <c:ptCount val="2"/>
                <c:pt idx="0">
                  <c:v>164223.44400000002</c:v>
                </c:pt>
                <c:pt idx="1">
                  <c:v>158743.30500000005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90-4877-81D0-EE0EE63E55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59333867214162"/>
          <c:y val="0.68308495519569778"/>
          <c:w val="0.18301237779414056"/>
          <c:h val="0.22356562766260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Sheet1.xlsx]Pivot!PivotTable7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194391241635331E-2"/>
          <c:y val="0.14957007370883754"/>
          <c:w val="0.88366895438745852"/>
          <c:h val="0.71843458864766507"/>
        </c:manualLayout>
      </c:layout>
      <c:lineChart>
        <c:grouping val="standard"/>
        <c:varyColors val="0"/>
        <c:ser>
          <c:idx val="0"/>
          <c:order val="0"/>
          <c:tx>
            <c:strRef>
              <c:f>Pivot!$B$41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rgbClr val="00F4AD"/>
              </a:solidFill>
              <a:round/>
            </a:ln>
            <a:effectLst>
              <a:glow rad="63500">
                <a:srgbClr val="00F4AD">
                  <a:alpha val="40000"/>
                </a:srgbClr>
              </a:glo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C8-4D79-A438-948F2E776AB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C8-4D79-A438-948F2E776AB4}"/>
                </c:ext>
              </c:extLst>
            </c:dLbl>
            <c:dLbl>
              <c:idx val="3"/>
              <c:layout>
                <c:manualLayout>
                  <c:x val="-4.9798954563731401E-2"/>
                  <c:y val="4.18636009157002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C8-4D79-A438-948F2E776AB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C8-4D79-A438-948F2E776AB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C8-4D79-A438-948F2E776AB4}"/>
                </c:ext>
              </c:extLst>
            </c:dLbl>
            <c:numFmt formatCode="#,##0&quot;$&quot;;\-#,##0&quot;$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Pivot!$A$42:$A$48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Pivot!$B$42:$B$48</c:f>
              <c:numCache>
                <c:formatCode>General</c:formatCode>
                <c:ptCount val="6"/>
                <c:pt idx="0">
                  <c:v>54337.531500000005</c:v>
                </c:pt>
                <c:pt idx="1">
                  <c:v>54305.894999999997</c:v>
                </c:pt>
                <c:pt idx="2">
                  <c:v>56144.844000000005</c:v>
                </c:pt>
                <c:pt idx="3">
                  <c:v>49193.739000000016</c:v>
                </c:pt>
                <c:pt idx="4">
                  <c:v>53861.913000000008</c:v>
                </c:pt>
                <c:pt idx="5">
                  <c:v>55122.826499999996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15-45F8-8A7D-DCD6F26A23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1883056"/>
        <c:axId val="621885352"/>
      </c:lineChart>
      <c:catAx>
        <c:axId val="62188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21885352"/>
        <c:crosses val="autoZero"/>
        <c:auto val="1"/>
        <c:lblAlgn val="ctr"/>
        <c:lblOffset val="100"/>
        <c:noMultiLvlLbl val="0"/>
      </c:catAx>
      <c:valAx>
        <c:axId val="62188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#,##0&quot;$&quot;;\-#,##0&quot;$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2188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44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90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72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2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92b9ca3f2f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92b9ca3f2f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1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7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92b9ca3f2f_0_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92b9ca3f2f_0_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08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92b9ca3f2f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92b9ca3f2f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62" r:id="rId7"/>
    <p:sldLayoutId id="2147483663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2135441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Supermarket analysis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 Box 1">
            <a:extLst>
              <a:ext uri="{FF2B5EF4-FFF2-40B4-BE49-F238E27FC236}">
                <a16:creationId xmlns:a16="http://schemas.microsoft.com/office/drawing/2014/main" id="{C30D4F8B-4892-429E-B3E0-FA63337A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160" y="3891003"/>
            <a:ext cx="299275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Prepare by: Sun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Chetra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Bebas Neue" panose="020B0604020202020204" charset="0"/>
              <a:ea typeface="Rubik"/>
              <a:cs typeface="Rubik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Junior Data Scientist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E-mail: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ebas Neue" panose="020B0604020202020204" charset="0"/>
                <a:ea typeface="Rubik"/>
                <a:cs typeface="Rubik"/>
              </a:rPr>
              <a:t>Chetra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bas Neue" panose="020B0604020202020204" charset="0"/>
                <a:ea typeface="Rubik"/>
                <a:cs typeface="Rubik"/>
              </a:rPr>
              <a:t>.Sun.datau@gmail.com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latin typeface="Bebas Neue" panose="020B0604020202020204" charset="0"/>
                <a:ea typeface="Rubik"/>
                <a:cs typeface="Rubik"/>
              </a:rPr>
              <a:t> </a:t>
            </a:r>
            <a:endParaRPr lang="en-US" sz="1200" dirty="0">
              <a:effectLst/>
              <a:latin typeface="Bebas Neue" panose="020B0604020202020204" charset="0"/>
              <a:ea typeface="Rubik"/>
              <a:cs typeface="Rubik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Bebas Neue" panose="020B0604020202020204" charset="0"/>
                <a:ea typeface="Rubik"/>
                <a:cs typeface="Rubik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884903" y="632719"/>
            <a:ext cx="2635906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Member vs Normal</a:t>
            </a:r>
            <a:endParaRPr lang="en-US" sz="3000" dirty="0">
              <a:solidFill>
                <a:schemeClr val="bg2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1A424A-6454-486C-9EB0-F896BCBB7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803402"/>
              </p:ext>
            </p:extLst>
          </p:nvPr>
        </p:nvGraphicFramePr>
        <p:xfrm>
          <a:off x="1637071" y="1016158"/>
          <a:ext cx="6003454" cy="343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B05D15-2EC8-4C08-9336-2CFC38E86BF4}"/>
              </a:ext>
            </a:extLst>
          </p:cNvPr>
          <p:cNvSpPr txBox="1"/>
          <p:nvPr/>
        </p:nvSpPr>
        <p:spPr>
          <a:xfrm>
            <a:off x="6735232" y="112812"/>
            <a:ext cx="1291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Analysis</a:t>
            </a:r>
          </a:p>
        </p:txBody>
      </p:sp>
      <p:grpSp>
        <p:nvGrpSpPr>
          <p:cNvPr id="85" name="Google Shape;10353;p59">
            <a:extLst>
              <a:ext uri="{FF2B5EF4-FFF2-40B4-BE49-F238E27FC236}">
                <a16:creationId xmlns:a16="http://schemas.microsoft.com/office/drawing/2014/main" id="{7184297F-F6E9-43F9-94AA-3FF34D421E6A}"/>
              </a:ext>
            </a:extLst>
          </p:cNvPr>
          <p:cNvGrpSpPr/>
          <p:nvPr/>
        </p:nvGrpSpPr>
        <p:grpSpPr>
          <a:xfrm rot="5400000">
            <a:off x="7807763" y="3703046"/>
            <a:ext cx="201829" cy="2470643"/>
            <a:chOff x="4428249" y="1369375"/>
            <a:chExt cx="36905" cy="429569"/>
          </a:xfrm>
        </p:grpSpPr>
        <p:sp>
          <p:nvSpPr>
            <p:cNvPr id="86" name="Google Shape;10354;p59">
              <a:extLst>
                <a:ext uri="{FF2B5EF4-FFF2-40B4-BE49-F238E27FC236}">
                  <a16:creationId xmlns:a16="http://schemas.microsoft.com/office/drawing/2014/main" id="{F432A357-F03C-47D3-BFBB-0F40E96447E8}"/>
                </a:ext>
              </a:extLst>
            </p:cNvPr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55;p59">
              <a:extLst>
                <a:ext uri="{FF2B5EF4-FFF2-40B4-BE49-F238E27FC236}">
                  <a16:creationId xmlns:a16="http://schemas.microsoft.com/office/drawing/2014/main" id="{84DA07A7-3C0A-4280-A649-5BF52F8A32B0}"/>
                </a:ext>
              </a:extLst>
            </p:cNvPr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56;p59">
              <a:extLst>
                <a:ext uri="{FF2B5EF4-FFF2-40B4-BE49-F238E27FC236}">
                  <a16:creationId xmlns:a16="http://schemas.microsoft.com/office/drawing/2014/main" id="{98B9D218-A538-497E-A78A-76765511E2B3}"/>
                </a:ext>
              </a:extLst>
            </p:cNvPr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357;p59">
              <a:extLst>
                <a:ext uri="{FF2B5EF4-FFF2-40B4-BE49-F238E27FC236}">
                  <a16:creationId xmlns:a16="http://schemas.microsoft.com/office/drawing/2014/main" id="{6786AC3D-616A-4756-873C-31BB66DF4132}"/>
                </a:ext>
              </a:extLst>
            </p:cNvPr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358;p59">
              <a:extLst>
                <a:ext uri="{FF2B5EF4-FFF2-40B4-BE49-F238E27FC236}">
                  <a16:creationId xmlns:a16="http://schemas.microsoft.com/office/drawing/2014/main" id="{6647B706-E1E4-4EDC-A0C1-8E52D5C620B6}"/>
                </a:ext>
              </a:extLst>
            </p:cNvPr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359;p59">
              <a:extLst>
                <a:ext uri="{FF2B5EF4-FFF2-40B4-BE49-F238E27FC236}">
                  <a16:creationId xmlns:a16="http://schemas.microsoft.com/office/drawing/2014/main" id="{CDE755F2-F694-40F4-86E0-29B97DC9720F}"/>
                </a:ext>
              </a:extLst>
            </p:cNvPr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360;p59">
              <a:extLst>
                <a:ext uri="{FF2B5EF4-FFF2-40B4-BE49-F238E27FC236}">
                  <a16:creationId xmlns:a16="http://schemas.microsoft.com/office/drawing/2014/main" id="{967DA425-B141-4317-A2FA-793EBF4786B9}"/>
                </a:ext>
              </a:extLst>
            </p:cNvPr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361;p59">
              <a:extLst>
                <a:ext uri="{FF2B5EF4-FFF2-40B4-BE49-F238E27FC236}">
                  <a16:creationId xmlns:a16="http://schemas.microsoft.com/office/drawing/2014/main" id="{E8FDF4F0-7A73-46DC-90FD-4E63E02CC55E}"/>
                </a:ext>
              </a:extLst>
            </p:cNvPr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362;p59">
              <a:extLst>
                <a:ext uri="{FF2B5EF4-FFF2-40B4-BE49-F238E27FC236}">
                  <a16:creationId xmlns:a16="http://schemas.microsoft.com/office/drawing/2014/main" id="{D687877B-ADD1-4F5F-8950-CD8E7CE6A788}"/>
                </a:ext>
              </a:extLst>
            </p:cNvPr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363;p59">
              <a:extLst>
                <a:ext uri="{FF2B5EF4-FFF2-40B4-BE49-F238E27FC236}">
                  <a16:creationId xmlns:a16="http://schemas.microsoft.com/office/drawing/2014/main" id="{E62730E2-5CFD-4C99-BA68-9F539F25D4AD}"/>
                </a:ext>
              </a:extLst>
            </p:cNvPr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364;p59">
              <a:extLst>
                <a:ext uri="{FF2B5EF4-FFF2-40B4-BE49-F238E27FC236}">
                  <a16:creationId xmlns:a16="http://schemas.microsoft.com/office/drawing/2014/main" id="{F3F8E221-0F75-4F0E-B8F0-4509A87DC3B6}"/>
                </a:ext>
              </a:extLst>
            </p:cNvPr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365;p59">
              <a:extLst>
                <a:ext uri="{FF2B5EF4-FFF2-40B4-BE49-F238E27FC236}">
                  <a16:creationId xmlns:a16="http://schemas.microsoft.com/office/drawing/2014/main" id="{C55448DD-043A-411D-904E-332753558630}"/>
                </a:ext>
              </a:extLst>
            </p:cNvPr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366;p59">
              <a:extLst>
                <a:ext uri="{FF2B5EF4-FFF2-40B4-BE49-F238E27FC236}">
                  <a16:creationId xmlns:a16="http://schemas.microsoft.com/office/drawing/2014/main" id="{C439862A-E04D-4A27-956B-11D925C8ECB1}"/>
                </a:ext>
              </a:extLst>
            </p:cNvPr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367;p59">
              <a:extLst>
                <a:ext uri="{FF2B5EF4-FFF2-40B4-BE49-F238E27FC236}">
                  <a16:creationId xmlns:a16="http://schemas.microsoft.com/office/drawing/2014/main" id="{0587D8F5-79D5-4E78-868D-BBFF1F1CE538}"/>
                </a:ext>
              </a:extLst>
            </p:cNvPr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68;p59">
              <a:extLst>
                <a:ext uri="{FF2B5EF4-FFF2-40B4-BE49-F238E27FC236}">
                  <a16:creationId xmlns:a16="http://schemas.microsoft.com/office/drawing/2014/main" id="{C4B8A74B-41B9-4EE0-8DD6-E0D7657422D7}"/>
                </a:ext>
              </a:extLst>
            </p:cNvPr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369;p59">
              <a:extLst>
                <a:ext uri="{FF2B5EF4-FFF2-40B4-BE49-F238E27FC236}">
                  <a16:creationId xmlns:a16="http://schemas.microsoft.com/office/drawing/2014/main" id="{2F264D70-0252-44A8-B99B-B13429B84986}"/>
                </a:ext>
              </a:extLst>
            </p:cNvPr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370;p59">
              <a:extLst>
                <a:ext uri="{FF2B5EF4-FFF2-40B4-BE49-F238E27FC236}">
                  <a16:creationId xmlns:a16="http://schemas.microsoft.com/office/drawing/2014/main" id="{B4A572C2-5107-4C08-87D0-87B81D9A2F4B}"/>
                </a:ext>
              </a:extLst>
            </p:cNvPr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71;p59">
              <a:extLst>
                <a:ext uri="{FF2B5EF4-FFF2-40B4-BE49-F238E27FC236}">
                  <a16:creationId xmlns:a16="http://schemas.microsoft.com/office/drawing/2014/main" id="{8F802B62-AB96-409E-B2B1-848E5AE0A4F8}"/>
                </a:ext>
              </a:extLst>
            </p:cNvPr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372;p59">
              <a:extLst>
                <a:ext uri="{FF2B5EF4-FFF2-40B4-BE49-F238E27FC236}">
                  <a16:creationId xmlns:a16="http://schemas.microsoft.com/office/drawing/2014/main" id="{34AF8DC2-A7E1-497D-8E78-839A13FADB6C}"/>
                </a:ext>
              </a:extLst>
            </p:cNvPr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373;p59">
              <a:extLst>
                <a:ext uri="{FF2B5EF4-FFF2-40B4-BE49-F238E27FC236}">
                  <a16:creationId xmlns:a16="http://schemas.microsoft.com/office/drawing/2014/main" id="{C0DE9F0D-8DF5-4808-9DA8-FB6B752FD06B}"/>
                </a:ext>
              </a:extLst>
            </p:cNvPr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374;p59">
              <a:extLst>
                <a:ext uri="{FF2B5EF4-FFF2-40B4-BE49-F238E27FC236}">
                  <a16:creationId xmlns:a16="http://schemas.microsoft.com/office/drawing/2014/main" id="{AE0973F1-C5D8-439A-B3F8-BE9F81F52E82}"/>
                </a:ext>
              </a:extLst>
            </p:cNvPr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375;p59">
              <a:extLst>
                <a:ext uri="{FF2B5EF4-FFF2-40B4-BE49-F238E27FC236}">
                  <a16:creationId xmlns:a16="http://schemas.microsoft.com/office/drawing/2014/main" id="{16577F15-2FB7-448D-8F5F-D114354A58A9}"/>
                </a:ext>
              </a:extLst>
            </p:cNvPr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376;p59">
              <a:extLst>
                <a:ext uri="{FF2B5EF4-FFF2-40B4-BE49-F238E27FC236}">
                  <a16:creationId xmlns:a16="http://schemas.microsoft.com/office/drawing/2014/main" id="{340A3394-21D8-40FF-AAA8-0F7AEAE3A27C}"/>
                </a:ext>
              </a:extLst>
            </p:cNvPr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377;p59">
              <a:extLst>
                <a:ext uri="{FF2B5EF4-FFF2-40B4-BE49-F238E27FC236}">
                  <a16:creationId xmlns:a16="http://schemas.microsoft.com/office/drawing/2014/main" id="{343D8CAB-A56D-48A6-9B2B-41AFD7C934CD}"/>
                </a:ext>
              </a:extLst>
            </p:cNvPr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378;p59">
              <a:extLst>
                <a:ext uri="{FF2B5EF4-FFF2-40B4-BE49-F238E27FC236}">
                  <a16:creationId xmlns:a16="http://schemas.microsoft.com/office/drawing/2014/main" id="{73FFB937-3CA4-4446-B103-D6C0BABD3E13}"/>
                </a:ext>
              </a:extLst>
            </p:cNvPr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379;p59">
              <a:extLst>
                <a:ext uri="{FF2B5EF4-FFF2-40B4-BE49-F238E27FC236}">
                  <a16:creationId xmlns:a16="http://schemas.microsoft.com/office/drawing/2014/main" id="{5D12D558-9C34-40A5-98F0-F99707653B95}"/>
                </a:ext>
              </a:extLst>
            </p:cNvPr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380;p59">
              <a:extLst>
                <a:ext uri="{FF2B5EF4-FFF2-40B4-BE49-F238E27FC236}">
                  <a16:creationId xmlns:a16="http://schemas.microsoft.com/office/drawing/2014/main" id="{2F22790C-B979-4EDF-A737-591B68970863}"/>
                </a:ext>
              </a:extLst>
            </p:cNvPr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381;p59">
              <a:extLst>
                <a:ext uri="{FF2B5EF4-FFF2-40B4-BE49-F238E27FC236}">
                  <a16:creationId xmlns:a16="http://schemas.microsoft.com/office/drawing/2014/main" id="{E256DE61-C973-41BC-A3F5-3DDE205E7153}"/>
                </a:ext>
              </a:extLst>
            </p:cNvPr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382;p59">
              <a:extLst>
                <a:ext uri="{FF2B5EF4-FFF2-40B4-BE49-F238E27FC236}">
                  <a16:creationId xmlns:a16="http://schemas.microsoft.com/office/drawing/2014/main" id="{EAC5C444-8D69-4909-9CF1-3B77A4EB443D}"/>
                </a:ext>
              </a:extLst>
            </p:cNvPr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383;p59">
              <a:extLst>
                <a:ext uri="{FF2B5EF4-FFF2-40B4-BE49-F238E27FC236}">
                  <a16:creationId xmlns:a16="http://schemas.microsoft.com/office/drawing/2014/main" id="{BAAB51C5-D5C9-4C21-BF19-4120D2FA5488}"/>
                </a:ext>
              </a:extLst>
            </p:cNvPr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84;p59">
              <a:extLst>
                <a:ext uri="{FF2B5EF4-FFF2-40B4-BE49-F238E27FC236}">
                  <a16:creationId xmlns:a16="http://schemas.microsoft.com/office/drawing/2014/main" id="{4B42ABFB-0D0B-4E4D-9EF9-283F07109ECA}"/>
                </a:ext>
              </a:extLst>
            </p:cNvPr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85;p59">
              <a:extLst>
                <a:ext uri="{FF2B5EF4-FFF2-40B4-BE49-F238E27FC236}">
                  <a16:creationId xmlns:a16="http://schemas.microsoft.com/office/drawing/2014/main" id="{52374300-9691-4378-80E1-5B88AF2E9E05}"/>
                </a:ext>
              </a:extLst>
            </p:cNvPr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877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-442452" y="657081"/>
            <a:ext cx="4785852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500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Sale Performance of Each Product</a:t>
            </a:r>
            <a:endParaRPr lang="en-US" sz="2500" dirty="0">
              <a:solidFill>
                <a:schemeClr val="bg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5FEED8-8301-41F5-8572-88DF1EB54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707172"/>
              </p:ext>
            </p:extLst>
          </p:nvPr>
        </p:nvGraphicFramePr>
        <p:xfrm>
          <a:off x="1413510" y="1309687"/>
          <a:ext cx="6316980" cy="298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C9361E-EC4E-46CC-AEA8-700541CB0E31}"/>
              </a:ext>
            </a:extLst>
          </p:cNvPr>
          <p:cNvSpPr txBox="1"/>
          <p:nvPr/>
        </p:nvSpPr>
        <p:spPr>
          <a:xfrm>
            <a:off x="6735232" y="112812"/>
            <a:ext cx="1291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3025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454529" y="74848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471025"/>
            <a:ext cx="7704000" cy="2923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This analysis has found a few factors that address the problem to Improving Sale Performance Through Effective Marketing Strategy .</a:t>
            </a:r>
          </a:p>
          <a:p>
            <a:pPr marL="0" marR="0" indent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The problem above is come up with the answer based on the analysis below :</a:t>
            </a:r>
          </a:p>
          <a:p>
            <a:pPr marL="285750" indent="-285750">
              <a:lnSpc>
                <a:spcPct val="140000"/>
              </a:lnSpc>
              <a:spcAft>
                <a:spcPts val="9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Chicago </a:t>
            </a:r>
            <a:r>
              <a:rPr lang="en-US" sz="1600" dirty="0">
                <a:solidFill>
                  <a:schemeClr val="tx1"/>
                </a:solidFill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really did the good job this Quarter</a:t>
            </a:r>
          </a:p>
          <a:p>
            <a:pPr marL="285750" indent="-285750">
              <a:lnSpc>
                <a:spcPct val="140000"/>
              </a:lnSpc>
              <a:spcAft>
                <a:spcPts val="9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The most product have been sold </a:t>
            </a:r>
            <a:r>
              <a:rPr lang="en-US" sz="1600" dirty="0">
                <a:solidFill>
                  <a:schemeClr val="tx1"/>
                </a:solidFill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 this quarter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is Food and beverages and Health and beauty is the least sold product of the last 3 months</a:t>
            </a:r>
          </a:p>
          <a:p>
            <a:pPr marL="285750" indent="-285750">
              <a:lnSpc>
                <a:spcPct val="140000"/>
              </a:lnSpc>
              <a:spcAft>
                <a:spcPts val="9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Member Customer type buy more than Normal Customer type</a:t>
            </a:r>
          </a:p>
          <a:p>
            <a:pPr marL="285750" indent="-285750">
              <a:lnSpc>
                <a:spcPct val="140000"/>
              </a:lnSpc>
              <a:spcAft>
                <a:spcPts val="900"/>
              </a:spcAft>
            </a:pP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0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Recommentdation</a:t>
            </a:r>
            <a:endParaRPr dirty="0"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The Marketing team should focus on the problem that have been found through dataset:</a:t>
            </a:r>
            <a:endParaRPr sz="15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Member Customer type buy more than Normal Customer type that mean we need to focus on the strategy to make the normal customer subscription Supermarket offer for next month.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Food and beverages perform well in the first 3 month, Increase Food and beverages for the next month.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should have a strategy to promote Health and beauty to make more sale in the next quarter .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The Product need Local Promotion for the next month base on </a:t>
            </a:r>
            <a:r>
              <a:rPr lang="en-US" sz="1500" b="1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CITY SALE PERFORMANCE</a:t>
            </a: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Chicago:  Should do promotion for Home and Lifestyle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New York: Should do promotion for Health and beauty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San Francisco: Should do promotion for Food and beverage</a:t>
            </a:r>
            <a:endParaRPr lang="en-US" sz="15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53;p35">
            <a:extLst>
              <a:ext uri="{FF2B5EF4-FFF2-40B4-BE49-F238E27FC236}">
                <a16:creationId xmlns:a16="http://schemas.microsoft.com/office/drawing/2014/main" id="{F98B2EFD-0509-4525-9399-853B3FF80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9400" y="219435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Q</a:t>
            </a:r>
            <a:r>
              <a:rPr lang="en" sz="5000" dirty="0"/>
              <a:t>uestion Time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72341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9"/>
          <p:cNvSpPr txBox="1">
            <a:spLocks noGrp="1"/>
          </p:cNvSpPr>
          <p:nvPr>
            <p:ph type="title"/>
          </p:nvPr>
        </p:nvSpPr>
        <p:spPr>
          <a:xfrm>
            <a:off x="316468" y="553625"/>
            <a:ext cx="1839718" cy="723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grpSp>
        <p:nvGrpSpPr>
          <p:cNvPr id="2327" name="Google Shape;2327;p39"/>
          <p:cNvGrpSpPr/>
          <p:nvPr/>
        </p:nvGrpSpPr>
        <p:grpSpPr>
          <a:xfrm>
            <a:off x="2950370" y="685799"/>
            <a:ext cx="6107906" cy="4193381"/>
            <a:chOff x="720010" y="1419647"/>
            <a:chExt cx="4021500" cy="3062887"/>
          </a:xfrm>
        </p:grpSpPr>
        <p:sp>
          <p:nvSpPr>
            <p:cNvPr id="2328" name="Google Shape;2328;p39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32" name="Google Shape;2332;p39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560B88-B288-4E4F-87E2-FA510EC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90" y="861689"/>
            <a:ext cx="5693271" cy="3129340"/>
          </a:xfrm>
          <a:prstGeom prst="rect">
            <a:avLst/>
          </a:prstGeom>
        </p:spPr>
      </p:pic>
      <p:grpSp>
        <p:nvGrpSpPr>
          <p:cNvPr id="12" name="Google Shape;11002;p61">
            <a:extLst>
              <a:ext uri="{FF2B5EF4-FFF2-40B4-BE49-F238E27FC236}">
                <a16:creationId xmlns:a16="http://schemas.microsoft.com/office/drawing/2014/main" id="{D84C0409-5C3A-4DE5-B8B8-CC3323647182}"/>
              </a:ext>
            </a:extLst>
          </p:cNvPr>
          <p:cNvGrpSpPr/>
          <p:nvPr/>
        </p:nvGrpSpPr>
        <p:grpSpPr>
          <a:xfrm>
            <a:off x="-543757" y="1735618"/>
            <a:ext cx="2373729" cy="2255410"/>
            <a:chOff x="649648" y="271400"/>
            <a:chExt cx="6215377" cy="5455143"/>
          </a:xfrm>
        </p:grpSpPr>
        <p:sp>
          <p:nvSpPr>
            <p:cNvPr id="13" name="Google Shape;11003;p61">
              <a:extLst>
                <a:ext uri="{FF2B5EF4-FFF2-40B4-BE49-F238E27FC236}">
                  <a16:creationId xmlns:a16="http://schemas.microsoft.com/office/drawing/2014/main" id="{BDD94F07-37FE-413A-934C-1257A2DF3338}"/>
                </a:ext>
              </a:extLst>
            </p:cNvPr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04;p61">
              <a:extLst>
                <a:ext uri="{FF2B5EF4-FFF2-40B4-BE49-F238E27FC236}">
                  <a16:creationId xmlns:a16="http://schemas.microsoft.com/office/drawing/2014/main" id="{729DD185-A008-4F97-B3C0-CDA9BDC12E4B}"/>
                </a:ext>
              </a:extLst>
            </p:cNvPr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05;p61">
              <a:extLst>
                <a:ext uri="{FF2B5EF4-FFF2-40B4-BE49-F238E27FC236}">
                  <a16:creationId xmlns:a16="http://schemas.microsoft.com/office/drawing/2014/main" id="{EDF974D7-C57F-4BCB-A00E-5A215C054F00}"/>
                </a:ext>
              </a:extLst>
            </p:cNvPr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06;p61">
              <a:extLst>
                <a:ext uri="{FF2B5EF4-FFF2-40B4-BE49-F238E27FC236}">
                  <a16:creationId xmlns:a16="http://schemas.microsoft.com/office/drawing/2014/main" id="{AF38932E-9BFE-494B-94E5-A1563B181743}"/>
                </a:ext>
              </a:extLst>
            </p:cNvPr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07;p61">
              <a:extLst>
                <a:ext uri="{FF2B5EF4-FFF2-40B4-BE49-F238E27FC236}">
                  <a16:creationId xmlns:a16="http://schemas.microsoft.com/office/drawing/2014/main" id="{2299F419-97CC-4C61-99C3-5F19FBD2DA29}"/>
                </a:ext>
              </a:extLst>
            </p:cNvPr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08;p61">
              <a:extLst>
                <a:ext uri="{FF2B5EF4-FFF2-40B4-BE49-F238E27FC236}">
                  <a16:creationId xmlns:a16="http://schemas.microsoft.com/office/drawing/2014/main" id="{7A2081F4-A300-4C7D-8322-D64391C07E84}"/>
                </a:ext>
              </a:extLst>
            </p:cNvPr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09;p61">
              <a:extLst>
                <a:ext uri="{FF2B5EF4-FFF2-40B4-BE49-F238E27FC236}">
                  <a16:creationId xmlns:a16="http://schemas.microsoft.com/office/drawing/2014/main" id="{330733C9-A7FD-434B-B844-9EA1A547520D}"/>
                </a:ext>
              </a:extLst>
            </p:cNvPr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10;p61">
              <a:extLst>
                <a:ext uri="{FF2B5EF4-FFF2-40B4-BE49-F238E27FC236}">
                  <a16:creationId xmlns:a16="http://schemas.microsoft.com/office/drawing/2014/main" id="{5A000F3D-A7F4-46D3-BBD4-007F35C75870}"/>
                </a:ext>
              </a:extLst>
            </p:cNvPr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11;p61">
              <a:extLst>
                <a:ext uri="{FF2B5EF4-FFF2-40B4-BE49-F238E27FC236}">
                  <a16:creationId xmlns:a16="http://schemas.microsoft.com/office/drawing/2014/main" id="{42B87B05-AC69-405A-BB9B-BEDF87C82B28}"/>
                </a:ext>
              </a:extLst>
            </p:cNvPr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12;p61">
              <a:extLst>
                <a:ext uri="{FF2B5EF4-FFF2-40B4-BE49-F238E27FC236}">
                  <a16:creationId xmlns:a16="http://schemas.microsoft.com/office/drawing/2014/main" id="{A591A83E-1875-4E7F-9161-DF4B067A3D06}"/>
                </a:ext>
              </a:extLst>
            </p:cNvPr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13;p61">
              <a:extLst>
                <a:ext uri="{FF2B5EF4-FFF2-40B4-BE49-F238E27FC236}">
                  <a16:creationId xmlns:a16="http://schemas.microsoft.com/office/drawing/2014/main" id="{20A29AF7-3C01-44C7-9B7D-18B9374312CE}"/>
                </a:ext>
              </a:extLst>
            </p:cNvPr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14;p61">
              <a:extLst>
                <a:ext uri="{FF2B5EF4-FFF2-40B4-BE49-F238E27FC236}">
                  <a16:creationId xmlns:a16="http://schemas.microsoft.com/office/drawing/2014/main" id="{F6058179-CCFD-4A70-8286-BC054DA5B634}"/>
                </a:ext>
              </a:extLst>
            </p:cNvPr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19435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you! </a:t>
            </a:r>
            <a:endParaRPr sz="5000" dirty="0"/>
          </a:p>
        </p:txBody>
      </p:sp>
      <p:grpSp>
        <p:nvGrpSpPr>
          <p:cNvPr id="32" name="Google Shape;2663;p50">
            <a:extLst>
              <a:ext uri="{FF2B5EF4-FFF2-40B4-BE49-F238E27FC236}">
                <a16:creationId xmlns:a16="http://schemas.microsoft.com/office/drawing/2014/main" id="{B08CABD6-2994-40D4-A37C-54880ADD59E7}"/>
              </a:ext>
            </a:extLst>
          </p:cNvPr>
          <p:cNvGrpSpPr/>
          <p:nvPr/>
        </p:nvGrpSpPr>
        <p:grpSpPr>
          <a:xfrm>
            <a:off x="3808104" y="3162850"/>
            <a:ext cx="1527792" cy="316140"/>
            <a:chOff x="3587469" y="1436515"/>
            <a:chExt cx="1969058" cy="407450"/>
          </a:xfrm>
        </p:grpSpPr>
        <p:grpSp>
          <p:nvGrpSpPr>
            <p:cNvPr id="33" name="Google Shape;2664;p50">
              <a:extLst>
                <a:ext uri="{FF2B5EF4-FFF2-40B4-BE49-F238E27FC236}">
                  <a16:creationId xmlns:a16="http://schemas.microsoft.com/office/drawing/2014/main" id="{6AF1E512-87AE-4882-9471-56737DCF95BE}"/>
                </a:ext>
              </a:extLst>
            </p:cNvPr>
            <p:cNvGrpSpPr/>
            <p:nvPr/>
          </p:nvGrpSpPr>
          <p:grpSpPr>
            <a:xfrm>
              <a:off x="3587469" y="1436574"/>
              <a:ext cx="407391" cy="407391"/>
              <a:chOff x="5012603" y="2571753"/>
              <a:chExt cx="417024" cy="417024"/>
            </a:xfrm>
          </p:grpSpPr>
          <p:sp>
            <p:nvSpPr>
              <p:cNvPr id="47" name="Google Shape;2665;p50">
                <a:extLst>
                  <a:ext uri="{FF2B5EF4-FFF2-40B4-BE49-F238E27FC236}">
                    <a16:creationId xmlns:a16="http://schemas.microsoft.com/office/drawing/2014/main" id="{C739C29B-727D-4F03-99DB-B1472965E1BE}"/>
                  </a:ext>
                </a:extLst>
              </p:cNvPr>
              <p:cNvSpPr/>
              <p:nvPr/>
            </p:nvSpPr>
            <p:spPr>
              <a:xfrm>
                <a:off x="5133124" y="2631210"/>
                <a:ext cx="180818" cy="300048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14377" extrusionOk="0">
                    <a:moveTo>
                      <a:pt x="4683" y="1171"/>
                    </a:moveTo>
                    <a:lnTo>
                      <a:pt x="4683" y="3395"/>
                    </a:lnTo>
                    <a:cubicBezTo>
                      <a:pt x="4683" y="3719"/>
                      <a:pt x="4945" y="3980"/>
                      <a:pt x="5269" y="3980"/>
                    </a:cubicBezTo>
                    <a:lnTo>
                      <a:pt x="7493" y="3980"/>
                    </a:lnTo>
                    <a:lnTo>
                      <a:pt x="7493" y="5620"/>
                    </a:lnTo>
                    <a:lnTo>
                      <a:pt x="5269" y="5620"/>
                    </a:lnTo>
                    <a:cubicBezTo>
                      <a:pt x="4945" y="5620"/>
                      <a:pt x="4683" y="5882"/>
                      <a:pt x="4683" y="6206"/>
                    </a:cubicBezTo>
                    <a:lnTo>
                      <a:pt x="4683" y="9859"/>
                    </a:lnTo>
                    <a:cubicBezTo>
                      <a:pt x="4683" y="10227"/>
                      <a:pt x="4706" y="10648"/>
                      <a:pt x="4975" y="10986"/>
                    </a:cubicBezTo>
                    <a:cubicBezTo>
                      <a:pt x="5327" y="11423"/>
                      <a:pt x="5899" y="11474"/>
                      <a:pt x="6299" y="11474"/>
                    </a:cubicBezTo>
                    <a:lnTo>
                      <a:pt x="7494" y="11474"/>
                    </a:lnTo>
                    <a:lnTo>
                      <a:pt x="7494" y="13158"/>
                    </a:lnTo>
                    <a:cubicBezTo>
                      <a:pt x="7137" y="13183"/>
                      <a:pt x="6635" y="13207"/>
                      <a:pt x="6113" y="13207"/>
                    </a:cubicBezTo>
                    <a:cubicBezTo>
                      <a:pt x="3848" y="13207"/>
                      <a:pt x="3044" y="11806"/>
                      <a:pt x="3044" y="10607"/>
                    </a:cubicBezTo>
                    <a:lnTo>
                      <a:pt x="3044" y="6206"/>
                    </a:lnTo>
                    <a:cubicBezTo>
                      <a:pt x="3044" y="5882"/>
                      <a:pt x="2782" y="5620"/>
                      <a:pt x="2460" y="5620"/>
                    </a:cubicBezTo>
                    <a:lnTo>
                      <a:pt x="1172" y="5620"/>
                    </a:lnTo>
                    <a:lnTo>
                      <a:pt x="1172" y="4090"/>
                    </a:lnTo>
                    <a:cubicBezTo>
                      <a:pt x="2035" y="3913"/>
                      <a:pt x="2690" y="3487"/>
                      <a:pt x="3120" y="2820"/>
                    </a:cubicBezTo>
                    <a:cubicBezTo>
                      <a:pt x="3463" y="2289"/>
                      <a:pt x="3608" y="1697"/>
                      <a:pt x="3703" y="1171"/>
                    </a:cubicBezTo>
                    <a:close/>
                    <a:moveTo>
                      <a:pt x="3208" y="0"/>
                    </a:moveTo>
                    <a:cubicBezTo>
                      <a:pt x="2922" y="0"/>
                      <a:pt x="2677" y="207"/>
                      <a:pt x="2631" y="490"/>
                    </a:cubicBezTo>
                    <a:cubicBezTo>
                      <a:pt x="2409" y="1822"/>
                      <a:pt x="2209" y="2861"/>
                      <a:pt x="537" y="3000"/>
                    </a:cubicBezTo>
                    <a:cubicBezTo>
                      <a:pt x="234" y="3025"/>
                      <a:pt x="1" y="3278"/>
                      <a:pt x="1" y="3582"/>
                    </a:cubicBezTo>
                    <a:lnTo>
                      <a:pt x="1" y="6206"/>
                    </a:lnTo>
                    <a:cubicBezTo>
                      <a:pt x="1" y="6529"/>
                      <a:pt x="263" y="6791"/>
                      <a:pt x="586" y="6791"/>
                    </a:cubicBezTo>
                    <a:lnTo>
                      <a:pt x="1874" y="6791"/>
                    </a:lnTo>
                    <a:lnTo>
                      <a:pt x="1874" y="10607"/>
                    </a:lnTo>
                    <a:cubicBezTo>
                      <a:pt x="1874" y="12618"/>
                      <a:pt x="3355" y="14377"/>
                      <a:pt x="6111" y="14377"/>
                    </a:cubicBezTo>
                    <a:cubicBezTo>
                      <a:pt x="7158" y="14377"/>
                      <a:pt x="8098" y="14285"/>
                      <a:pt x="8137" y="14281"/>
                    </a:cubicBezTo>
                    <a:cubicBezTo>
                      <a:pt x="8436" y="14251"/>
                      <a:pt x="8664" y="14000"/>
                      <a:pt x="8664" y="13699"/>
                    </a:cubicBezTo>
                    <a:lnTo>
                      <a:pt x="8664" y="10888"/>
                    </a:lnTo>
                    <a:cubicBezTo>
                      <a:pt x="8664" y="10565"/>
                      <a:pt x="8402" y="10303"/>
                      <a:pt x="8078" y="10303"/>
                    </a:cubicBezTo>
                    <a:lnTo>
                      <a:pt x="6299" y="10303"/>
                    </a:lnTo>
                    <a:cubicBezTo>
                      <a:pt x="5828" y="10303"/>
                      <a:pt x="5855" y="10292"/>
                      <a:pt x="5855" y="9859"/>
                    </a:cubicBezTo>
                    <a:lnTo>
                      <a:pt x="5855" y="6791"/>
                    </a:lnTo>
                    <a:lnTo>
                      <a:pt x="8078" y="6791"/>
                    </a:lnTo>
                    <a:cubicBezTo>
                      <a:pt x="8402" y="6791"/>
                      <a:pt x="8664" y="6529"/>
                      <a:pt x="8664" y="6206"/>
                    </a:cubicBezTo>
                    <a:lnTo>
                      <a:pt x="8664" y="3397"/>
                    </a:lnTo>
                    <a:cubicBezTo>
                      <a:pt x="8664" y="3073"/>
                      <a:pt x="8402" y="2811"/>
                      <a:pt x="8078" y="2811"/>
                    </a:cubicBezTo>
                    <a:lnTo>
                      <a:pt x="5855" y="2811"/>
                    </a:lnTo>
                    <a:lnTo>
                      <a:pt x="5855" y="586"/>
                    </a:lnTo>
                    <a:cubicBezTo>
                      <a:pt x="5855" y="262"/>
                      <a:pt x="5593" y="0"/>
                      <a:pt x="5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Google Shape;2666;p50">
                <a:extLst>
                  <a:ext uri="{FF2B5EF4-FFF2-40B4-BE49-F238E27FC236}">
                    <a16:creationId xmlns:a16="http://schemas.microsoft.com/office/drawing/2014/main" id="{1AF12765-9F7D-4F64-8401-FE866272B061}"/>
                  </a:ext>
                </a:extLst>
              </p:cNvPr>
              <p:cNvSpPr/>
              <p:nvPr/>
            </p:nvSpPr>
            <p:spPr>
              <a:xfrm>
                <a:off x="5012603" y="2571753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oogle Shape;2667;p50">
              <a:extLst>
                <a:ext uri="{FF2B5EF4-FFF2-40B4-BE49-F238E27FC236}">
                  <a16:creationId xmlns:a16="http://schemas.microsoft.com/office/drawing/2014/main" id="{62834961-4440-4975-83AB-8A3F6818B755}"/>
                </a:ext>
              </a:extLst>
            </p:cNvPr>
            <p:cNvGrpSpPr/>
            <p:nvPr/>
          </p:nvGrpSpPr>
          <p:grpSpPr>
            <a:xfrm>
              <a:off x="4628542" y="1436515"/>
              <a:ext cx="407432" cy="407391"/>
              <a:chOff x="812101" y="2571761"/>
              <a:chExt cx="417066" cy="417024"/>
            </a:xfrm>
          </p:grpSpPr>
          <p:sp>
            <p:nvSpPr>
              <p:cNvPr id="43" name="Google Shape;2668;p50">
                <a:extLst>
                  <a:ext uri="{FF2B5EF4-FFF2-40B4-BE49-F238E27FC236}">
                    <a16:creationId xmlns:a16="http://schemas.microsoft.com/office/drawing/2014/main" id="{F8FC2D7F-DD8A-4C9B-B98E-0A6593283693}"/>
                  </a:ext>
                </a:extLst>
              </p:cNvPr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Google Shape;2669;p50">
                <a:extLst>
                  <a:ext uri="{FF2B5EF4-FFF2-40B4-BE49-F238E27FC236}">
                    <a16:creationId xmlns:a16="http://schemas.microsoft.com/office/drawing/2014/main" id="{A41BDDD9-A159-4CFC-8218-C6772A9F96C6}"/>
                  </a:ext>
                </a:extLst>
              </p:cNvPr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Google Shape;2670;p50">
                <a:extLst>
                  <a:ext uri="{FF2B5EF4-FFF2-40B4-BE49-F238E27FC236}">
                    <a16:creationId xmlns:a16="http://schemas.microsoft.com/office/drawing/2014/main" id="{10EF36DA-055B-4202-9B58-17ADEA82909E}"/>
                  </a:ext>
                </a:extLst>
              </p:cNvPr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Google Shape;2671;p50">
                <a:extLst>
                  <a:ext uri="{FF2B5EF4-FFF2-40B4-BE49-F238E27FC236}">
                    <a16:creationId xmlns:a16="http://schemas.microsoft.com/office/drawing/2014/main" id="{5A1E2D9E-91CA-4784-85ED-5F456AC14CC4}"/>
                  </a:ext>
                </a:extLst>
              </p:cNvPr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oogle Shape;2672;p50">
              <a:extLst>
                <a:ext uri="{FF2B5EF4-FFF2-40B4-BE49-F238E27FC236}">
                  <a16:creationId xmlns:a16="http://schemas.microsoft.com/office/drawing/2014/main" id="{4283C08C-614C-46A4-8102-159759C08499}"/>
                </a:ext>
              </a:extLst>
            </p:cNvPr>
            <p:cNvGrpSpPr/>
            <p:nvPr/>
          </p:nvGrpSpPr>
          <p:grpSpPr>
            <a:xfrm>
              <a:off x="5149136" y="1436515"/>
              <a:ext cx="407391" cy="407391"/>
              <a:chOff x="1323129" y="2571761"/>
              <a:chExt cx="417024" cy="417024"/>
            </a:xfrm>
          </p:grpSpPr>
          <p:sp>
            <p:nvSpPr>
              <p:cNvPr id="39" name="Google Shape;2673;p50">
                <a:extLst>
                  <a:ext uri="{FF2B5EF4-FFF2-40B4-BE49-F238E27FC236}">
                    <a16:creationId xmlns:a16="http://schemas.microsoft.com/office/drawing/2014/main" id="{82C09D8C-BD11-46CC-A966-39EA3C50A044}"/>
                  </a:ext>
                </a:extLst>
              </p:cNvPr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Google Shape;2674;p50">
                <a:extLst>
                  <a:ext uri="{FF2B5EF4-FFF2-40B4-BE49-F238E27FC236}">
                    <a16:creationId xmlns:a16="http://schemas.microsoft.com/office/drawing/2014/main" id="{27B3DC38-FEB5-4AB0-BA4C-D418F17CF262}"/>
                  </a:ext>
                </a:extLst>
              </p:cNvPr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Google Shape;2675;p50">
                <a:extLst>
                  <a:ext uri="{FF2B5EF4-FFF2-40B4-BE49-F238E27FC236}">
                    <a16:creationId xmlns:a16="http://schemas.microsoft.com/office/drawing/2014/main" id="{F77034AC-EC89-4359-B3A3-FD331F4E4770}"/>
                  </a:ext>
                </a:extLst>
              </p:cNvPr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Google Shape;2676;p50">
                <a:extLst>
                  <a:ext uri="{FF2B5EF4-FFF2-40B4-BE49-F238E27FC236}">
                    <a16:creationId xmlns:a16="http://schemas.microsoft.com/office/drawing/2014/main" id="{6C35BF2D-1F5E-480C-AA23-9074F927CA1E}"/>
                  </a:ext>
                </a:extLst>
              </p:cNvPr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oogle Shape;2677;p50">
              <a:extLst>
                <a:ext uri="{FF2B5EF4-FFF2-40B4-BE49-F238E27FC236}">
                  <a16:creationId xmlns:a16="http://schemas.microsoft.com/office/drawing/2014/main" id="{12348243-CC4C-4414-A43D-2C65FD1EE52E}"/>
                </a:ext>
              </a:extLst>
            </p:cNvPr>
            <p:cNvGrpSpPr/>
            <p:nvPr/>
          </p:nvGrpSpPr>
          <p:grpSpPr>
            <a:xfrm>
              <a:off x="4108006" y="1436561"/>
              <a:ext cx="407383" cy="407383"/>
              <a:chOff x="2696769" y="1436561"/>
              <a:chExt cx="407383" cy="407383"/>
            </a:xfrm>
          </p:grpSpPr>
          <p:sp>
            <p:nvSpPr>
              <p:cNvPr id="37" name="Google Shape;2678;p50">
                <a:extLst>
                  <a:ext uri="{FF2B5EF4-FFF2-40B4-BE49-F238E27FC236}">
                    <a16:creationId xmlns:a16="http://schemas.microsoft.com/office/drawing/2014/main" id="{D188EE08-0D8E-4526-9ECD-2E01438E83C8}"/>
                  </a:ext>
                </a:extLst>
              </p:cNvPr>
              <p:cNvSpPr/>
              <p:nvPr/>
            </p:nvSpPr>
            <p:spPr>
              <a:xfrm>
                <a:off x="2748750" y="1516501"/>
                <a:ext cx="303424" cy="247497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Google Shape;2679;p50">
                <a:extLst>
                  <a:ext uri="{FF2B5EF4-FFF2-40B4-BE49-F238E27FC236}">
                    <a16:creationId xmlns:a16="http://schemas.microsoft.com/office/drawing/2014/main" id="{73429151-E946-4F7C-BF02-F53BEEF2CB84}"/>
                  </a:ext>
                </a:extLst>
              </p:cNvPr>
              <p:cNvSpPr/>
              <p:nvPr/>
            </p:nvSpPr>
            <p:spPr>
              <a:xfrm>
                <a:off x="2696769" y="1436561"/>
                <a:ext cx="407383" cy="407383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451" y="1092459"/>
            <a:ext cx="6965816" cy="3326700"/>
          </a:xfrm>
        </p:spPr>
        <p:txBody>
          <a:bodyPr/>
          <a:lstStyle/>
          <a:p>
            <a:r>
              <a:rPr lang="en-CA" sz="3200" dirty="0">
                <a:latin typeface="Bebas Neue" panose="020B0604020202020204" charset="0"/>
              </a:rPr>
              <a:t>Introduction </a:t>
            </a:r>
          </a:p>
          <a:p>
            <a:r>
              <a:rPr lang="en-CA" sz="3200" dirty="0">
                <a:latin typeface="Bebas Neue" panose="020B0604020202020204" charset="0"/>
              </a:rPr>
              <a:t>Dataset</a:t>
            </a:r>
          </a:p>
          <a:p>
            <a:r>
              <a:rPr lang="en-CA" sz="3200" dirty="0">
                <a:latin typeface="Bebas Neue" panose="020B0604020202020204" charset="0"/>
              </a:rPr>
              <a:t>Analysis</a:t>
            </a:r>
          </a:p>
          <a:p>
            <a:r>
              <a:rPr lang="en-CA" sz="3200" dirty="0">
                <a:latin typeface="Bebas Neue" panose="020B0604020202020204" charset="0"/>
              </a:rPr>
              <a:t>Dashboard</a:t>
            </a:r>
          </a:p>
          <a:p>
            <a:r>
              <a:rPr lang="en" sz="3200" dirty="0">
                <a:latin typeface="Bebas Neue" panose="020B0604020202020204" charset="0"/>
              </a:rPr>
              <a:t>cONCLUSION</a:t>
            </a:r>
          </a:p>
          <a:p>
            <a:r>
              <a:rPr lang="en" sz="3200" dirty="0">
                <a:latin typeface="Bebas Neue" panose="020B0604020202020204" charset="0"/>
              </a:rPr>
              <a:t>REcommendation</a:t>
            </a:r>
          </a:p>
          <a:p>
            <a:r>
              <a:rPr lang="en-CA" sz="3200" dirty="0">
                <a:latin typeface="Bebas Neue" panose="020B0604020202020204" charset="0"/>
              </a:rPr>
              <a:t>Question time</a:t>
            </a:r>
          </a:p>
          <a:p>
            <a:endParaRPr lang="en-CA" sz="3200" dirty="0">
              <a:latin typeface="Bebas Neue" panose="020B0604020202020204" charset="0"/>
            </a:endParaRPr>
          </a:p>
          <a:p>
            <a:endParaRPr lang="en-US" sz="3200" dirty="0">
              <a:latin typeface="Bebas Neue" panose="020B0604020202020204" charset="0"/>
            </a:endParaRPr>
          </a:p>
        </p:txBody>
      </p:sp>
      <p:grpSp>
        <p:nvGrpSpPr>
          <p:cNvPr id="2080" name="Google Shape;9293;p58">
            <a:extLst>
              <a:ext uri="{FF2B5EF4-FFF2-40B4-BE49-F238E27FC236}">
                <a16:creationId xmlns:a16="http://schemas.microsoft.com/office/drawing/2014/main" id="{A21A706E-F2F3-4D14-9484-59DB8B1D9C83}"/>
              </a:ext>
            </a:extLst>
          </p:cNvPr>
          <p:cNvGrpSpPr/>
          <p:nvPr/>
        </p:nvGrpSpPr>
        <p:grpSpPr>
          <a:xfrm>
            <a:off x="4416055" y="1775196"/>
            <a:ext cx="4316819" cy="2643963"/>
            <a:chOff x="3597785" y="3065882"/>
            <a:chExt cx="2241344" cy="1330656"/>
          </a:xfrm>
          <a:solidFill>
            <a:schemeClr val="tx1"/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2081" name="Google Shape;9294;p58">
              <a:extLst>
                <a:ext uri="{FF2B5EF4-FFF2-40B4-BE49-F238E27FC236}">
                  <a16:creationId xmlns:a16="http://schemas.microsoft.com/office/drawing/2014/main" id="{80747824-E741-488B-AEC2-B01550E6FCFD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2885" name="Google Shape;9295;p58">
                <a:extLst>
                  <a:ext uri="{FF2B5EF4-FFF2-40B4-BE49-F238E27FC236}">
                    <a16:creationId xmlns:a16="http://schemas.microsoft.com/office/drawing/2014/main" id="{2361C0CF-F372-4B31-BC43-F8FD80582EB2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6" name="Google Shape;9296;p58">
                <a:extLst>
                  <a:ext uri="{FF2B5EF4-FFF2-40B4-BE49-F238E27FC236}">
                    <a16:creationId xmlns:a16="http://schemas.microsoft.com/office/drawing/2014/main" id="{3685CC75-4194-4729-A4CA-D9895E743B44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2890" name="Google Shape;9297;p58">
                  <a:extLst>
                    <a:ext uri="{FF2B5EF4-FFF2-40B4-BE49-F238E27FC236}">
                      <a16:creationId xmlns:a16="http://schemas.microsoft.com/office/drawing/2014/main" id="{F82E0702-A280-4CA9-9B94-5CBBB71A8D67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9298;p58">
                  <a:extLst>
                    <a:ext uri="{FF2B5EF4-FFF2-40B4-BE49-F238E27FC236}">
                      <a16:creationId xmlns:a16="http://schemas.microsoft.com/office/drawing/2014/main" id="{C2907781-A146-4463-A521-E2A955076541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7" name="Google Shape;9299;p58">
                <a:extLst>
                  <a:ext uri="{FF2B5EF4-FFF2-40B4-BE49-F238E27FC236}">
                    <a16:creationId xmlns:a16="http://schemas.microsoft.com/office/drawing/2014/main" id="{0DDAFB2D-8560-4CC6-BCA5-60CD700404BF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2888" name="Google Shape;9300;p58">
                  <a:extLst>
                    <a:ext uri="{FF2B5EF4-FFF2-40B4-BE49-F238E27FC236}">
                      <a16:creationId xmlns:a16="http://schemas.microsoft.com/office/drawing/2014/main" id="{37EEDB0B-F691-480A-84BA-8FC778DEC54C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9301;p58">
                  <a:extLst>
                    <a:ext uri="{FF2B5EF4-FFF2-40B4-BE49-F238E27FC236}">
                      <a16:creationId xmlns:a16="http://schemas.microsoft.com/office/drawing/2014/main" id="{25A05FC9-4249-4539-A453-1777B56FB1D0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2" name="Google Shape;9302;p58">
              <a:extLst>
                <a:ext uri="{FF2B5EF4-FFF2-40B4-BE49-F238E27FC236}">
                  <a16:creationId xmlns:a16="http://schemas.microsoft.com/office/drawing/2014/main" id="{24F70C74-F533-4617-8314-78E8079E90C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2870" name="Google Shape;9303;p58">
                <a:extLst>
                  <a:ext uri="{FF2B5EF4-FFF2-40B4-BE49-F238E27FC236}">
                    <a16:creationId xmlns:a16="http://schemas.microsoft.com/office/drawing/2014/main" id="{780D7EC1-97E7-45AC-A8EF-92C994BF33B4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2883" name="Google Shape;9304;p58">
                  <a:extLst>
                    <a:ext uri="{FF2B5EF4-FFF2-40B4-BE49-F238E27FC236}">
                      <a16:creationId xmlns:a16="http://schemas.microsoft.com/office/drawing/2014/main" id="{CEED25D7-CB04-42ED-9CBE-03114B5789A5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9305;p58">
                  <a:extLst>
                    <a:ext uri="{FF2B5EF4-FFF2-40B4-BE49-F238E27FC236}">
                      <a16:creationId xmlns:a16="http://schemas.microsoft.com/office/drawing/2014/main" id="{809E7DD8-312E-4CDA-B392-B348809E5B78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1" name="Google Shape;9306;p58">
                <a:extLst>
                  <a:ext uri="{FF2B5EF4-FFF2-40B4-BE49-F238E27FC236}">
                    <a16:creationId xmlns:a16="http://schemas.microsoft.com/office/drawing/2014/main" id="{28BB8CDB-CA53-4077-9C1A-F94122DAF55F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2881" name="Google Shape;9307;p58">
                  <a:extLst>
                    <a:ext uri="{FF2B5EF4-FFF2-40B4-BE49-F238E27FC236}">
                      <a16:creationId xmlns:a16="http://schemas.microsoft.com/office/drawing/2014/main" id="{06B15A87-2016-452C-B541-DB6A1E7F1E24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9308;p58">
                  <a:extLst>
                    <a:ext uri="{FF2B5EF4-FFF2-40B4-BE49-F238E27FC236}">
                      <a16:creationId xmlns:a16="http://schemas.microsoft.com/office/drawing/2014/main" id="{E1F682DE-62FD-457A-8820-EF34E6A2256A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2" name="Google Shape;9309;p58">
                <a:extLst>
                  <a:ext uri="{FF2B5EF4-FFF2-40B4-BE49-F238E27FC236}">
                    <a16:creationId xmlns:a16="http://schemas.microsoft.com/office/drawing/2014/main" id="{071573CB-E203-40D2-A99F-9E85420468F3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2879" name="Google Shape;9310;p58">
                  <a:extLst>
                    <a:ext uri="{FF2B5EF4-FFF2-40B4-BE49-F238E27FC236}">
                      <a16:creationId xmlns:a16="http://schemas.microsoft.com/office/drawing/2014/main" id="{C29C9944-8450-442E-A6ED-084484FFC326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9311;p58">
                  <a:extLst>
                    <a:ext uri="{FF2B5EF4-FFF2-40B4-BE49-F238E27FC236}">
                      <a16:creationId xmlns:a16="http://schemas.microsoft.com/office/drawing/2014/main" id="{901DF454-14F7-4C56-9560-3E590B3A5646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3" name="Google Shape;9312;p58">
                <a:extLst>
                  <a:ext uri="{FF2B5EF4-FFF2-40B4-BE49-F238E27FC236}">
                    <a16:creationId xmlns:a16="http://schemas.microsoft.com/office/drawing/2014/main" id="{95BBBD8A-F9CC-4BFF-A077-639D6F73CCC9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2877" name="Google Shape;9313;p58">
                  <a:extLst>
                    <a:ext uri="{FF2B5EF4-FFF2-40B4-BE49-F238E27FC236}">
                      <a16:creationId xmlns:a16="http://schemas.microsoft.com/office/drawing/2014/main" id="{FD47FB7F-5BD9-4652-886F-0D282BA8E131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9314;p58">
                  <a:extLst>
                    <a:ext uri="{FF2B5EF4-FFF2-40B4-BE49-F238E27FC236}">
                      <a16:creationId xmlns:a16="http://schemas.microsoft.com/office/drawing/2014/main" id="{D1953FC6-C3AA-4F49-BA79-C0E169270A31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4" name="Google Shape;9315;p58">
                <a:extLst>
                  <a:ext uri="{FF2B5EF4-FFF2-40B4-BE49-F238E27FC236}">
                    <a16:creationId xmlns:a16="http://schemas.microsoft.com/office/drawing/2014/main" id="{CA7B210A-61B0-4ED7-BF31-5C031E2959BE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2875" name="Google Shape;9316;p58">
                  <a:extLst>
                    <a:ext uri="{FF2B5EF4-FFF2-40B4-BE49-F238E27FC236}">
                      <a16:creationId xmlns:a16="http://schemas.microsoft.com/office/drawing/2014/main" id="{F438E57B-3AFA-4E69-B637-D55A3F23C787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9317;p58">
                  <a:extLst>
                    <a:ext uri="{FF2B5EF4-FFF2-40B4-BE49-F238E27FC236}">
                      <a16:creationId xmlns:a16="http://schemas.microsoft.com/office/drawing/2014/main" id="{CEB9A0C4-FFE7-4195-8A43-579846802E3C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3" name="Google Shape;9318;p58">
              <a:extLst>
                <a:ext uri="{FF2B5EF4-FFF2-40B4-BE49-F238E27FC236}">
                  <a16:creationId xmlns:a16="http://schemas.microsoft.com/office/drawing/2014/main" id="{8E78FAF4-71FD-40C1-BE0C-7D6AB9EDE981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2842" name="Google Shape;9319;p58">
                <a:extLst>
                  <a:ext uri="{FF2B5EF4-FFF2-40B4-BE49-F238E27FC236}">
                    <a16:creationId xmlns:a16="http://schemas.microsoft.com/office/drawing/2014/main" id="{824C6BAF-2B67-4E54-BA2D-B96362872B3B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2864" name="Google Shape;9320;p58">
                  <a:extLst>
                    <a:ext uri="{FF2B5EF4-FFF2-40B4-BE49-F238E27FC236}">
                      <a16:creationId xmlns:a16="http://schemas.microsoft.com/office/drawing/2014/main" id="{5FE3109E-C47B-4EFB-97DD-A5F6E7C51513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9321;p58">
                  <a:extLst>
                    <a:ext uri="{FF2B5EF4-FFF2-40B4-BE49-F238E27FC236}">
                      <a16:creationId xmlns:a16="http://schemas.microsoft.com/office/drawing/2014/main" id="{2FD874CB-E5FA-4D21-B0E8-9B3FEED68DC4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9322;p58">
                  <a:extLst>
                    <a:ext uri="{FF2B5EF4-FFF2-40B4-BE49-F238E27FC236}">
                      <a16:creationId xmlns:a16="http://schemas.microsoft.com/office/drawing/2014/main" id="{A81E2247-06AE-4E20-9AA9-1A8FF603C8E5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9323;p58">
                  <a:extLst>
                    <a:ext uri="{FF2B5EF4-FFF2-40B4-BE49-F238E27FC236}">
                      <a16:creationId xmlns:a16="http://schemas.microsoft.com/office/drawing/2014/main" id="{AEAFB7AD-C483-4D19-BE64-62B6E1B3C297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9324;p58">
                  <a:extLst>
                    <a:ext uri="{FF2B5EF4-FFF2-40B4-BE49-F238E27FC236}">
                      <a16:creationId xmlns:a16="http://schemas.microsoft.com/office/drawing/2014/main" id="{3361A845-1AFC-41B1-8957-68FE1190A24A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9325;p58">
                  <a:extLst>
                    <a:ext uri="{FF2B5EF4-FFF2-40B4-BE49-F238E27FC236}">
                      <a16:creationId xmlns:a16="http://schemas.microsoft.com/office/drawing/2014/main" id="{1CCBC5B8-5601-4C0A-B401-1672C3E0F6D1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3" name="Google Shape;9326;p58">
                <a:extLst>
                  <a:ext uri="{FF2B5EF4-FFF2-40B4-BE49-F238E27FC236}">
                    <a16:creationId xmlns:a16="http://schemas.microsoft.com/office/drawing/2014/main" id="{1DF24E6D-7DFF-44F7-BA48-EF5BE62C8B22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2862" name="Google Shape;9327;p58">
                  <a:extLst>
                    <a:ext uri="{FF2B5EF4-FFF2-40B4-BE49-F238E27FC236}">
                      <a16:creationId xmlns:a16="http://schemas.microsoft.com/office/drawing/2014/main" id="{B2EEE5A9-D83D-4333-9D0D-45C8D2C65274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9328;p58">
                  <a:extLst>
                    <a:ext uri="{FF2B5EF4-FFF2-40B4-BE49-F238E27FC236}">
                      <a16:creationId xmlns:a16="http://schemas.microsoft.com/office/drawing/2014/main" id="{CDA29562-1DF8-400A-A909-AA435BD0EE15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4" name="Google Shape;9329;p58">
                <a:extLst>
                  <a:ext uri="{FF2B5EF4-FFF2-40B4-BE49-F238E27FC236}">
                    <a16:creationId xmlns:a16="http://schemas.microsoft.com/office/drawing/2014/main" id="{2879F9CE-3440-4D88-B49D-EC7D613A126D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2860" name="Google Shape;9330;p58">
                  <a:extLst>
                    <a:ext uri="{FF2B5EF4-FFF2-40B4-BE49-F238E27FC236}">
                      <a16:creationId xmlns:a16="http://schemas.microsoft.com/office/drawing/2014/main" id="{3019B558-9DD1-44B8-AD1A-344236950323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9331;p58">
                  <a:extLst>
                    <a:ext uri="{FF2B5EF4-FFF2-40B4-BE49-F238E27FC236}">
                      <a16:creationId xmlns:a16="http://schemas.microsoft.com/office/drawing/2014/main" id="{B53CCAC1-C90C-4B8D-8C8E-C2B56284E71C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5" name="Google Shape;9332;p58">
                <a:extLst>
                  <a:ext uri="{FF2B5EF4-FFF2-40B4-BE49-F238E27FC236}">
                    <a16:creationId xmlns:a16="http://schemas.microsoft.com/office/drawing/2014/main" id="{9B4515EF-D1B2-420B-8B9A-0CC3BCD843A1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2858" name="Google Shape;9333;p58">
                  <a:extLst>
                    <a:ext uri="{FF2B5EF4-FFF2-40B4-BE49-F238E27FC236}">
                      <a16:creationId xmlns:a16="http://schemas.microsoft.com/office/drawing/2014/main" id="{DF56868B-1AE8-41DC-912F-DE5D1FDE0BE9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9334;p58">
                  <a:extLst>
                    <a:ext uri="{FF2B5EF4-FFF2-40B4-BE49-F238E27FC236}">
                      <a16:creationId xmlns:a16="http://schemas.microsoft.com/office/drawing/2014/main" id="{FAD4F610-C1E3-4954-BE20-15968E68EF92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6" name="Google Shape;9335;p58">
                <a:extLst>
                  <a:ext uri="{FF2B5EF4-FFF2-40B4-BE49-F238E27FC236}">
                    <a16:creationId xmlns:a16="http://schemas.microsoft.com/office/drawing/2014/main" id="{A4E4D66B-F125-41B9-9E94-815F8AF5849E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2856" name="Google Shape;9336;p58">
                  <a:extLst>
                    <a:ext uri="{FF2B5EF4-FFF2-40B4-BE49-F238E27FC236}">
                      <a16:creationId xmlns:a16="http://schemas.microsoft.com/office/drawing/2014/main" id="{88AC4258-81F8-4B95-B2F2-16E3D90F167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9337;p58">
                  <a:extLst>
                    <a:ext uri="{FF2B5EF4-FFF2-40B4-BE49-F238E27FC236}">
                      <a16:creationId xmlns:a16="http://schemas.microsoft.com/office/drawing/2014/main" id="{F5A3714A-FEDA-4868-8ECB-A5277E08C9A3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7" name="Google Shape;9338;p58">
                <a:extLst>
                  <a:ext uri="{FF2B5EF4-FFF2-40B4-BE49-F238E27FC236}">
                    <a16:creationId xmlns:a16="http://schemas.microsoft.com/office/drawing/2014/main" id="{29F36FE1-4A3A-4DD5-A02C-0EBD50451EB7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2854" name="Google Shape;9339;p58">
                  <a:extLst>
                    <a:ext uri="{FF2B5EF4-FFF2-40B4-BE49-F238E27FC236}">
                      <a16:creationId xmlns:a16="http://schemas.microsoft.com/office/drawing/2014/main" id="{15E913E3-48BD-40B3-9011-FE30F1B311CA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9340;p58">
                  <a:extLst>
                    <a:ext uri="{FF2B5EF4-FFF2-40B4-BE49-F238E27FC236}">
                      <a16:creationId xmlns:a16="http://schemas.microsoft.com/office/drawing/2014/main" id="{48A2541E-E003-4884-9E9B-25164D71F511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8" name="Google Shape;9341;p58">
                <a:extLst>
                  <a:ext uri="{FF2B5EF4-FFF2-40B4-BE49-F238E27FC236}">
                    <a16:creationId xmlns:a16="http://schemas.microsoft.com/office/drawing/2014/main" id="{CB7118D4-801B-480B-865F-E1A5B3E7A4F4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2852" name="Google Shape;9342;p58">
                  <a:extLst>
                    <a:ext uri="{FF2B5EF4-FFF2-40B4-BE49-F238E27FC236}">
                      <a16:creationId xmlns:a16="http://schemas.microsoft.com/office/drawing/2014/main" id="{D6D4CB8B-BAEF-4F7D-B852-B22A58927548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9343;p58">
                  <a:extLst>
                    <a:ext uri="{FF2B5EF4-FFF2-40B4-BE49-F238E27FC236}">
                      <a16:creationId xmlns:a16="http://schemas.microsoft.com/office/drawing/2014/main" id="{BA969EC5-4DF9-43D3-8B61-846B0E200CC2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9" name="Google Shape;9344;p58">
                <a:extLst>
                  <a:ext uri="{FF2B5EF4-FFF2-40B4-BE49-F238E27FC236}">
                    <a16:creationId xmlns:a16="http://schemas.microsoft.com/office/drawing/2014/main" id="{4E514FAA-8889-4164-BFF1-E2CCE82FD7A6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2850" name="Google Shape;9345;p58">
                  <a:extLst>
                    <a:ext uri="{FF2B5EF4-FFF2-40B4-BE49-F238E27FC236}">
                      <a16:creationId xmlns:a16="http://schemas.microsoft.com/office/drawing/2014/main" id="{51C2EC5E-7DAF-4965-8732-E51BA21D69B6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9346;p58">
                  <a:extLst>
                    <a:ext uri="{FF2B5EF4-FFF2-40B4-BE49-F238E27FC236}">
                      <a16:creationId xmlns:a16="http://schemas.microsoft.com/office/drawing/2014/main" id="{0BAC135C-7067-4786-B0C0-6D96CCEE984D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4" name="Google Shape;9347;p58">
              <a:extLst>
                <a:ext uri="{FF2B5EF4-FFF2-40B4-BE49-F238E27FC236}">
                  <a16:creationId xmlns:a16="http://schemas.microsoft.com/office/drawing/2014/main" id="{DB2CDA4F-E9C5-4286-99A6-695423CBD5FE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2826" name="Google Shape;9348;p58">
                <a:extLst>
                  <a:ext uri="{FF2B5EF4-FFF2-40B4-BE49-F238E27FC236}">
                    <a16:creationId xmlns:a16="http://schemas.microsoft.com/office/drawing/2014/main" id="{47A6653E-5AB4-4196-B2F1-B037529B180A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2839" name="Google Shape;9349;p58">
                  <a:extLst>
                    <a:ext uri="{FF2B5EF4-FFF2-40B4-BE49-F238E27FC236}">
                      <a16:creationId xmlns:a16="http://schemas.microsoft.com/office/drawing/2014/main" id="{E3F472A6-B774-4DF4-8FD3-18E7122BE9A8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9350;p58">
                  <a:extLst>
                    <a:ext uri="{FF2B5EF4-FFF2-40B4-BE49-F238E27FC236}">
                      <a16:creationId xmlns:a16="http://schemas.microsoft.com/office/drawing/2014/main" id="{5BCBB12E-B7B1-440C-B07D-DB8A4E4E0A90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9351;p58">
                  <a:extLst>
                    <a:ext uri="{FF2B5EF4-FFF2-40B4-BE49-F238E27FC236}">
                      <a16:creationId xmlns:a16="http://schemas.microsoft.com/office/drawing/2014/main" id="{6A853C95-58EB-47D5-AED4-4ADFFABEFC8E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7" name="Google Shape;9352;p58">
                <a:extLst>
                  <a:ext uri="{FF2B5EF4-FFF2-40B4-BE49-F238E27FC236}">
                    <a16:creationId xmlns:a16="http://schemas.microsoft.com/office/drawing/2014/main" id="{197AF8D7-8EC1-4241-B739-2C172DDD6BE0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2837" name="Google Shape;9353;p58">
                  <a:extLst>
                    <a:ext uri="{FF2B5EF4-FFF2-40B4-BE49-F238E27FC236}">
                      <a16:creationId xmlns:a16="http://schemas.microsoft.com/office/drawing/2014/main" id="{FC30C9BC-9CAA-4F78-9EC1-1AB3B30C0B03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9354;p58">
                  <a:extLst>
                    <a:ext uri="{FF2B5EF4-FFF2-40B4-BE49-F238E27FC236}">
                      <a16:creationId xmlns:a16="http://schemas.microsoft.com/office/drawing/2014/main" id="{08A015D3-5F82-47B3-911B-9692433B8AE3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8" name="Google Shape;9355;p58">
                <a:extLst>
                  <a:ext uri="{FF2B5EF4-FFF2-40B4-BE49-F238E27FC236}">
                    <a16:creationId xmlns:a16="http://schemas.microsoft.com/office/drawing/2014/main" id="{20C0E731-1F03-4865-929C-0C1ADBF3AE5D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2835" name="Google Shape;9356;p58">
                  <a:extLst>
                    <a:ext uri="{FF2B5EF4-FFF2-40B4-BE49-F238E27FC236}">
                      <a16:creationId xmlns:a16="http://schemas.microsoft.com/office/drawing/2014/main" id="{320427B2-31D4-488B-A05A-C8C68556AB27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9357;p58">
                  <a:extLst>
                    <a:ext uri="{FF2B5EF4-FFF2-40B4-BE49-F238E27FC236}">
                      <a16:creationId xmlns:a16="http://schemas.microsoft.com/office/drawing/2014/main" id="{2437E0D3-0359-4C92-9505-A6256A2514D4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9" name="Google Shape;9358;p58">
                <a:extLst>
                  <a:ext uri="{FF2B5EF4-FFF2-40B4-BE49-F238E27FC236}">
                    <a16:creationId xmlns:a16="http://schemas.microsoft.com/office/drawing/2014/main" id="{BC0701E4-A68F-47AB-8016-E8C04BED7FDD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2833" name="Google Shape;9359;p58">
                  <a:extLst>
                    <a:ext uri="{FF2B5EF4-FFF2-40B4-BE49-F238E27FC236}">
                      <a16:creationId xmlns:a16="http://schemas.microsoft.com/office/drawing/2014/main" id="{D6E9D7AC-1D3E-4645-A638-59162D8FFE73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9360;p58">
                  <a:extLst>
                    <a:ext uri="{FF2B5EF4-FFF2-40B4-BE49-F238E27FC236}">
                      <a16:creationId xmlns:a16="http://schemas.microsoft.com/office/drawing/2014/main" id="{A23BD821-F580-4FD2-B602-B2F6CC7CCD5E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0" name="Google Shape;9361;p58">
                <a:extLst>
                  <a:ext uri="{FF2B5EF4-FFF2-40B4-BE49-F238E27FC236}">
                    <a16:creationId xmlns:a16="http://schemas.microsoft.com/office/drawing/2014/main" id="{37A30901-A8DD-453E-A049-4DEAE436605A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2831" name="Google Shape;9362;p58">
                  <a:extLst>
                    <a:ext uri="{FF2B5EF4-FFF2-40B4-BE49-F238E27FC236}">
                      <a16:creationId xmlns:a16="http://schemas.microsoft.com/office/drawing/2014/main" id="{298A2171-4720-4729-A90D-E1B2663E8AD7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9363;p58">
                  <a:extLst>
                    <a:ext uri="{FF2B5EF4-FFF2-40B4-BE49-F238E27FC236}">
                      <a16:creationId xmlns:a16="http://schemas.microsoft.com/office/drawing/2014/main" id="{F15BB1F3-24DE-4DE8-9BB0-1871A2AB2E1B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5" name="Google Shape;9364;p58">
              <a:extLst>
                <a:ext uri="{FF2B5EF4-FFF2-40B4-BE49-F238E27FC236}">
                  <a16:creationId xmlns:a16="http://schemas.microsoft.com/office/drawing/2014/main" id="{94BB2880-D27F-48D6-93AB-C644A94E27E6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2803" name="Google Shape;9365;p58">
                <a:extLst>
                  <a:ext uri="{FF2B5EF4-FFF2-40B4-BE49-F238E27FC236}">
                    <a16:creationId xmlns:a16="http://schemas.microsoft.com/office/drawing/2014/main" id="{DE5DE236-B429-433E-AEAE-A9FB734AAB38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2822" name="Google Shape;9366;p58">
                  <a:extLst>
                    <a:ext uri="{FF2B5EF4-FFF2-40B4-BE49-F238E27FC236}">
                      <a16:creationId xmlns:a16="http://schemas.microsoft.com/office/drawing/2014/main" id="{A0528693-C275-4F50-9776-D89E3B974A53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9367;p58">
                  <a:extLst>
                    <a:ext uri="{FF2B5EF4-FFF2-40B4-BE49-F238E27FC236}">
                      <a16:creationId xmlns:a16="http://schemas.microsoft.com/office/drawing/2014/main" id="{4368E647-AAA8-4D8A-B0D9-1D3846CEB9DD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9368;p58">
                  <a:extLst>
                    <a:ext uri="{FF2B5EF4-FFF2-40B4-BE49-F238E27FC236}">
                      <a16:creationId xmlns:a16="http://schemas.microsoft.com/office/drawing/2014/main" id="{988381EB-80EF-4036-AE58-5E4EF1104D7D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9369;p58">
                  <a:extLst>
                    <a:ext uri="{FF2B5EF4-FFF2-40B4-BE49-F238E27FC236}">
                      <a16:creationId xmlns:a16="http://schemas.microsoft.com/office/drawing/2014/main" id="{41B3112F-8D9C-4C95-A3DA-01DE0E0640C3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4" name="Google Shape;9370;p58">
                <a:extLst>
                  <a:ext uri="{FF2B5EF4-FFF2-40B4-BE49-F238E27FC236}">
                    <a16:creationId xmlns:a16="http://schemas.microsoft.com/office/drawing/2014/main" id="{51FA398E-F9DB-4B52-9545-1F3510ADAFFB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2820" name="Google Shape;9371;p58">
                  <a:extLst>
                    <a:ext uri="{FF2B5EF4-FFF2-40B4-BE49-F238E27FC236}">
                      <a16:creationId xmlns:a16="http://schemas.microsoft.com/office/drawing/2014/main" id="{66E8E78F-25B9-4AA9-941C-B0E59F56B67B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9372;p58">
                  <a:extLst>
                    <a:ext uri="{FF2B5EF4-FFF2-40B4-BE49-F238E27FC236}">
                      <a16:creationId xmlns:a16="http://schemas.microsoft.com/office/drawing/2014/main" id="{6E0851DC-85C2-4D45-A170-16E9A416DAC7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5" name="Google Shape;9373;p58">
                <a:extLst>
                  <a:ext uri="{FF2B5EF4-FFF2-40B4-BE49-F238E27FC236}">
                    <a16:creationId xmlns:a16="http://schemas.microsoft.com/office/drawing/2014/main" id="{F8421599-D446-482B-9AA3-D9CFD66F8642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2818" name="Google Shape;9374;p58">
                  <a:extLst>
                    <a:ext uri="{FF2B5EF4-FFF2-40B4-BE49-F238E27FC236}">
                      <a16:creationId xmlns:a16="http://schemas.microsoft.com/office/drawing/2014/main" id="{DA02E837-DCD5-4DAD-995E-17EAAEDD77BE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9375;p58">
                  <a:extLst>
                    <a:ext uri="{FF2B5EF4-FFF2-40B4-BE49-F238E27FC236}">
                      <a16:creationId xmlns:a16="http://schemas.microsoft.com/office/drawing/2014/main" id="{7B251882-055B-47E8-BA70-9AE64AD241A8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6" name="Google Shape;9376;p58">
                <a:extLst>
                  <a:ext uri="{FF2B5EF4-FFF2-40B4-BE49-F238E27FC236}">
                    <a16:creationId xmlns:a16="http://schemas.microsoft.com/office/drawing/2014/main" id="{5429CA94-2D41-43CA-AD7D-D93E5CDFFA65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2816" name="Google Shape;9377;p58">
                  <a:extLst>
                    <a:ext uri="{FF2B5EF4-FFF2-40B4-BE49-F238E27FC236}">
                      <a16:creationId xmlns:a16="http://schemas.microsoft.com/office/drawing/2014/main" id="{4F2310AB-76F2-45F5-8084-22AD79E13969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9378;p58">
                  <a:extLst>
                    <a:ext uri="{FF2B5EF4-FFF2-40B4-BE49-F238E27FC236}">
                      <a16:creationId xmlns:a16="http://schemas.microsoft.com/office/drawing/2014/main" id="{EE2A70D9-F019-4FF6-9BA2-91AE36EA1007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7" name="Google Shape;9379;p58">
                <a:extLst>
                  <a:ext uri="{FF2B5EF4-FFF2-40B4-BE49-F238E27FC236}">
                    <a16:creationId xmlns:a16="http://schemas.microsoft.com/office/drawing/2014/main" id="{C6EC4C08-EEA8-4ED2-B945-F864B345DA8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2814" name="Google Shape;9380;p58">
                  <a:extLst>
                    <a:ext uri="{FF2B5EF4-FFF2-40B4-BE49-F238E27FC236}">
                      <a16:creationId xmlns:a16="http://schemas.microsoft.com/office/drawing/2014/main" id="{851BDA37-20EF-4BEB-B85F-F8C23D81E3F8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9381;p58">
                  <a:extLst>
                    <a:ext uri="{FF2B5EF4-FFF2-40B4-BE49-F238E27FC236}">
                      <a16:creationId xmlns:a16="http://schemas.microsoft.com/office/drawing/2014/main" id="{43DC7E0C-5BA1-461F-A34E-4720D0274CFF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8" name="Google Shape;9382;p58">
                <a:extLst>
                  <a:ext uri="{FF2B5EF4-FFF2-40B4-BE49-F238E27FC236}">
                    <a16:creationId xmlns:a16="http://schemas.microsoft.com/office/drawing/2014/main" id="{7A74A07C-9068-434C-800E-F090235AA6B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2812" name="Google Shape;9383;p58">
                  <a:extLst>
                    <a:ext uri="{FF2B5EF4-FFF2-40B4-BE49-F238E27FC236}">
                      <a16:creationId xmlns:a16="http://schemas.microsoft.com/office/drawing/2014/main" id="{1A66F26C-CD43-4037-A852-B0EA111789A5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9384;p58">
                  <a:extLst>
                    <a:ext uri="{FF2B5EF4-FFF2-40B4-BE49-F238E27FC236}">
                      <a16:creationId xmlns:a16="http://schemas.microsoft.com/office/drawing/2014/main" id="{90186850-3684-4B37-987C-46FE93862DC8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9" name="Google Shape;9385;p58">
                <a:extLst>
                  <a:ext uri="{FF2B5EF4-FFF2-40B4-BE49-F238E27FC236}">
                    <a16:creationId xmlns:a16="http://schemas.microsoft.com/office/drawing/2014/main" id="{DF6B01EE-A2FC-4E9B-B6AE-13B1DBC35B71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2810" name="Google Shape;9386;p58">
                  <a:extLst>
                    <a:ext uri="{FF2B5EF4-FFF2-40B4-BE49-F238E27FC236}">
                      <a16:creationId xmlns:a16="http://schemas.microsoft.com/office/drawing/2014/main" id="{510C4A3B-8E0E-4F90-8C12-C8135D0964E0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9387;p58">
                  <a:extLst>
                    <a:ext uri="{FF2B5EF4-FFF2-40B4-BE49-F238E27FC236}">
                      <a16:creationId xmlns:a16="http://schemas.microsoft.com/office/drawing/2014/main" id="{7E6CA99B-AECB-4766-992B-C52E14E4C678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6" name="Google Shape;9388;p58">
              <a:extLst>
                <a:ext uri="{FF2B5EF4-FFF2-40B4-BE49-F238E27FC236}">
                  <a16:creationId xmlns:a16="http://schemas.microsoft.com/office/drawing/2014/main" id="{9D7DB1F2-409B-4FCF-89BF-C73CB8B981C5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2796" name="Google Shape;9389;p58">
                <a:extLst>
                  <a:ext uri="{FF2B5EF4-FFF2-40B4-BE49-F238E27FC236}">
                    <a16:creationId xmlns:a16="http://schemas.microsoft.com/office/drawing/2014/main" id="{7DE7D3BB-489D-4466-9099-6FFA9E752EB6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7" name="Google Shape;9390;p58">
                <a:extLst>
                  <a:ext uri="{FF2B5EF4-FFF2-40B4-BE49-F238E27FC236}">
                    <a16:creationId xmlns:a16="http://schemas.microsoft.com/office/drawing/2014/main" id="{39E8F811-5BC3-4DC8-9B4D-426E39D7E327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2801" name="Google Shape;9391;p58">
                  <a:extLst>
                    <a:ext uri="{FF2B5EF4-FFF2-40B4-BE49-F238E27FC236}">
                      <a16:creationId xmlns:a16="http://schemas.microsoft.com/office/drawing/2014/main" id="{9957FAF4-1F07-4021-A695-E4B0A67C0B87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9392;p58">
                  <a:extLst>
                    <a:ext uri="{FF2B5EF4-FFF2-40B4-BE49-F238E27FC236}">
                      <a16:creationId xmlns:a16="http://schemas.microsoft.com/office/drawing/2014/main" id="{E76CFC65-F6D4-4624-A7F9-FFBC9EFE133C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8" name="Google Shape;9393;p58">
                <a:extLst>
                  <a:ext uri="{FF2B5EF4-FFF2-40B4-BE49-F238E27FC236}">
                    <a16:creationId xmlns:a16="http://schemas.microsoft.com/office/drawing/2014/main" id="{8A34A9AE-C5E5-4C43-8EC2-E8FFF053467E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2799" name="Google Shape;9394;p58">
                  <a:extLst>
                    <a:ext uri="{FF2B5EF4-FFF2-40B4-BE49-F238E27FC236}">
                      <a16:creationId xmlns:a16="http://schemas.microsoft.com/office/drawing/2014/main" id="{3402569D-2397-4FAF-A961-73BE9817D8C5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9395;p58">
                  <a:extLst>
                    <a:ext uri="{FF2B5EF4-FFF2-40B4-BE49-F238E27FC236}">
                      <a16:creationId xmlns:a16="http://schemas.microsoft.com/office/drawing/2014/main" id="{ECC4B1BF-1573-4B4C-BF06-620408076CFF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7" name="Google Shape;9396;p58">
              <a:extLst>
                <a:ext uri="{FF2B5EF4-FFF2-40B4-BE49-F238E27FC236}">
                  <a16:creationId xmlns:a16="http://schemas.microsoft.com/office/drawing/2014/main" id="{F275D95F-395A-4ADA-9127-240C813FD549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2762" name="Google Shape;9397;p58">
                <a:extLst>
                  <a:ext uri="{FF2B5EF4-FFF2-40B4-BE49-F238E27FC236}">
                    <a16:creationId xmlns:a16="http://schemas.microsoft.com/office/drawing/2014/main" id="{DE755167-39FD-46C6-9238-82D23BD7CCE3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2790" name="Google Shape;9398;p58">
                  <a:extLst>
                    <a:ext uri="{FF2B5EF4-FFF2-40B4-BE49-F238E27FC236}">
                      <a16:creationId xmlns:a16="http://schemas.microsoft.com/office/drawing/2014/main" id="{1CD0795F-565F-479F-8CBB-D702C730977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9399;p58">
                  <a:extLst>
                    <a:ext uri="{FF2B5EF4-FFF2-40B4-BE49-F238E27FC236}">
                      <a16:creationId xmlns:a16="http://schemas.microsoft.com/office/drawing/2014/main" id="{83D57834-5F74-4296-BC9C-44244A9B1AE5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9400;p58">
                  <a:extLst>
                    <a:ext uri="{FF2B5EF4-FFF2-40B4-BE49-F238E27FC236}">
                      <a16:creationId xmlns:a16="http://schemas.microsoft.com/office/drawing/2014/main" id="{544CFCBA-39DB-4366-8F8D-AD4A42D55D84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9401;p58">
                  <a:extLst>
                    <a:ext uri="{FF2B5EF4-FFF2-40B4-BE49-F238E27FC236}">
                      <a16:creationId xmlns:a16="http://schemas.microsoft.com/office/drawing/2014/main" id="{C9AA9817-730E-4B1E-9065-FB140196007D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9402;p58">
                  <a:extLst>
                    <a:ext uri="{FF2B5EF4-FFF2-40B4-BE49-F238E27FC236}">
                      <a16:creationId xmlns:a16="http://schemas.microsoft.com/office/drawing/2014/main" id="{A1930AD5-B2DA-4AD8-8782-38977E231641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9403;p58">
                  <a:extLst>
                    <a:ext uri="{FF2B5EF4-FFF2-40B4-BE49-F238E27FC236}">
                      <a16:creationId xmlns:a16="http://schemas.microsoft.com/office/drawing/2014/main" id="{986CD8AC-415C-43F2-9D84-BB9858927F62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3" name="Google Shape;9404;p58">
                <a:extLst>
                  <a:ext uri="{FF2B5EF4-FFF2-40B4-BE49-F238E27FC236}">
                    <a16:creationId xmlns:a16="http://schemas.microsoft.com/office/drawing/2014/main" id="{4046A011-C53E-4D6A-ACF6-3C64C8B24249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2788" name="Google Shape;9405;p58">
                  <a:extLst>
                    <a:ext uri="{FF2B5EF4-FFF2-40B4-BE49-F238E27FC236}">
                      <a16:creationId xmlns:a16="http://schemas.microsoft.com/office/drawing/2014/main" id="{73A62051-21F2-4511-B02E-0FCA2219D0BE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9406;p58">
                  <a:extLst>
                    <a:ext uri="{FF2B5EF4-FFF2-40B4-BE49-F238E27FC236}">
                      <a16:creationId xmlns:a16="http://schemas.microsoft.com/office/drawing/2014/main" id="{78B07EEE-CB8A-4B3D-9F01-5F63B5D31D43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4" name="Google Shape;9407;p58">
                <a:extLst>
                  <a:ext uri="{FF2B5EF4-FFF2-40B4-BE49-F238E27FC236}">
                    <a16:creationId xmlns:a16="http://schemas.microsoft.com/office/drawing/2014/main" id="{77D7A95D-2DCA-4793-B1B3-BFFB58782893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2786" name="Google Shape;9408;p58">
                  <a:extLst>
                    <a:ext uri="{FF2B5EF4-FFF2-40B4-BE49-F238E27FC236}">
                      <a16:creationId xmlns:a16="http://schemas.microsoft.com/office/drawing/2014/main" id="{E8F3B854-328A-44AB-BAFF-A9000C5CA3ED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9409;p58">
                  <a:extLst>
                    <a:ext uri="{FF2B5EF4-FFF2-40B4-BE49-F238E27FC236}">
                      <a16:creationId xmlns:a16="http://schemas.microsoft.com/office/drawing/2014/main" id="{6E7B14EF-812E-4EB7-BFFC-42D17483C1C3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5" name="Google Shape;9410;p58">
                <a:extLst>
                  <a:ext uri="{FF2B5EF4-FFF2-40B4-BE49-F238E27FC236}">
                    <a16:creationId xmlns:a16="http://schemas.microsoft.com/office/drawing/2014/main" id="{1C980E2B-E9E6-4ABB-8D8B-2924B1CB407E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2784" name="Google Shape;9411;p58">
                  <a:extLst>
                    <a:ext uri="{FF2B5EF4-FFF2-40B4-BE49-F238E27FC236}">
                      <a16:creationId xmlns:a16="http://schemas.microsoft.com/office/drawing/2014/main" id="{1FE9CA15-2315-4159-AAB2-AE5A4D9057F6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9412;p58">
                  <a:extLst>
                    <a:ext uri="{FF2B5EF4-FFF2-40B4-BE49-F238E27FC236}">
                      <a16:creationId xmlns:a16="http://schemas.microsoft.com/office/drawing/2014/main" id="{EDC0FE61-63B1-4799-A16C-95EAAF540CEB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6" name="Google Shape;9413;p58">
                <a:extLst>
                  <a:ext uri="{FF2B5EF4-FFF2-40B4-BE49-F238E27FC236}">
                    <a16:creationId xmlns:a16="http://schemas.microsoft.com/office/drawing/2014/main" id="{739F831A-7758-4590-A267-676A347ECE41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2782" name="Google Shape;9414;p58">
                  <a:extLst>
                    <a:ext uri="{FF2B5EF4-FFF2-40B4-BE49-F238E27FC236}">
                      <a16:creationId xmlns:a16="http://schemas.microsoft.com/office/drawing/2014/main" id="{CEA8B1F3-0099-4FF1-9BDC-AF314A8495E9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9415;p58">
                  <a:extLst>
                    <a:ext uri="{FF2B5EF4-FFF2-40B4-BE49-F238E27FC236}">
                      <a16:creationId xmlns:a16="http://schemas.microsoft.com/office/drawing/2014/main" id="{71C71693-1F76-4808-A6F3-CF445CCE2528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7" name="Google Shape;9416;p58">
                <a:extLst>
                  <a:ext uri="{FF2B5EF4-FFF2-40B4-BE49-F238E27FC236}">
                    <a16:creationId xmlns:a16="http://schemas.microsoft.com/office/drawing/2014/main" id="{2A33DA3B-F61C-4357-94AC-7A15819F53CE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2780" name="Google Shape;9417;p58">
                  <a:extLst>
                    <a:ext uri="{FF2B5EF4-FFF2-40B4-BE49-F238E27FC236}">
                      <a16:creationId xmlns:a16="http://schemas.microsoft.com/office/drawing/2014/main" id="{ECD2F24D-9532-4982-9035-608D9DC17FC6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9418;p58">
                  <a:extLst>
                    <a:ext uri="{FF2B5EF4-FFF2-40B4-BE49-F238E27FC236}">
                      <a16:creationId xmlns:a16="http://schemas.microsoft.com/office/drawing/2014/main" id="{7D89A1AF-043F-4DD9-9684-B63D890CA7AB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8" name="Google Shape;9419;p58">
                <a:extLst>
                  <a:ext uri="{FF2B5EF4-FFF2-40B4-BE49-F238E27FC236}">
                    <a16:creationId xmlns:a16="http://schemas.microsoft.com/office/drawing/2014/main" id="{58F3D861-0AA3-4E56-ABF5-FE6ED0607BF8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2778" name="Google Shape;9420;p58">
                  <a:extLst>
                    <a:ext uri="{FF2B5EF4-FFF2-40B4-BE49-F238E27FC236}">
                      <a16:creationId xmlns:a16="http://schemas.microsoft.com/office/drawing/2014/main" id="{1A4772B4-9DF8-4424-9FFC-7D4A97823751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9421;p58">
                  <a:extLst>
                    <a:ext uri="{FF2B5EF4-FFF2-40B4-BE49-F238E27FC236}">
                      <a16:creationId xmlns:a16="http://schemas.microsoft.com/office/drawing/2014/main" id="{D273C24D-DDA5-4A73-9CE4-B90374F28B0E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9" name="Google Shape;9422;p58">
                <a:extLst>
                  <a:ext uri="{FF2B5EF4-FFF2-40B4-BE49-F238E27FC236}">
                    <a16:creationId xmlns:a16="http://schemas.microsoft.com/office/drawing/2014/main" id="{D5244779-293E-43B2-A00E-4F3AA1A15373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2776" name="Google Shape;9423;p58">
                  <a:extLst>
                    <a:ext uri="{FF2B5EF4-FFF2-40B4-BE49-F238E27FC236}">
                      <a16:creationId xmlns:a16="http://schemas.microsoft.com/office/drawing/2014/main" id="{ED967BAF-EF37-43B3-BC01-2C533CF0B8E7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9424;p58">
                  <a:extLst>
                    <a:ext uri="{FF2B5EF4-FFF2-40B4-BE49-F238E27FC236}">
                      <a16:creationId xmlns:a16="http://schemas.microsoft.com/office/drawing/2014/main" id="{FB2310E8-8454-45B0-AB6D-FD2F6EBA3B6C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0" name="Google Shape;9425;p58">
                <a:extLst>
                  <a:ext uri="{FF2B5EF4-FFF2-40B4-BE49-F238E27FC236}">
                    <a16:creationId xmlns:a16="http://schemas.microsoft.com/office/drawing/2014/main" id="{2BF72CAE-03A3-429D-88C9-7A1F01CE695B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2774" name="Google Shape;9426;p58">
                  <a:extLst>
                    <a:ext uri="{FF2B5EF4-FFF2-40B4-BE49-F238E27FC236}">
                      <a16:creationId xmlns:a16="http://schemas.microsoft.com/office/drawing/2014/main" id="{5C7B6C8D-EF0F-4A52-B436-A8A7D8E337D5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9427;p58">
                  <a:extLst>
                    <a:ext uri="{FF2B5EF4-FFF2-40B4-BE49-F238E27FC236}">
                      <a16:creationId xmlns:a16="http://schemas.microsoft.com/office/drawing/2014/main" id="{2692D005-DAA9-4C04-9344-50AC4FE191C3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1" name="Google Shape;9428;p58">
                <a:extLst>
                  <a:ext uri="{FF2B5EF4-FFF2-40B4-BE49-F238E27FC236}">
                    <a16:creationId xmlns:a16="http://schemas.microsoft.com/office/drawing/2014/main" id="{45F448F4-754E-4A4A-A10B-F8F05385484C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2772" name="Google Shape;9429;p58">
                  <a:extLst>
                    <a:ext uri="{FF2B5EF4-FFF2-40B4-BE49-F238E27FC236}">
                      <a16:creationId xmlns:a16="http://schemas.microsoft.com/office/drawing/2014/main" id="{82B68849-4EAE-4A7E-9912-CB9592487565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9430;p58">
                  <a:extLst>
                    <a:ext uri="{FF2B5EF4-FFF2-40B4-BE49-F238E27FC236}">
                      <a16:creationId xmlns:a16="http://schemas.microsoft.com/office/drawing/2014/main" id="{0CE835F6-7D67-4B05-BED0-C6161FEE8D3A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8" name="Google Shape;9431;p58">
              <a:extLst>
                <a:ext uri="{FF2B5EF4-FFF2-40B4-BE49-F238E27FC236}">
                  <a16:creationId xmlns:a16="http://schemas.microsoft.com/office/drawing/2014/main" id="{04F6454E-12D1-4ABD-84E2-1E2B36E0C7FC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2705" name="Google Shape;9432;p58">
                <a:extLst>
                  <a:ext uri="{FF2B5EF4-FFF2-40B4-BE49-F238E27FC236}">
                    <a16:creationId xmlns:a16="http://schemas.microsoft.com/office/drawing/2014/main" id="{21FC0523-3D78-4A83-86F5-69D0E86B3B7A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2745" name="Google Shape;9433;p58">
                  <a:extLst>
                    <a:ext uri="{FF2B5EF4-FFF2-40B4-BE49-F238E27FC236}">
                      <a16:creationId xmlns:a16="http://schemas.microsoft.com/office/drawing/2014/main" id="{D7902ABA-1CC2-4C89-B368-2C5BDE690D39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9434;p58">
                  <a:extLst>
                    <a:ext uri="{FF2B5EF4-FFF2-40B4-BE49-F238E27FC236}">
                      <a16:creationId xmlns:a16="http://schemas.microsoft.com/office/drawing/2014/main" id="{A5349B37-20C5-4C4E-99AA-EC001B1453FA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9435;p58">
                  <a:extLst>
                    <a:ext uri="{FF2B5EF4-FFF2-40B4-BE49-F238E27FC236}">
                      <a16:creationId xmlns:a16="http://schemas.microsoft.com/office/drawing/2014/main" id="{798ED6B2-6E2A-43AC-AD8C-B0C12D15190F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9436;p58">
                  <a:extLst>
                    <a:ext uri="{FF2B5EF4-FFF2-40B4-BE49-F238E27FC236}">
                      <a16:creationId xmlns:a16="http://schemas.microsoft.com/office/drawing/2014/main" id="{F2D54ED8-DF07-46D0-84EF-4874F6FF1CED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9437;p58">
                  <a:extLst>
                    <a:ext uri="{FF2B5EF4-FFF2-40B4-BE49-F238E27FC236}">
                      <a16:creationId xmlns:a16="http://schemas.microsoft.com/office/drawing/2014/main" id="{E0C9D3C3-6B57-47D0-B329-27892B91E1E5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9438;p58">
                  <a:extLst>
                    <a:ext uri="{FF2B5EF4-FFF2-40B4-BE49-F238E27FC236}">
                      <a16:creationId xmlns:a16="http://schemas.microsoft.com/office/drawing/2014/main" id="{313FAE66-5071-4EA7-A267-AB9CFEABB60A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9439;p58">
                  <a:extLst>
                    <a:ext uri="{FF2B5EF4-FFF2-40B4-BE49-F238E27FC236}">
                      <a16:creationId xmlns:a16="http://schemas.microsoft.com/office/drawing/2014/main" id="{3D87C775-FACA-4D7A-B127-2BA3BF93ADE0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9440;p58">
                  <a:extLst>
                    <a:ext uri="{FF2B5EF4-FFF2-40B4-BE49-F238E27FC236}">
                      <a16:creationId xmlns:a16="http://schemas.microsoft.com/office/drawing/2014/main" id="{47FBFA1E-DCCF-4785-90FC-A5A554A47168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9441;p58">
                  <a:extLst>
                    <a:ext uri="{FF2B5EF4-FFF2-40B4-BE49-F238E27FC236}">
                      <a16:creationId xmlns:a16="http://schemas.microsoft.com/office/drawing/2014/main" id="{61B37056-89F2-457C-AC36-294C82D6A7B1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9442;p58">
                  <a:extLst>
                    <a:ext uri="{FF2B5EF4-FFF2-40B4-BE49-F238E27FC236}">
                      <a16:creationId xmlns:a16="http://schemas.microsoft.com/office/drawing/2014/main" id="{1EE34055-4E68-4C11-9818-8892CB265D4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9443;p58">
                  <a:extLst>
                    <a:ext uri="{FF2B5EF4-FFF2-40B4-BE49-F238E27FC236}">
                      <a16:creationId xmlns:a16="http://schemas.microsoft.com/office/drawing/2014/main" id="{728734A4-3B01-49DB-80C9-8E0E30E8B34E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9444;p58">
                  <a:extLst>
                    <a:ext uri="{FF2B5EF4-FFF2-40B4-BE49-F238E27FC236}">
                      <a16:creationId xmlns:a16="http://schemas.microsoft.com/office/drawing/2014/main" id="{D17F785C-9E17-4A36-884F-80EABF203409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9445;p58">
                  <a:extLst>
                    <a:ext uri="{FF2B5EF4-FFF2-40B4-BE49-F238E27FC236}">
                      <a16:creationId xmlns:a16="http://schemas.microsoft.com/office/drawing/2014/main" id="{2F00A39D-A231-4B27-8AA1-A1FF14827F31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9446;p58">
                  <a:extLst>
                    <a:ext uri="{FF2B5EF4-FFF2-40B4-BE49-F238E27FC236}">
                      <a16:creationId xmlns:a16="http://schemas.microsoft.com/office/drawing/2014/main" id="{803599AD-D29F-4055-8D75-C169725FA5A4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9447;p58">
                  <a:extLst>
                    <a:ext uri="{FF2B5EF4-FFF2-40B4-BE49-F238E27FC236}">
                      <a16:creationId xmlns:a16="http://schemas.microsoft.com/office/drawing/2014/main" id="{64D54990-50B9-42C9-A255-4E3DDA9BBBBD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9448;p58">
                  <a:extLst>
                    <a:ext uri="{FF2B5EF4-FFF2-40B4-BE49-F238E27FC236}">
                      <a16:creationId xmlns:a16="http://schemas.microsoft.com/office/drawing/2014/main" id="{D6661B0E-04DA-49CB-A96C-A36D2A6FE8D8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9449;p58">
                  <a:extLst>
                    <a:ext uri="{FF2B5EF4-FFF2-40B4-BE49-F238E27FC236}">
                      <a16:creationId xmlns:a16="http://schemas.microsoft.com/office/drawing/2014/main" id="{911D02B5-0476-4CB6-9CDD-03565175D04B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6" name="Google Shape;9450;p58">
                <a:extLst>
                  <a:ext uri="{FF2B5EF4-FFF2-40B4-BE49-F238E27FC236}">
                    <a16:creationId xmlns:a16="http://schemas.microsoft.com/office/drawing/2014/main" id="{024C35E3-1EBD-47A6-AC10-10831FE98507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2743" name="Google Shape;9451;p58">
                  <a:extLst>
                    <a:ext uri="{FF2B5EF4-FFF2-40B4-BE49-F238E27FC236}">
                      <a16:creationId xmlns:a16="http://schemas.microsoft.com/office/drawing/2014/main" id="{D432A1FC-53CA-47B4-97D1-6A856BE1CEEA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9452;p58">
                  <a:extLst>
                    <a:ext uri="{FF2B5EF4-FFF2-40B4-BE49-F238E27FC236}">
                      <a16:creationId xmlns:a16="http://schemas.microsoft.com/office/drawing/2014/main" id="{70DCDA10-DF98-4CDA-9D2D-5C69A48A1E89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7" name="Google Shape;9453;p58">
                <a:extLst>
                  <a:ext uri="{FF2B5EF4-FFF2-40B4-BE49-F238E27FC236}">
                    <a16:creationId xmlns:a16="http://schemas.microsoft.com/office/drawing/2014/main" id="{544A7079-A290-43A7-A55A-77F2ED409F07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2741" name="Google Shape;9454;p58">
                  <a:extLst>
                    <a:ext uri="{FF2B5EF4-FFF2-40B4-BE49-F238E27FC236}">
                      <a16:creationId xmlns:a16="http://schemas.microsoft.com/office/drawing/2014/main" id="{F60913ED-C5F5-45B4-B590-956AC18A9FBC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9455;p58">
                  <a:extLst>
                    <a:ext uri="{FF2B5EF4-FFF2-40B4-BE49-F238E27FC236}">
                      <a16:creationId xmlns:a16="http://schemas.microsoft.com/office/drawing/2014/main" id="{6EB10D31-A134-4F29-AB59-845E3C5D956E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8" name="Google Shape;9456;p58">
                <a:extLst>
                  <a:ext uri="{FF2B5EF4-FFF2-40B4-BE49-F238E27FC236}">
                    <a16:creationId xmlns:a16="http://schemas.microsoft.com/office/drawing/2014/main" id="{3F02F64D-E89A-4F82-9204-F1B8A5C38801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2739" name="Google Shape;9457;p58">
                  <a:extLst>
                    <a:ext uri="{FF2B5EF4-FFF2-40B4-BE49-F238E27FC236}">
                      <a16:creationId xmlns:a16="http://schemas.microsoft.com/office/drawing/2014/main" id="{A08D48D5-C9D4-4BF1-83C7-FC1D5D28EDD1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9458;p58">
                  <a:extLst>
                    <a:ext uri="{FF2B5EF4-FFF2-40B4-BE49-F238E27FC236}">
                      <a16:creationId xmlns:a16="http://schemas.microsoft.com/office/drawing/2014/main" id="{7E17A34D-2246-449A-ABC7-C2F8E25B6346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9" name="Google Shape;9459;p58">
                <a:extLst>
                  <a:ext uri="{FF2B5EF4-FFF2-40B4-BE49-F238E27FC236}">
                    <a16:creationId xmlns:a16="http://schemas.microsoft.com/office/drawing/2014/main" id="{194EABC8-FFCD-44DD-8FF7-1C114141B17D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2737" name="Google Shape;9460;p58">
                  <a:extLst>
                    <a:ext uri="{FF2B5EF4-FFF2-40B4-BE49-F238E27FC236}">
                      <a16:creationId xmlns:a16="http://schemas.microsoft.com/office/drawing/2014/main" id="{6DB7DAEF-A427-4BEE-9858-42C5EE838586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9461;p58">
                  <a:extLst>
                    <a:ext uri="{FF2B5EF4-FFF2-40B4-BE49-F238E27FC236}">
                      <a16:creationId xmlns:a16="http://schemas.microsoft.com/office/drawing/2014/main" id="{1E5B84E6-570D-41D2-8AC0-307F684122EA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0" name="Google Shape;9462;p58">
                <a:extLst>
                  <a:ext uri="{FF2B5EF4-FFF2-40B4-BE49-F238E27FC236}">
                    <a16:creationId xmlns:a16="http://schemas.microsoft.com/office/drawing/2014/main" id="{157FDB50-8E17-4D94-B79A-706BC0B1C547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2735" name="Google Shape;9463;p58">
                  <a:extLst>
                    <a:ext uri="{FF2B5EF4-FFF2-40B4-BE49-F238E27FC236}">
                      <a16:creationId xmlns:a16="http://schemas.microsoft.com/office/drawing/2014/main" id="{7709645B-7A4E-4B1B-9DAE-2202B2D76F6C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9464;p58">
                  <a:extLst>
                    <a:ext uri="{FF2B5EF4-FFF2-40B4-BE49-F238E27FC236}">
                      <a16:creationId xmlns:a16="http://schemas.microsoft.com/office/drawing/2014/main" id="{21E6140F-365B-431D-9CB7-D1E22D7E5F6B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1" name="Google Shape;9465;p58">
                <a:extLst>
                  <a:ext uri="{FF2B5EF4-FFF2-40B4-BE49-F238E27FC236}">
                    <a16:creationId xmlns:a16="http://schemas.microsoft.com/office/drawing/2014/main" id="{581E9FA9-1025-437E-8BEB-83971A1F8543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2733" name="Google Shape;9466;p58">
                  <a:extLst>
                    <a:ext uri="{FF2B5EF4-FFF2-40B4-BE49-F238E27FC236}">
                      <a16:creationId xmlns:a16="http://schemas.microsoft.com/office/drawing/2014/main" id="{D9113829-3B6B-492D-9EDC-9F4C0C592A5E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9467;p58">
                  <a:extLst>
                    <a:ext uri="{FF2B5EF4-FFF2-40B4-BE49-F238E27FC236}">
                      <a16:creationId xmlns:a16="http://schemas.microsoft.com/office/drawing/2014/main" id="{870AEFE6-8E4D-4D4E-94F5-BB3327D74A5F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2" name="Google Shape;9468;p58">
                <a:extLst>
                  <a:ext uri="{FF2B5EF4-FFF2-40B4-BE49-F238E27FC236}">
                    <a16:creationId xmlns:a16="http://schemas.microsoft.com/office/drawing/2014/main" id="{9A3A9639-0887-4157-99D8-C4ECC472BB94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2731" name="Google Shape;9469;p58">
                  <a:extLst>
                    <a:ext uri="{FF2B5EF4-FFF2-40B4-BE49-F238E27FC236}">
                      <a16:creationId xmlns:a16="http://schemas.microsoft.com/office/drawing/2014/main" id="{B4DAF291-FF57-4EC1-84B6-F0BE8019088E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9470;p58">
                  <a:extLst>
                    <a:ext uri="{FF2B5EF4-FFF2-40B4-BE49-F238E27FC236}">
                      <a16:creationId xmlns:a16="http://schemas.microsoft.com/office/drawing/2014/main" id="{2086C3D9-D9C7-4269-A5A3-3BD28AD89341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3" name="Google Shape;9471;p58">
                <a:extLst>
                  <a:ext uri="{FF2B5EF4-FFF2-40B4-BE49-F238E27FC236}">
                    <a16:creationId xmlns:a16="http://schemas.microsoft.com/office/drawing/2014/main" id="{546BBC47-5647-4383-B6F3-00578E8DD248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2729" name="Google Shape;9472;p58">
                  <a:extLst>
                    <a:ext uri="{FF2B5EF4-FFF2-40B4-BE49-F238E27FC236}">
                      <a16:creationId xmlns:a16="http://schemas.microsoft.com/office/drawing/2014/main" id="{B64DC31C-0A61-4465-ABDB-0CB2950729AE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9473;p58">
                  <a:extLst>
                    <a:ext uri="{FF2B5EF4-FFF2-40B4-BE49-F238E27FC236}">
                      <a16:creationId xmlns:a16="http://schemas.microsoft.com/office/drawing/2014/main" id="{0249A711-20F7-4821-B225-4BD561C2A36F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4" name="Google Shape;9474;p58">
                <a:extLst>
                  <a:ext uri="{FF2B5EF4-FFF2-40B4-BE49-F238E27FC236}">
                    <a16:creationId xmlns:a16="http://schemas.microsoft.com/office/drawing/2014/main" id="{83A5A8DA-84C6-415F-9F1A-20576D0C241F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2727" name="Google Shape;9475;p58">
                  <a:extLst>
                    <a:ext uri="{FF2B5EF4-FFF2-40B4-BE49-F238E27FC236}">
                      <a16:creationId xmlns:a16="http://schemas.microsoft.com/office/drawing/2014/main" id="{D670849A-9B19-4D1B-ACC4-FE92DBF4BA75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9476;p58">
                  <a:extLst>
                    <a:ext uri="{FF2B5EF4-FFF2-40B4-BE49-F238E27FC236}">
                      <a16:creationId xmlns:a16="http://schemas.microsoft.com/office/drawing/2014/main" id="{A6E57EA1-7123-44BD-82DD-B12C139DE412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5" name="Google Shape;9477;p58">
                <a:extLst>
                  <a:ext uri="{FF2B5EF4-FFF2-40B4-BE49-F238E27FC236}">
                    <a16:creationId xmlns:a16="http://schemas.microsoft.com/office/drawing/2014/main" id="{34353C2E-9287-4413-A448-C1B58440F010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2725" name="Google Shape;9478;p58">
                  <a:extLst>
                    <a:ext uri="{FF2B5EF4-FFF2-40B4-BE49-F238E27FC236}">
                      <a16:creationId xmlns:a16="http://schemas.microsoft.com/office/drawing/2014/main" id="{06E8C5DC-66A3-4E55-97A0-9978B8B91C8F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9479;p58">
                  <a:extLst>
                    <a:ext uri="{FF2B5EF4-FFF2-40B4-BE49-F238E27FC236}">
                      <a16:creationId xmlns:a16="http://schemas.microsoft.com/office/drawing/2014/main" id="{254A1A2D-D4D5-413F-9894-CEDDE1F218E0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6" name="Google Shape;9480;p58">
                <a:extLst>
                  <a:ext uri="{FF2B5EF4-FFF2-40B4-BE49-F238E27FC236}">
                    <a16:creationId xmlns:a16="http://schemas.microsoft.com/office/drawing/2014/main" id="{F468C6ED-6EE3-418D-83A6-18A71FBC93B4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2723" name="Google Shape;9481;p58">
                  <a:extLst>
                    <a:ext uri="{FF2B5EF4-FFF2-40B4-BE49-F238E27FC236}">
                      <a16:creationId xmlns:a16="http://schemas.microsoft.com/office/drawing/2014/main" id="{190A44AB-73F2-43FA-8985-5532FBE784A7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9482;p58">
                  <a:extLst>
                    <a:ext uri="{FF2B5EF4-FFF2-40B4-BE49-F238E27FC236}">
                      <a16:creationId xmlns:a16="http://schemas.microsoft.com/office/drawing/2014/main" id="{3DD2D267-562B-4D04-9F7F-2B8CE82C866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7" name="Google Shape;9483;p58">
                <a:extLst>
                  <a:ext uri="{FF2B5EF4-FFF2-40B4-BE49-F238E27FC236}">
                    <a16:creationId xmlns:a16="http://schemas.microsoft.com/office/drawing/2014/main" id="{3A9CDFF1-C052-458E-AD5E-7CC293C8B891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2721" name="Google Shape;9484;p58">
                  <a:extLst>
                    <a:ext uri="{FF2B5EF4-FFF2-40B4-BE49-F238E27FC236}">
                      <a16:creationId xmlns:a16="http://schemas.microsoft.com/office/drawing/2014/main" id="{1BCF2D7A-26A2-4EC3-BBE8-A3451518C5DD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9485;p58">
                  <a:extLst>
                    <a:ext uri="{FF2B5EF4-FFF2-40B4-BE49-F238E27FC236}">
                      <a16:creationId xmlns:a16="http://schemas.microsoft.com/office/drawing/2014/main" id="{31CE4424-A6D4-43C4-915A-65EA10EE2506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8" name="Google Shape;9486;p58">
                <a:extLst>
                  <a:ext uri="{FF2B5EF4-FFF2-40B4-BE49-F238E27FC236}">
                    <a16:creationId xmlns:a16="http://schemas.microsoft.com/office/drawing/2014/main" id="{70D1FDD6-FB90-497F-BF9A-2359F5D9F21C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2719" name="Google Shape;9487;p58">
                  <a:extLst>
                    <a:ext uri="{FF2B5EF4-FFF2-40B4-BE49-F238E27FC236}">
                      <a16:creationId xmlns:a16="http://schemas.microsoft.com/office/drawing/2014/main" id="{B93FFDED-1403-4D4F-8A20-F380D50862DA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9488;p58">
                  <a:extLst>
                    <a:ext uri="{FF2B5EF4-FFF2-40B4-BE49-F238E27FC236}">
                      <a16:creationId xmlns:a16="http://schemas.microsoft.com/office/drawing/2014/main" id="{ED6094AC-82E1-48FC-B02D-D19272D1D93E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9" name="Google Shape;9489;p58">
              <a:extLst>
                <a:ext uri="{FF2B5EF4-FFF2-40B4-BE49-F238E27FC236}">
                  <a16:creationId xmlns:a16="http://schemas.microsoft.com/office/drawing/2014/main" id="{BC39336A-7E03-4EF2-9F1F-F8CD2B3656B4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2285" name="Google Shape;9490;p58">
                <a:extLst>
                  <a:ext uri="{FF2B5EF4-FFF2-40B4-BE49-F238E27FC236}">
                    <a16:creationId xmlns:a16="http://schemas.microsoft.com/office/drawing/2014/main" id="{07C10CDC-9A1B-4156-A089-8FC5B3301170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6" name="Google Shape;9491;p58">
                <a:extLst>
                  <a:ext uri="{FF2B5EF4-FFF2-40B4-BE49-F238E27FC236}">
                    <a16:creationId xmlns:a16="http://schemas.microsoft.com/office/drawing/2014/main" id="{70E536CD-EFC4-4BB6-AD63-708EA911D510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2604" name="Google Shape;9492;p58">
                  <a:extLst>
                    <a:ext uri="{FF2B5EF4-FFF2-40B4-BE49-F238E27FC236}">
                      <a16:creationId xmlns:a16="http://schemas.microsoft.com/office/drawing/2014/main" id="{50BF62E2-61C1-4F04-85A2-9AA7B5A1C8AC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9493;p58">
                  <a:extLst>
                    <a:ext uri="{FF2B5EF4-FFF2-40B4-BE49-F238E27FC236}">
                      <a16:creationId xmlns:a16="http://schemas.microsoft.com/office/drawing/2014/main" id="{FA50529D-6DD2-45A1-8F0B-CCE075ED35E0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06" name="Google Shape;9494;p58">
                  <a:extLst>
                    <a:ext uri="{FF2B5EF4-FFF2-40B4-BE49-F238E27FC236}">
                      <a16:creationId xmlns:a16="http://schemas.microsoft.com/office/drawing/2014/main" id="{12150FB4-C57D-4A25-8A42-4AD6E54B55DF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2607" name="Google Shape;9495;p58">
                    <a:extLst>
                      <a:ext uri="{FF2B5EF4-FFF2-40B4-BE49-F238E27FC236}">
                        <a16:creationId xmlns:a16="http://schemas.microsoft.com/office/drawing/2014/main" id="{83C7984E-2F15-4CD5-B8CE-7B1C88ED3086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8" name="Google Shape;9496;p58">
                    <a:extLst>
                      <a:ext uri="{FF2B5EF4-FFF2-40B4-BE49-F238E27FC236}">
                        <a16:creationId xmlns:a16="http://schemas.microsoft.com/office/drawing/2014/main" id="{68EF9498-9C1E-440D-8ADE-A9DC03AF8485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609" name="Google Shape;9497;p58">
                    <a:extLst>
                      <a:ext uri="{FF2B5EF4-FFF2-40B4-BE49-F238E27FC236}">
                        <a16:creationId xmlns:a16="http://schemas.microsoft.com/office/drawing/2014/main" id="{2124E800-48EB-4BDA-92F5-F95297493B15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2610" name="Google Shape;9498;p58">
                      <a:extLst>
                        <a:ext uri="{FF2B5EF4-FFF2-40B4-BE49-F238E27FC236}">
                          <a16:creationId xmlns:a16="http://schemas.microsoft.com/office/drawing/2014/main" id="{8C7DA6D2-EA43-4E90-8E74-5BF32F621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1" name="Google Shape;9499;p58">
                      <a:extLst>
                        <a:ext uri="{FF2B5EF4-FFF2-40B4-BE49-F238E27FC236}">
                          <a16:creationId xmlns:a16="http://schemas.microsoft.com/office/drawing/2014/main" id="{AC4BDD38-B3B2-4EAE-9DAA-035FF6713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2" name="Google Shape;9500;p58">
                      <a:extLst>
                        <a:ext uri="{FF2B5EF4-FFF2-40B4-BE49-F238E27FC236}">
                          <a16:creationId xmlns:a16="http://schemas.microsoft.com/office/drawing/2014/main" id="{D6960F31-F6CE-468F-880F-DCA2D3A43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3" name="Google Shape;9501;p58">
                      <a:extLst>
                        <a:ext uri="{FF2B5EF4-FFF2-40B4-BE49-F238E27FC236}">
                          <a16:creationId xmlns:a16="http://schemas.microsoft.com/office/drawing/2014/main" id="{27711332-EEDA-4CFA-9E2E-4C58F1A36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4" name="Google Shape;9502;p58">
                      <a:extLst>
                        <a:ext uri="{FF2B5EF4-FFF2-40B4-BE49-F238E27FC236}">
                          <a16:creationId xmlns:a16="http://schemas.microsoft.com/office/drawing/2014/main" id="{2E4548FE-97C7-4399-A9A1-7E18C3347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5" name="Google Shape;9503;p58">
                      <a:extLst>
                        <a:ext uri="{FF2B5EF4-FFF2-40B4-BE49-F238E27FC236}">
                          <a16:creationId xmlns:a16="http://schemas.microsoft.com/office/drawing/2014/main" id="{B45CA0D7-32FF-4829-A3DA-A09ABDBA1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6" name="Google Shape;9504;p58">
                      <a:extLst>
                        <a:ext uri="{FF2B5EF4-FFF2-40B4-BE49-F238E27FC236}">
                          <a16:creationId xmlns:a16="http://schemas.microsoft.com/office/drawing/2014/main" id="{29F0C3E7-3483-45EA-8101-162890F0C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7" name="Google Shape;9505;p58">
                      <a:extLst>
                        <a:ext uri="{FF2B5EF4-FFF2-40B4-BE49-F238E27FC236}">
                          <a16:creationId xmlns:a16="http://schemas.microsoft.com/office/drawing/2014/main" id="{4ABE67CD-BC3E-489B-B7DA-C051EE720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618" name="Google Shape;9506;p58">
                      <a:extLst>
                        <a:ext uri="{FF2B5EF4-FFF2-40B4-BE49-F238E27FC236}">
                          <a16:creationId xmlns:a16="http://schemas.microsoft.com/office/drawing/2014/main" id="{C124508E-A0C8-4014-AA53-6844A6C2D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2619" name="Google Shape;9507;p58">
                        <a:extLst>
                          <a:ext uri="{FF2B5EF4-FFF2-40B4-BE49-F238E27FC236}">
                            <a16:creationId xmlns:a16="http://schemas.microsoft.com/office/drawing/2014/main" id="{802193E5-321E-40E5-A290-0BAC006BC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0" name="Google Shape;9508;p58">
                        <a:extLst>
                          <a:ext uri="{FF2B5EF4-FFF2-40B4-BE49-F238E27FC236}">
                            <a16:creationId xmlns:a16="http://schemas.microsoft.com/office/drawing/2014/main" id="{D9153388-D230-4F25-9F27-AD73F8068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1" name="Google Shape;9509;p58">
                        <a:extLst>
                          <a:ext uri="{FF2B5EF4-FFF2-40B4-BE49-F238E27FC236}">
                            <a16:creationId xmlns:a16="http://schemas.microsoft.com/office/drawing/2014/main" id="{E6298E25-8FD9-4640-9423-B9E3D8C13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2" name="Google Shape;9510;p58">
                        <a:extLst>
                          <a:ext uri="{FF2B5EF4-FFF2-40B4-BE49-F238E27FC236}">
                            <a16:creationId xmlns:a16="http://schemas.microsoft.com/office/drawing/2014/main" id="{2A04FEBB-2E1C-40CD-BE5F-F6977E4D6F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3" name="Google Shape;9511;p58">
                        <a:extLst>
                          <a:ext uri="{FF2B5EF4-FFF2-40B4-BE49-F238E27FC236}">
                            <a16:creationId xmlns:a16="http://schemas.microsoft.com/office/drawing/2014/main" id="{0A9DB6DF-0A46-43E3-96BA-0617EAED1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4" name="Google Shape;9512;p58">
                        <a:extLst>
                          <a:ext uri="{FF2B5EF4-FFF2-40B4-BE49-F238E27FC236}">
                            <a16:creationId xmlns:a16="http://schemas.microsoft.com/office/drawing/2014/main" id="{D3CF6295-F043-42D1-BAB2-D31406D38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5" name="Google Shape;9513;p58">
                        <a:extLst>
                          <a:ext uri="{FF2B5EF4-FFF2-40B4-BE49-F238E27FC236}">
                            <a16:creationId xmlns:a16="http://schemas.microsoft.com/office/drawing/2014/main" id="{74B000CD-7290-4D79-AB6B-36051EB4F3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6" name="Google Shape;9514;p58">
                        <a:extLst>
                          <a:ext uri="{FF2B5EF4-FFF2-40B4-BE49-F238E27FC236}">
                            <a16:creationId xmlns:a16="http://schemas.microsoft.com/office/drawing/2014/main" id="{20BFC5CE-2FE9-4461-A5CB-88B1D3C8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7" name="Google Shape;9515;p58">
                        <a:extLst>
                          <a:ext uri="{FF2B5EF4-FFF2-40B4-BE49-F238E27FC236}">
                            <a16:creationId xmlns:a16="http://schemas.microsoft.com/office/drawing/2014/main" id="{87BC52D2-2F00-425D-BD96-E4B1985CF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8" name="Google Shape;9516;p58">
                        <a:extLst>
                          <a:ext uri="{FF2B5EF4-FFF2-40B4-BE49-F238E27FC236}">
                            <a16:creationId xmlns:a16="http://schemas.microsoft.com/office/drawing/2014/main" id="{BA8628DA-DFD6-4BBE-AB93-1B3BA1D13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9" name="Google Shape;9517;p58">
                        <a:extLst>
                          <a:ext uri="{FF2B5EF4-FFF2-40B4-BE49-F238E27FC236}">
                            <a16:creationId xmlns:a16="http://schemas.microsoft.com/office/drawing/2014/main" id="{73FB0BAD-FD74-43F5-85B4-2072561C32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0" name="Google Shape;9518;p58">
                        <a:extLst>
                          <a:ext uri="{FF2B5EF4-FFF2-40B4-BE49-F238E27FC236}">
                            <a16:creationId xmlns:a16="http://schemas.microsoft.com/office/drawing/2014/main" id="{2388FA8D-8664-4A53-B59C-1E7A600D4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1" name="Google Shape;9519;p58">
                        <a:extLst>
                          <a:ext uri="{FF2B5EF4-FFF2-40B4-BE49-F238E27FC236}">
                            <a16:creationId xmlns:a16="http://schemas.microsoft.com/office/drawing/2014/main" id="{33161472-2008-48F6-8C04-88070042B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2" name="Google Shape;9520;p58">
                        <a:extLst>
                          <a:ext uri="{FF2B5EF4-FFF2-40B4-BE49-F238E27FC236}">
                            <a16:creationId xmlns:a16="http://schemas.microsoft.com/office/drawing/2014/main" id="{1A23B701-70E7-4952-AC5F-AC3035757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633" name="Google Shape;9521;p58">
                        <a:extLst>
                          <a:ext uri="{FF2B5EF4-FFF2-40B4-BE49-F238E27FC236}">
                            <a16:creationId xmlns:a16="http://schemas.microsoft.com/office/drawing/2014/main" id="{3F8F53B3-3148-46FC-BE99-C894EEEF4F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2634" name="Google Shape;9522;p58">
                          <a:extLst>
                            <a:ext uri="{FF2B5EF4-FFF2-40B4-BE49-F238E27FC236}">
                              <a16:creationId xmlns:a16="http://schemas.microsoft.com/office/drawing/2014/main" id="{815D1EC5-B792-46FC-8BFF-C19F2659F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35" name="Google Shape;9523;p58">
                          <a:extLst>
                            <a:ext uri="{FF2B5EF4-FFF2-40B4-BE49-F238E27FC236}">
                              <a16:creationId xmlns:a16="http://schemas.microsoft.com/office/drawing/2014/main" id="{5EA1CC24-5D05-4C31-9A40-972829CB67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36" name="Google Shape;9524;p58">
                          <a:extLst>
                            <a:ext uri="{FF2B5EF4-FFF2-40B4-BE49-F238E27FC236}">
                              <a16:creationId xmlns:a16="http://schemas.microsoft.com/office/drawing/2014/main" id="{0B716005-4416-44C0-8DAC-96991415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37" name="Google Shape;9525;p58">
                          <a:extLst>
                            <a:ext uri="{FF2B5EF4-FFF2-40B4-BE49-F238E27FC236}">
                              <a16:creationId xmlns:a16="http://schemas.microsoft.com/office/drawing/2014/main" id="{0F5BD6B5-6940-4C83-85F8-91855440D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38" name="Google Shape;9526;p58">
                          <a:extLst>
                            <a:ext uri="{FF2B5EF4-FFF2-40B4-BE49-F238E27FC236}">
                              <a16:creationId xmlns:a16="http://schemas.microsoft.com/office/drawing/2014/main" id="{5D55FCF4-EBDA-413E-8D9A-238518643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39" name="Google Shape;9527;p58">
                          <a:extLst>
                            <a:ext uri="{FF2B5EF4-FFF2-40B4-BE49-F238E27FC236}">
                              <a16:creationId xmlns:a16="http://schemas.microsoft.com/office/drawing/2014/main" id="{716DFE99-3514-4AE2-8EEF-20EDB3CFA1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0" name="Google Shape;9528;p58">
                          <a:extLst>
                            <a:ext uri="{FF2B5EF4-FFF2-40B4-BE49-F238E27FC236}">
                              <a16:creationId xmlns:a16="http://schemas.microsoft.com/office/drawing/2014/main" id="{932B2798-2F91-47FF-BCAB-B03CD0E283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1" name="Google Shape;9529;p58">
                          <a:extLst>
                            <a:ext uri="{FF2B5EF4-FFF2-40B4-BE49-F238E27FC236}">
                              <a16:creationId xmlns:a16="http://schemas.microsoft.com/office/drawing/2014/main" id="{E9C76CDD-DBF0-4855-8DEE-AF34F58600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2" name="Google Shape;9530;p58">
                          <a:extLst>
                            <a:ext uri="{FF2B5EF4-FFF2-40B4-BE49-F238E27FC236}">
                              <a16:creationId xmlns:a16="http://schemas.microsoft.com/office/drawing/2014/main" id="{12AB68E4-A4D2-40D3-9673-BC1003ECE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3" name="Google Shape;9531;p58">
                          <a:extLst>
                            <a:ext uri="{FF2B5EF4-FFF2-40B4-BE49-F238E27FC236}">
                              <a16:creationId xmlns:a16="http://schemas.microsoft.com/office/drawing/2014/main" id="{FC1E4A04-4E93-43A3-8DC2-71C53D35E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4" name="Google Shape;9532;p58">
                          <a:extLst>
                            <a:ext uri="{FF2B5EF4-FFF2-40B4-BE49-F238E27FC236}">
                              <a16:creationId xmlns:a16="http://schemas.microsoft.com/office/drawing/2014/main" id="{78BB39D9-54EB-4A08-8036-FDEF76AC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5" name="Google Shape;9533;p58">
                          <a:extLst>
                            <a:ext uri="{FF2B5EF4-FFF2-40B4-BE49-F238E27FC236}">
                              <a16:creationId xmlns:a16="http://schemas.microsoft.com/office/drawing/2014/main" id="{362284AD-7597-43AB-8C61-D6F037CAB8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6" name="Google Shape;9534;p58">
                          <a:extLst>
                            <a:ext uri="{FF2B5EF4-FFF2-40B4-BE49-F238E27FC236}">
                              <a16:creationId xmlns:a16="http://schemas.microsoft.com/office/drawing/2014/main" id="{3DB50433-74F3-492F-99D8-546322E907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7" name="Google Shape;9535;p58">
                          <a:extLst>
                            <a:ext uri="{FF2B5EF4-FFF2-40B4-BE49-F238E27FC236}">
                              <a16:creationId xmlns:a16="http://schemas.microsoft.com/office/drawing/2014/main" id="{494CCDD3-0967-440A-A097-2CB218F70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8" name="Google Shape;9536;p58">
                          <a:extLst>
                            <a:ext uri="{FF2B5EF4-FFF2-40B4-BE49-F238E27FC236}">
                              <a16:creationId xmlns:a16="http://schemas.microsoft.com/office/drawing/2014/main" id="{F18CFE2F-349B-41C6-BC12-AC8EEF172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49" name="Google Shape;9537;p58">
                          <a:extLst>
                            <a:ext uri="{FF2B5EF4-FFF2-40B4-BE49-F238E27FC236}">
                              <a16:creationId xmlns:a16="http://schemas.microsoft.com/office/drawing/2014/main" id="{B1300F94-AE2B-43B1-A937-AA32FEADC6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0" name="Google Shape;9538;p58">
                          <a:extLst>
                            <a:ext uri="{FF2B5EF4-FFF2-40B4-BE49-F238E27FC236}">
                              <a16:creationId xmlns:a16="http://schemas.microsoft.com/office/drawing/2014/main" id="{7BF01DC5-91B7-4920-803B-9F3AE328A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1" name="Google Shape;9539;p58">
                          <a:extLst>
                            <a:ext uri="{FF2B5EF4-FFF2-40B4-BE49-F238E27FC236}">
                              <a16:creationId xmlns:a16="http://schemas.microsoft.com/office/drawing/2014/main" id="{635C06BB-5C5C-46E6-85A7-38923E4354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2" name="Google Shape;9540;p58">
                          <a:extLst>
                            <a:ext uri="{FF2B5EF4-FFF2-40B4-BE49-F238E27FC236}">
                              <a16:creationId xmlns:a16="http://schemas.microsoft.com/office/drawing/2014/main" id="{22844819-A499-4DCC-A0B3-AA246255EC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3" name="Google Shape;9541;p58">
                          <a:extLst>
                            <a:ext uri="{FF2B5EF4-FFF2-40B4-BE49-F238E27FC236}">
                              <a16:creationId xmlns:a16="http://schemas.microsoft.com/office/drawing/2014/main" id="{3D7C13C6-E81B-458C-B140-D3EFC2700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4" name="Google Shape;9542;p58">
                          <a:extLst>
                            <a:ext uri="{FF2B5EF4-FFF2-40B4-BE49-F238E27FC236}">
                              <a16:creationId xmlns:a16="http://schemas.microsoft.com/office/drawing/2014/main" id="{9CF7F40B-4399-40E9-BF17-060423778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5" name="Google Shape;9543;p58">
                          <a:extLst>
                            <a:ext uri="{FF2B5EF4-FFF2-40B4-BE49-F238E27FC236}">
                              <a16:creationId xmlns:a16="http://schemas.microsoft.com/office/drawing/2014/main" id="{D5814B4D-038C-4ABB-9975-BB7197535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6" name="Google Shape;9544;p58">
                          <a:extLst>
                            <a:ext uri="{FF2B5EF4-FFF2-40B4-BE49-F238E27FC236}">
                              <a16:creationId xmlns:a16="http://schemas.microsoft.com/office/drawing/2014/main" id="{2391E557-86F5-48C9-974B-8AC55E420F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657" name="Google Shape;9545;p58">
                          <a:extLst>
                            <a:ext uri="{FF2B5EF4-FFF2-40B4-BE49-F238E27FC236}">
                              <a16:creationId xmlns:a16="http://schemas.microsoft.com/office/drawing/2014/main" id="{A128D395-F4BB-41D7-90FF-47EE44D7C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2658" name="Google Shape;9546;p58">
                          <a:extLst>
                            <a:ext uri="{FF2B5EF4-FFF2-40B4-BE49-F238E27FC236}">
                              <a16:creationId xmlns:a16="http://schemas.microsoft.com/office/drawing/2014/main" id="{36E8880F-D478-4D38-96B0-0AFB60585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2660" name="Google Shape;9547;p58">
                            <a:extLst>
                              <a:ext uri="{FF2B5EF4-FFF2-40B4-BE49-F238E27FC236}">
                                <a16:creationId xmlns:a16="http://schemas.microsoft.com/office/drawing/2014/main" id="{32FC7EC9-323D-4E46-85C9-3957E97081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2661" name="Google Shape;9548;p58">
                            <a:extLst>
                              <a:ext uri="{FF2B5EF4-FFF2-40B4-BE49-F238E27FC236}">
                                <a16:creationId xmlns:a16="http://schemas.microsoft.com/office/drawing/2014/main" id="{D7DB3AD5-51AE-48AF-9356-B5F884D9673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2662" name="Google Shape;9549;p58">
                              <a:extLst>
                                <a:ext uri="{FF2B5EF4-FFF2-40B4-BE49-F238E27FC236}">
                                  <a16:creationId xmlns:a16="http://schemas.microsoft.com/office/drawing/2014/main" id="{BB8711A9-A689-4BE7-933F-A99DA2AD51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3" name="Google Shape;9550;p58">
                              <a:extLst>
                                <a:ext uri="{FF2B5EF4-FFF2-40B4-BE49-F238E27FC236}">
                                  <a16:creationId xmlns:a16="http://schemas.microsoft.com/office/drawing/2014/main" id="{7692004C-2937-4135-BDE0-6BDB6DE99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4" name="Google Shape;9551;p58">
                              <a:extLst>
                                <a:ext uri="{FF2B5EF4-FFF2-40B4-BE49-F238E27FC236}">
                                  <a16:creationId xmlns:a16="http://schemas.microsoft.com/office/drawing/2014/main" id="{AAAAE492-64AF-417E-AD66-8435BF7132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5" name="Google Shape;9552;p58">
                              <a:extLst>
                                <a:ext uri="{FF2B5EF4-FFF2-40B4-BE49-F238E27FC236}">
                                  <a16:creationId xmlns:a16="http://schemas.microsoft.com/office/drawing/2014/main" id="{8E6B2A23-A24F-48D9-BEA4-ABA13C7590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6" name="Google Shape;9553;p58">
                              <a:extLst>
                                <a:ext uri="{FF2B5EF4-FFF2-40B4-BE49-F238E27FC236}">
                                  <a16:creationId xmlns:a16="http://schemas.microsoft.com/office/drawing/2014/main" id="{9038B969-CD6B-4761-A47C-99A6625B31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7" name="Google Shape;9554;p58">
                              <a:extLst>
                                <a:ext uri="{FF2B5EF4-FFF2-40B4-BE49-F238E27FC236}">
                                  <a16:creationId xmlns:a16="http://schemas.microsoft.com/office/drawing/2014/main" id="{344F4C35-8D48-4377-9C78-D30B610522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68" name="Google Shape;9555;p58">
                              <a:extLst>
                                <a:ext uri="{FF2B5EF4-FFF2-40B4-BE49-F238E27FC236}">
                                  <a16:creationId xmlns:a16="http://schemas.microsoft.com/office/drawing/2014/main" id="{A6034950-4EAB-4062-80F3-D6031A87DE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2669" name="Google Shape;9556;p58">
                              <a:extLst>
                                <a:ext uri="{FF2B5EF4-FFF2-40B4-BE49-F238E27FC236}">
                                  <a16:creationId xmlns:a16="http://schemas.microsoft.com/office/drawing/2014/main" id="{911EE7F7-6218-42F6-B1CB-46DAFD36E9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2673" name="Google Shape;9557;p58">
                                <a:extLst>
                                  <a:ext uri="{FF2B5EF4-FFF2-40B4-BE49-F238E27FC236}">
                                    <a16:creationId xmlns:a16="http://schemas.microsoft.com/office/drawing/2014/main" id="{49FA4021-C151-4540-B629-6C62C027F2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4" name="Google Shape;9558;p58">
                                <a:extLst>
                                  <a:ext uri="{FF2B5EF4-FFF2-40B4-BE49-F238E27FC236}">
                                    <a16:creationId xmlns:a16="http://schemas.microsoft.com/office/drawing/2014/main" id="{5897E8B7-87EE-4102-BDCB-99252C7F17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5" name="Google Shape;9559;p58">
                                <a:extLst>
                                  <a:ext uri="{FF2B5EF4-FFF2-40B4-BE49-F238E27FC236}">
                                    <a16:creationId xmlns:a16="http://schemas.microsoft.com/office/drawing/2014/main" id="{A79132DC-3AD3-484B-A728-7E6E25AD64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6" name="Google Shape;9560;p58">
                                <a:extLst>
                                  <a:ext uri="{FF2B5EF4-FFF2-40B4-BE49-F238E27FC236}">
                                    <a16:creationId xmlns:a16="http://schemas.microsoft.com/office/drawing/2014/main" id="{E28C1D82-1C13-42B1-B38E-CBEE07445A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7" name="Google Shape;9561;p58">
                                <a:extLst>
                                  <a:ext uri="{FF2B5EF4-FFF2-40B4-BE49-F238E27FC236}">
                                    <a16:creationId xmlns:a16="http://schemas.microsoft.com/office/drawing/2014/main" id="{2502DAC7-F6DD-4D08-9A71-91C1D095A3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8" name="Google Shape;9562;p58">
                                <a:extLst>
                                  <a:ext uri="{FF2B5EF4-FFF2-40B4-BE49-F238E27FC236}">
                                    <a16:creationId xmlns:a16="http://schemas.microsoft.com/office/drawing/2014/main" id="{52796CB8-C614-4885-8C42-F503E7D331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79" name="Google Shape;9563;p58">
                                <a:extLst>
                                  <a:ext uri="{FF2B5EF4-FFF2-40B4-BE49-F238E27FC236}">
                                    <a16:creationId xmlns:a16="http://schemas.microsoft.com/office/drawing/2014/main" id="{18BE6396-84D4-44AC-A049-6592B750CC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0" name="Google Shape;9564;p58">
                                <a:extLst>
                                  <a:ext uri="{FF2B5EF4-FFF2-40B4-BE49-F238E27FC236}">
                                    <a16:creationId xmlns:a16="http://schemas.microsoft.com/office/drawing/2014/main" id="{2946C772-913C-4D01-8FDA-AA69B55A4C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1" name="Google Shape;9565;p58">
                                <a:extLst>
                                  <a:ext uri="{FF2B5EF4-FFF2-40B4-BE49-F238E27FC236}">
                                    <a16:creationId xmlns:a16="http://schemas.microsoft.com/office/drawing/2014/main" id="{55646E00-1D20-415A-93C3-FE94CFEE42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2" name="Google Shape;9566;p58">
                                <a:extLst>
                                  <a:ext uri="{FF2B5EF4-FFF2-40B4-BE49-F238E27FC236}">
                                    <a16:creationId xmlns:a16="http://schemas.microsoft.com/office/drawing/2014/main" id="{EAA5E2DD-065A-4A20-9B67-A9D77207D3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3" name="Google Shape;9567;p58">
                                <a:extLst>
                                  <a:ext uri="{FF2B5EF4-FFF2-40B4-BE49-F238E27FC236}">
                                    <a16:creationId xmlns:a16="http://schemas.microsoft.com/office/drawing/2014/main" id="{096758C5-795A-45A7-BFD3-CC723D916D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4" name="Google Shape;9568;p58">
                                <a:extLst>
                                  <a:ext uri="{FF2B5EF4-FFF2-40B4-BE49-F238E27FC236}">
                                    <a16:creationId xmlns:a16="http://schemas.microsoft.com/office/drawing/2014/main" id="{9479BEBD-9996-4646-BEAA-27AB9998DE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2685" name="Google Shape;9569;p58">
                                <a:extLst>
                                  <a:ext uri="{FF2B5EF4-FFF2-40B4-BE49-F238E27FC236}">
                                    <a16:creationId xmlns:a16="http://schemas.microsoft.com/office/drawing/2014/main" id="{CB148C6A-315F-4033-9EBC-DF5351E6EB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2686" name="Google Shape;9570;p58">
                                <a:extLst>
                                  <a:ext uri="{FF2B5EF4-FFF2-40B4-BE49-F238E27FC236}">
                                    <a16:creationId xmlns:a16="http://schemas.microsoft.com/office/drawing/2014/main" id="{6F43C873-ACF5-4384-AC92-2DC185DF94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2687" name="Google Shape;9571;p58">
                                  <a:extLst>
                                    <a:ext uri="{FF2B5EF4-FFF2-40B4-BE49-F238E27FC236}">
                                      <a16:creationId xmlns:a16="http://schemas.microsoft.com/office/drawing/2014/main" id="{39F8A367-62B9-45FE-85B5-F8442230DC8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88" name="Google Shape;9572;p58">
                                  <a:extLst>
                                    <a:ext uri="{FF2B5EF4-FFF2-40B4-BE49-F238E27FC236}">
                                      <a16:creationId xmlns:a16="http://schemas.microsoft.com/office/drawing/2014/main" id="{0487D6F9-B8AC-4FF8-BCEE-8911F63E6E3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89" name="Google Shape;9573;p58">
                                  <a:extLst>
                                    <a:ext uri="{FF2B5EF4-FFF2-40B4-BE49-F238E27FC236}">
                                      <a16:creationId xmlns:a16="http://schemas.microsoft.com/office/drawing/2014/main" id="{0830D961-7C35-4F46-9B9F-4A439F79093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90" name="Google Shape;9574;p58">
                                  <a:extLst>
                                    <a:ext uri="{FF2B5EF4-FFF2-40B4-BE49-F238E27FC236}">
                                      <a16:creationId xmlns:a16="http://schemas.microsoft.com/office/drawing/2014/main" id="{CC4D5DBB-180A-4C77-9634-19BA0AE890D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91" name="Google Shape;9575;p58">
                                  <a:extLst>
                                    <a:ext uri="{FF2B5EF4-FFF2-40B4-BE49-F238E27FC236}">
                                      <a16:creationId xmlns:a16="http://schemas.microsoft.com/office/drawing/2014/main" id="{84C04596-539F-4399-BF8D-B478A02B378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92" name="Google Shape;9576;p58">
                                  <a:extLst>
                                    <a:ext uri="{FF2B5EF4-FFF2-40B4-BE49-F238E27FC236}">
                                      <a16:creationId xmlns:a16="http://schemas.microsoft.com/office/drawing/2014/main" id="{B6555796-0E9F-4BE3-AFEA-2576AE6060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2693" name="Google Shape;9577;p58">
                                  <a:extLst>
                                    <a:ext uri="{FF2B5EF4-FFF2-40B4-BE49-F238E27FC236}">
                                      <a16:creationId xmlns:a16="http://schemas.microsoft.com/office/drawing/2014/main" id="{7F886D54-ACC9-432D-BF65-7B02AAB9278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2694" name="Google Shape;9578;p58">
                                  <a:extLst>
                                    <a:ext uri="{FF2B5EF4-FFF2-40B4-BE49-F238E27FC236}">
                                      <a16:creationId xmlns:a16="http://schemas.microsoft.com/office/drawing/2014/main" id="{08B1C058-19F7-4234-BB9F-06939AC3B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2695" name="Google Shape;9579;p58">
                                    <a:extLst>
                                      <a:ext uri="{FF2B5EF4-FFF2-40B4-BE49-F238E27FC236}">
                                        <a16:creationId xmlns:a16="http://schemas.microsoft.com/office/drawing/2014/main" id="{564E3936-C48A-4B63-9B08-579F5446B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696" name="Google Shape;9580;p58">
                                    <a:extLst>
                                      <a:ext uri="{FF2B5EF4-FFF2-40B4-BE49-F238E27FC236}">
                                        <a16:creationId xmlns:a16="http://schemas.microsoft.com/office/drawing/2014/main" id="{4DDFA4DC-3845-40FC-B27F-3210331FD2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697" name="Google Shape;9581;p58">
                                    <a:extLst>
                                      <a:ext uri="{FF2B5EF4-FFF2-40B4-BE49-F238E27FC236}">
                                        <a16:creationId xmlns:a16="http://schemas.microsoft.com/office/drawing/2014/main" id="{2ACCED7B-3C72-4828-8D45-CC77E0FB3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698" name="Google Shape;9582;p58">
                                    <a:extLst>
                                      <a:ext uri="{FF2B5EF4-FFF2-40B4-BE49-F238E27FC236}">
                                        <a16:creationId xmlns:a16="http://schemas.microsoft.com/office/drawing/2014/main" id="{7742197A-AB07-42CD-B8E1-04B6C25D0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2699" name="Google Shape;9583;p58">
                                    <a:extLst>
                                      <a:ext uri="{FF2B5EF4-FFF2-40B4-BE49-F238E27FC236}">
                                        <a16:creationId xmlns:a16="http://schemas.microsoft.com/office/drawing/2014/main" id="{3A5DC830-3BE5-444C-9925-AFAA69046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2700" name="Google Shape;9584;p58">
                                    <a:extLst>
                                      <a:ext uri="{FF2B5EF4-FFF2-40B4-BE49-F238E27FC236}">
                                        <a16:creationId xmlns:a16="http://schemas.microsoft.com/office/drawing/2014/main" id="{66705146-8878-48FE-A1E5-FEC4A301BE8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2701" name="Google Shape;9585;p58">
                                      <a:extLst>
                                        <a:ext uri="{FF2B5EF4-FFF2-40B4-BE49-F238E27FC236}">
                                          <a16:creationId xmlns:a16="http://schemas.microsoft.com/office/drawing/2014/main" id="{51E14ED3-1166-493B-BD77-693B3A39EF8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702" name="Google Shape;9586;p58">
                                      <a:extLst>
                                        <a:ext uri="{FF2B5EF4-FFF2-40B4-BE49-F238E27FC236}">
                                          <a16:creationId xmlns:a16="http://schemas.microsoft.com/office/drawing/2014/main" id="{0B3FBC3E-71FC-47FC-B89B-1AD32C0B944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703" name="Google Shape;9587;p58">
                                      <a:extLst>
                                        <a:ext uri="{FF2B5EF4-FFF2-40B4-BE49-F238E27FC236}">
                                          <a16:creationId xmlns:a16="http://schemas.microsoft.com/office/drawing/2014/main" id="{C2B520CD-2589-40EF-B946-904F0EAB2A1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2704" name="Google Shape;9588;p58">
                                      <a:extLst>
                                        <a:ext uri="{FF2B5EF4-FFF2-40B4-BE49-F238E27FC236}">
                                          <a16:creationId xmlns:a16="http://schemas.microsoft.com/office/drawing/2014/main" id="{504BF7AA-185C-42D6-8A68-EEDE2F1A6F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2670" name="Google Shape;9589;p58">
                              <a:extLst>
                                <a:ext uri="{FF2B5EF4-FFF2-40B4-BE49-F238E27FC236}">
                                  <a16:creationId xmlns:a16="http://schemas.microsoft.com/office/drawing/2014/main" id="{3686B694-2CFC-4114-908F-95BA59047F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71" name="Google Shape;9590;p58">
                              <a:extLst>
                                <a:ext uri="{FF2B5EF4-FFF2-40B4-BE49-F238E27FC236}">
                                  <a16:creationId xmlns:a16="http://schemas.microsoft.com/office/drawing/2014/main" id="{C91E7061-6A6F-4C33-86E8-C3CC830119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2672" name="Google Shape;9591;p58">
                              <a:extLst>
                                <a:ext uri="{FF2B5EF4-FFF2-40B4-BE49-F238E27FC236}">
                                  <a16:creationId xmlns:a16="http://schemas.microsoft.com/office/drawing/2014/main" id="{14F4C66F-8435-49C7-BAE3-5FCB0DC3B0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2659" name="Google Shape;9592;p58">
                          <a:extLst>
                            <a:ext uri="{FF2B5EF4-FFF2-40B4-BE49-F238E27FC236}">
                              <a16:creationId xmlns:a16="http://schemas.microsoft.com/office/drawing/2014/main" id="{5850DF50-A308-4E2F-8BBC-55FE600C2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87" name="Google Shape;9593;p58">
                <a:extLst>
                  <a:ext uri="{FF2B5EF4-FFF2-40B4-BE49-F238E27FC236}">
                    <a16:creationId xmlns:a16="http://schemas.microsoft.com/office/drawing/2014/main" id="{5231AA1E-C951-45FF-8A50-F4594BC9A678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2602" name="Google Shape;9594;p58">
                  <a:extLst>
                    <a:ext uri="{FF2B5EF4-FFF2-40B4-BE49-F238E27FC236}">
                      <a16:creationId xmlns:a16="http://schemas.microsoft.com/office/drawing/2014/main" id="{7D041D17-4389-4CDA-84BB-A6A01D79DD07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9595;p58">
                  <a:extLst>
                    <a:ext uri="{FF2B5EF4-FFF2-40B4-BE49-F238E27FC236}">
                      <a16:creationId xmlns:a16="http://schemas.microsoft.com/office/drawing/2014/main" id="{A07F02D2-BFC7-4BB4-8BD3-FACC8560ABE3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8" name="Google Shape;9596;p58">
                <a:extLst>
                  <a:ext uri="{FF2B5EF4-FFF2-40B4-BE49-F238E27FC236}">
                    <a16:creationId xmlns:a16="http://schemas.microsoft.com/office/drawing/2014/main" id="{E637B04F-58B2-45C9-B816-F9A2E7ED805E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2600" name="Google Shape;9597;p58">
                  <a:extLst>
                    <a:ext uri="{FF2B5EF4-FFF2-40B4-BE49-F238E27FC236}">
                      <a16:creationId xmlns:a16="http://schemas.microsoft.com/office/drawing/2014/main" id="{5E5865CB-A963-4AA3-B344-3B27BE1E36E9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9598;p58">
                  <a:extLst>
                    <a:ext uri="{FF2B5EF4-FFF2-40B4-BE49-F238E27FC236}">
                      <a16:creationId xmlns:a16="http://schemas.microsoft.com/office/drawing/2014/main" id="{9CC99755-FA65-4014-904A-6AB59EC12357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9" name="Google Shape;9599;p58">
                <a:extLst>
                  <a:ext uri="{FF2B5EF4-FFF2-40B4-BE49-F238E27FC236}">
                    <a16:creationId xmlns:a16="http://schemas.microsoft.com/office/drawing/2014/main" id="{44180C5B-9FBB-4698-8C98-16E071259F49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2598" name="Google Shape;9600;p58">
                  <a:extLst>
                    <a:ext uri="{FF2B5EF4-FFF2-40B4-BE49-F238E27FC236}">
                      <a16:creationId xmlns:a16="http://schemas.microsoft.com/office/drawing/2014/main" id="{8A774E9B-1096-4E3A-BD70-3A625B18ECBF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9601;p58">
                  <a:extLst>
                    <a:ext uri="{FF2B5EF4-FFF2-40B4-BE49-F238E27FC236}">
                      <a16:creationId xmlns:a16="http://schemas.microsoft.com/office/drawing/2014/main" id="{946A7B0C-8AC5-4034-96D8-37459CE8EEB1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0" name="Google Shape;9602;p58">
                <a:extLst>
                  <a:ext uri="{FF2B5EF4-FFF2-40B4-BE49-F238E27FC236}">
                    <a16:creationId xmlns:a16="http://schemas.microsoft.com/office/drawing/2014/main" id="{80196BE6-A806-4C00-921F-D503D185A9B5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2596" name="Google Shape;9603;p58">
                  <a:extLst>
                    <a:ext uri="{FF2B5EF4-FFF2-40B4-BE49-F238E27FC236}">
                      <a16:creationId xmlns:a16="http://schemas.microsoft.com/office/drawing/2014/main" id="{5105EB55-1911-41DB-8EBF-95A03474B867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9604;p58">
                  <a:extLst>
                    <a:ext uri="{FF2B5EF4-FFF2-40B4-BE49-F238E27FC236}">
                      <a16:creationId xmlns:a16="http://schemas.microsoft.com/office/drawing/2014/main" id="{2A15E3A1-E49E-4418-889B-A78EB2D6493E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1" name="Google Shape;9605;p58">
                <a:extLst>
                  <a:ext uri="{FF2B5EF4-FFF2-40B4-BE49-F238E27FC236}">
                    <a16:creationId xmlns:a16="http://schemas.microsoft.com/office/drawing/2014/main" id="{AB5E5248-F90C-4F7D-83D6-C24CA4FD9A90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2594" name="Google Shape;9606;p58">
                  <a:extLst>
                    <a:ext uri="{FF2B5EF4-FFF2-40B4-BE49-F238E27FC236}">
                      <a16:creationId xmlns:a16="http://schemas.microsoft.com/office/drawing/2014/main" id="{27CF7B38-7413-4BEF-AA67-090EE0EB9449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9607;p58">
                  <a:extLst>
                    <a:ext uri="{FF2B5EF4-FFF2-40B4-BE49-F238E27FC236}">
                      <a16:creationId xmlns:a16="http://schemas.microsoft.com/office/drawing/2014/main" id="{3C427E96-C248-43B6-87B4-A6663C3DD230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2" name="Google Shape;9608;p58">
                <a:extLst>
                  <a:ext uri="{FF2B5EF4-FFF2-40B4-BE49-F238E27FC236}">
                    <a16:creationId xmlns:a16="http://schemas.microsoft.com/office/drawing/2014/main" id="{934A3DFE-38B2-4B8D-8DE9-22F2B60F981B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2592" name="Google Shape;9609;p58">
                  <a:extLst>
                    <a:ext uri="{FF2B5EF4-FFF2-40B4-BE49-F238E27FC236}">
                      <a16:creationId xmlns:a16="http://schemas.microsoft.com/office/drawing/2014/main" id="{41A65418-10D3-48E0-94F0-619FA2D2E2BD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9610;p58">
                  <a:extLst>
                    <a:ext uri="{FF2B5EF4-FFF2-40B4-BE49-F238E27FC236}">
                      <a16:creationId xmlns:a16="http://schemas.microsoft.com/office/drawing/2014/main" id="{4D2BA53D-E9C9-4364-8FCC-6C95352B1DF9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3" name="Google Shape;9611;p58">
                <a:extLst>
                  <a:ext uri="{FF2B5EF4-FFF2-40B4-BE49-F238E27FC236}">
                    <a16:creationId xmlns:a16="http://schemas.microsoft.com/office/drawing/2014/main" id="{707F2E90-87DC-42F1-BF85-AA85A9C6A564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2590" name="Google Shape;9612;p58">
                  <a:extLst>
                    <a:ext uri="{FF2B5EF4-FFF2-40B4-BE49-F238E27FC236}">
                      <a16:creationId xmlns:a16="http://schemas.microsoft.com/office/drawing/2014/main" id="{335039D7-83E3-4F8D-A5E1-5817EDE27D44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9613;p58">
                  <a:extLst>
                    <a:ext uri="{FF2B5EF4-FFF2-40B4-BE49-F238E27FC236}">
                      <a16:creationId xmlns:a16="http://schemas.microsoft.com/office/drawing/2014/main" id="{0AE8A300-52D9-462A-BB3B-47EB0F7D52FE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4" name="Google Shape;9614;p58">
                <a:extLst>
                  <a:ext uri="{FF2B5EF4-FFF2-40B4-BE49-F238E27FC236}">
                    <a16:creationId xmlns:a16="http://schemas.microsoft.com/office/drawing/2014/main" id="{05E0424D-73FB-4E78-861E-2B9DBBBA2A05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2588" name="Google Shape;9615;p58">
                  <a:extLst>
                    <a:ext uri="{FF2B5EF4-FFF2-40B4-BE49-F238E27FC236}">
                      <a16:creationId xmlns:a16="http://schemas.microsoft.com/office/drawing/2014/main" id="{D72964F0-64F5-4B30-80BE-CD1EC65A0B07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9616;p58">
                  <a:extLst>
                    <a:ext uri="{FF2B5EF4-FFF2-40B4-BE49-F238E27FC236}">
                      <a16:creationId xmlns:a16="http://schemas.microsoft.com/office/drawing/2014/main" id="{2253CD7D-0426-4AE7-A485-0CB92ACFBAE3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5" name="Google Shape;9617;p58">
                <a:extLst>
                  <a:ext uri="{FF2B5EF4-FFF2-40B4-BE49-F238E27FC236}">
                    <a16:creationId xmlns:a16="http://schemas.microsoft.com/office/drawing/2014/main" id="{026C18C2-668C-4457-A863-EAAAE48BED7C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2586" name="Google Shape;9618;p58">
                  <a:extLst>
                    <a:ext uri="{FF2B5EF4-FFF2-40B4-BE49-F238E27FC236}">
                      <a16:creationId xmlns:a16="http://schemas.microsoft.com/office/drawing/2014/main" id="{2D2BB114-1A20-4BE8-A1A0-BD36AD4BF847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9619;p58">
                  <a:extLst>
                    <a:ext uri="{FF2B5EF4-FFF2-40B4-BE49-F238E27FC236}">
                      <a16:creationId xmlns:a16="http://schemas.microsoft.com/office/drawing/2014/main" id="{8C38FB8E-56BA-427D-A48D-3912F9571C2C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6" name="Google Shape;9620;p58">
                <a:extLst>
                  <a:ext uri="{FF2B5EF4-FFF2-40B4-BE49-F238E27FC236}">
                    <a16:creationId xmlns:a16="http://schemas.microsoft.com/office/drawing/2014/main" id="{DF0C39C2-7751-4C89-A067-0B0325002B4D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2584" name="Google Shape;9621;p58">
                  <a:extLst>
                    <a:ext uri="{FF2B5EF4-FFF2-40B4-BE49-F238E27FC236}">
                      <a16:creationId xmlns:a16="http://schemas.microsoft.com/office/drawing/2014/main" id="{B79AE949-3DC1-4383-90E1-44B71A644C06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9622;p58">
                  <a:extLst>
                    <a:ext uri="{FF2B5EF4-FFF2-40B4-BE49-F238E27FC236}">
                      <a16:creationId xmlns:a16="http://schemas.microsoft.com/office/drawing/2014/main" id="{5DD74B3C-75F2-43B8-9F79-597E93AD359E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7" name="Google Shape;9623;p58">
                <a:extLst>
                  <a:ext uri="{FF2B5EF4-FFF2-40B4-BE49-F238E27FC236}">
                    <a16:creationId xmlns:a16="http://schemas.microsoft.com/office/drawing/2014/main" id="{0068804A-B078-4BFE-A376-273B5946AD4B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2582" name="Google Shape;9624;p58">
                  <a:extLst>
                    <a:ext uri="{FF2B5EF4-FFF2-40B4-BE49-F238E27FC236}">
                      <a16:creationId xmlns:a16="http://schemas.microsoft.com/office/drawing/2014/main" id="{9A7CACD1-75EF-48ED-BDD1-3F5E776F57E0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9625;p58">
                  <a:extLst>
                    <a:ext uri="{FF2B5EF4-FFF2-40B4-BE49-F238E27FC236}">
                      <a16:creationId xmlns:a16="http://schemas.microsoft.com/office/drawing/2014/main" id="{813B7C6C-76B4-4D4A-9070-09D248EDC3BD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8" name="Google Shape;9626;p58">
                <a:extLst>
                  <a:ext uri="{FF2B5EF4-FFF2-40B4-BE49-F238E27FC236}">
                    <a16:creationId xmlns:a16="http://schemas.microsoft.com/office/drawing/2014/main" id="{FF47810A-F62A-4995-BF86-43AC9A38C5C9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2580" name="Google Shape;9627;p58">
                  <a:extLst>
                    <a:ext uri="{FF2B5EF4-FFF2-40B4-BE49-F238E27FC236}">
                      <a16:creationId xmlns:a16="http://schemas.microsoft.com/office/drawing/2014/main" id="{588B1A17-3D89-49B6-8D13-7EA0D6E10409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9628;p58">
                  <a:extLst>
                    <a:ext uri="{FF2B5EF4-FFF2-40B4-BE49-F238E27FC236}">
                      <a16:creationId xmlns:a16="http://schemas.microsoft.com/office/drawing/2014/main" id="{8B0811FE-E983-4D71-9940-4E49DAF5A848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9" name="Google Shape;9629;p58">
                <a:extLst>
                  <a:ext uri="{FF2B5EF4-FFF2-40B4-BE49-F238E27FC236}">
                    <a16:creationId xmlns:a16="http://schemas.microsoft.com/office/drawing/2014/main" id="{A3300DA9-75B9-4CDC-A3EC-89191F84EFD8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2578" name="Google Shape;9630;p58">
                  <a:extLst>
                    <a:ext uri="{FF2B5EF4-FFF2-40B4-BE49-F238E27FC236}">
                      <a16:creationId xmlns:a16="http://schemas.microsoft.com/office/drawing/2014/main" id="{0DFC728F-D7AE-4477-83AD-A86D45BEAF12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9631;p58">
                  <a:extLst>
                    <a:ext uri="{FF2B5EF4-FFF2-40B4-BE49-F238E27FC236}">
                      <a16:creationId xmlns:a16="http://schemas.microsoft.com/office/drawing/2014/main" id="{D0D0E61C-DE3F-425C-B0A7-87ABBF671722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0" name="Google Shape;9632;p58">
                <a:extLst>
                  <a:ext uri="{FF2B5EF4-FFF2-40B4-BE49-F238E27FC236}">
                    <a16:creationId xmlns:a16="http://schemas.microsoft.com/office/drawing/2014/main" id="{3796324F-CA11-492C-8EDD-8E25D794A690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2576" name="Google Shape;9633;p58">
                  <a:extLst>
                    <a:ext uri="{FF2B5EF4-FFF2-40B4-BE49-F238E27FC236}">
                      <a16:creationId xmlns:a16="http://schemas.microsoft.com/office/drawing/2014/main" id="{D8F86F44-620D-451C-AB0D-E5DF505B4AB6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9634;p58">
                  <a:extLst>
                    <a:ext uri="{FF2B5EF4-FFF2-40B4-BE49-F238E27FC236}">
                      <a16:creationId xmlns:a16="http://schemas.microsoft.com/office/drawing/2014/main" id="{2B1F4ADB-5015-4551-BCC6-6C022764515F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1" name="Google Shape;9635;p58">
                <a:extLst>
                  <a:ext uri="{FF2B5EF4-FFF2-40B4-BE49-F238E27FC236}">
                    <a16:creationId xmlns:a16="http://schemas.microsoft.com/office/drawing/2014/main" id="{57D8B043-C076-43E9-AC48-0CFAD5EE113E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2574" name="Google Shape;9636;p58">
                  <a:extLst>
                    <a:ext uri="{FF2B5EF4-FFF2-40B4-BE49-F238E27FC236}">
                      <a16:creationId xmlns:a16="http://schemas.microsoft.com/office/drawing/2014/main" id="{1822BF0E-9E83-4305-BDE3-A423D44B484B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9637;p58">
                  <a:extLst>
                    <a:ext uri="{FF2B5EF4-FFF2-40B4-BE49-F238E27FC236}">
                      <a16:creationId xmlns:a16="http://schemas.microsoft.com/office/drawing/2014/main" id="{01FAD4B7-C240-423E-8F4F-FDC0A2D920C7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2" name="Google Shape;9638;p58">
                <a:extLst>
                  <a:ext uri="{FF2B5EF4-FFF2-40B4-BE49-F238E27FC236}">
                    <a16:creationId xmlns:a16="http://schemas.microsoft.com/office/drawing/2014/main" id="{9F5F59D9-A0E0-466F-9496-6EEE7D01CC55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2572" name="Google Shape;9639;p58">
                  <a:extLst>
                    <a:ext uri="{FF2B5EF4-FFF2-40B4-BE49-F238E27FC236}">
                      <a16:creationId xmlns:a16="http://schemas.microsoft.com/office/drawing/2014/main" id="{74B79840-E45E-4195-9441-22D659DAD697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9640;p58">
                  <a:extLst>
                    <a:ext uri="{FF2B5EF4-FFF2-40B4-BE49-F238E27FC236}">
                      <a16:creationId xmlns:a16="http://schemas.microsoft.com/office/drawing/2014/main" id="{CF1ED427-C5C1-4E89-9DD8-ABD4CBB0FBF5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3" name="Google Shape;9641;p58">
                <a:extLst>
                  <a:ext uri="{FF2B5EF4-FFF2-40B4-BE49-F238E27FC236}">
                    <a16:creationId xmlns:a16="http://schemas.microsoft.com/office/drawing/2014/main" id="{4E649710-252D-45D3-9627-7AFE2D36BE7E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2570" name="Google Shape;9642;p58">
                  <a:extLst>
                    <a:ext uri="{FF2B5EF4-FFF2-40B4-BE49-F238E27FC236}">
                      <a16:creationId xmlns:a16="http://schemas.microsoft.com/office/drawing/2014/main" id="{F711FF7D-33D7-4B31-B9D1-2332760B05F2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9643;p58">
                  <a:extLst>
                    <a:ext uri="{FF2B5EF4-FFF2-40B4-BE49-F238E27FC236}">
                      <a16:creationId xmlns:a16="http://schemas.microsoft.com/office/drawing/2014/main" id="{0CA0F101-E26F-4513-B336-B1A590A14E4E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4" name="Google Shape;9644;p58">
                <a:extLst>
                  <a:ext uri="{FF2B5EF4-FFF2-40B4-BE49-F238E27FC236}">
                    <a16:creationId xmlns:a16="http://schemas.microsoft.com/office/drawing/2014/main" id="{C84C548A-E6A7-4880-A397-8BEED6C955AC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2568" name="Google Shape;9645;p58">
                  <a:extLst>
                    <a:ext uri="{FF2B5EF4-FFF2-40B4-BE49-F238E27FC236}">
                      <a16:creationId xmlns:a16="http://schemas.microsoft.com/office/drawing/2014/main" id="{B1938526-6F76-4F82-A98E-4710BF23D8B4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9646;p58">
                  <a:extLst>
                    <a:ext uri="{FF2B5EF4-FFF2-40B4-BE49-F238E27FC236}">
                      <a16:creationId xmlns:a16="http://schemas.microsoft.com/office/drawing/2014/main" id="{00765C57-8693-4473-846E-0CA581B9DC45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5" name="Google Shape;9647;p58">
                <a:extLst>
                  <a:ext uri="{FF2B5EF4-FFF2-40B4-BE49-F238E27FC236}">
                    <a16:creationId xmlns:a16="http://schemas.microsoft.com/office/drawing/2014/main" id="{0EA70CF3-B43E-4510-AD3D-B8347209F118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2566" name="Google Shape;9648;p58">
                  <a:extLst>
                    <a:ext uri="{FF2B5EF4-FFF2-40B4-BE49-F238E27FC236}">
                      <a16:creationId xmlns:a16="http://schemas.microsoft.com/office/drawing/2014/main" id="{BAB54255-6542-43F1-AEB0-FD493A851C4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9649;p58">
                  <a:extLst>
                    <a:ext uri="{FF2B5EF4-FFF2-40B4-BE49-F238E27FC236}">
                      <a16:creationId xmlns:a16="http://schemas.microsoft.com/office/drawing/2014/main" id="{62F218B6-A925-46A8-A7F8-02C9B226C486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6" name="Google Shape;9650;p58">
                <a:extLst>
                  <a:ext uri="{FF2B5EF4-FFF2-40B4-BE49-F238E27FC236}">
                    <a16:creationId xmlns:a16="http://schemas.microsoft.com/office/drawing/2014/main" id="{7A3E1B78-8388-4990-BA06-8D79A17FF3E6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2564" name="Google Shape;9651;p58">
                  <a:extLst>
                    <a:ext uri="{FF2B5EF4-FFF2-40B4-BE49-F238E27FC236}">
                      <a16:creationId xmlns:a16="http://schemas.microsoft.com/office/drawing/2014/main" id="{082BD732-7090-4FC5-B497-9E2F487B66CD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9652;p58">
                  <a:extLst>
                    <a:ext uri="{FF2B5EF4-FFF2-40B4-BE49-F238E27FC236}">
                      <a16:creationId xmlns:a16="http://schemas.microsoft.com/office/drawing/2014/main" id="{65FA2969-F46E-408F-8C1A-27D8BAD870B7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7" name="Google Shape;9653;p58">
                <a:extLst>
                  <a:ext uri="{FF2B5EF4-FFF2-40B4-BE49-F238E27FC236}">
                    <a16:creationId xmlns:a16="http://schemas.microsoft.com/office/drawing/2014/main" id="{D10156D9-619E-4A89-AD2B-FDB157126B21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2562" name="Google Shape;9654;p58">
                  <a:extLst>
                    <a:ext uri="{FF2B5EF4-FFF2-40B4-BE49-F238E27FC236}">
                      <a16:creationId xmlns:a16="http://schemas.microsoft.com/office/drawing/2014/main" id="{543B34FF-A93F-4BC9-A1DE-AA7DBA714D6F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9655;p58">
                  <a:extLst>
                    <a:ext uri="{FF2B5EF4-FFF2-40B4-BE49-F238E27FC236}">
                      <a16:creationId xmlns:a16="http://schemas.microsoft.com/office/drawing/2014/main" id="{18026308-F24B-46DF-A65B-B88FF3D4AE03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8" name="Google Shape;9656;p58">
                <a:extLst>
                  <a:ext uri="{FF2B5EF4-FFF2-40B4-BE49-F238E27FC236}">
                    <a16:creationId xmlns:a16="http://schemas.microsoft.com/office/drawing/2014/main" id="{66E9B7A0-33C7-4D07-983D-14BD9A013EFD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2560" name="Google Shape;9657;p58">
                  <a:extLst>
                    <a:ext uri="{FF2B5EF4-FFF2-40B4-BE49-F238E27FC236}">
                      <a16:creationId xmlns:a16="http://schemas.microsoft.com/office/drawing/2014/main" id="{FFCEEDB8-070F-4822-ADDB-E17395CFFCE8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9658;p58">
                  <a:extLst>
                    <a:ext uri="{FF2B5EF4-FFF2-40B4-BE49-F238E27FC236}">
                      <a16:creationId xmlns:a16="http://schemas.microsoft.com/office/drawing/2014/main" id="{9902D4DA-5C3D-4190-9E3A-720FBCBE2271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9" name="Google Shape;9659;p58">
                <a:extLst>
                  <a:ext uri="{FF2B5EF4-FFF2-40B4-BE49-F238E27FC236}">
                    <a16:creationId xmlns:a16="http://schemas.microsoft.com/office/drawing/2014/main" id="{D085EECD-7D7B-4F43-8D39-1179BB8B9EF6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2558" name="Google Shape;9660;p58">
                  <a:extLst>
                    <a:ext uri="{FF2B5EF4-FFF2-40B4-BE49-F238E27FC236}">
                      <a16:creationId xmlns:a16="http://schemas.microsoft.com/office/drawing/2014/main" id="{7C74D81B-DDC2-4BA7-9E24-8FABBF844CA8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9661;p58">
                  <a:extLst>
                    <a:ext uri="{FF2B5EF4-FFF2-40B4-BE49-F238E27FC236}">
                      <a16:creationId xmlns:a16="http://schemas.microsoft.com/office/drawing/2014/main" id="{C2ECB28D-FF6F-4B6C-A8DB-D43A0E10B6CA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0" name="Google Shape;9662;p58">
                <a:extLst>
                  <a:ext uri="{FF2B5EF4-FFF2-40B4-BE49-F238E27FC236}">
                    <a16:creationId xmlns:a16="http://schemas.microsoft.com/office/drawing/2014/main" id="{DCDD7D6D-8DB9-40AF-B916-F4613ABE7495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2556" name="Google Shape;9663;p58">
                  <a:extLst>
                    <a:ext uri="{FF2B5EF4-FFF2-40B4-BE49-F238E27FC236}">
                      <a16:creationId xmlns:a16="http://schemas.microsoft.com/office/drawing/2014/main" id="{20A16990-9C8B-492D-826D-4AF2299ED022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9664;p58">
                  <a:extLst>
                    <a:ext uri="{FF2B5EF4-FFF2-40B4-BE49-F238E27FC236}">
                      <a16:creationId xmlns:a16="http://schemas.microsoft.com/office/drawing/2014/main" id="{EEB9616C-AD04-4D52-897C-99ACB43576BE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1" name="Google Shape;9665;p58">
                <a:extLst>
                  <a:ext uri="{FF2B5EF4-FFF2-40B4-BE49-F238E27FC236}">
                    <a16:creationId xmlns:a16="http://schemas.microsoft.com/office/drawing/2014/main" id="{145D23AE-2625-4C04-B9F5-371A008EFBB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2554" name="Google Shape;9666;p58">
                  <a:extLst>
                    <a:ext uri="{FF2B5EF4-FFF2-40B4-BE49-F238E27FC236}">
                      <a16:creationId xmlns:a16="http://schemas.microsoft.com/office/drawing/2014/main" id="{C72C38E7-D99A-4153-BABD-4CBAB7B82651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9667;p58">
                  <a:extLst>
                    <a:ext uri="{FF2B5EF4-FFF2-40B4-BE49-F238E27FC236}">
                      <a16:creationId xmlns:a16="http://schemas.microsoft.com/office/drawing/2014/main" id="{B312445A-06B3-4A51-AD14-B7F4C5E832CA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2" name="Google Shape;9668;p58">
                <a:extLst>
                  <a:ext uri="{FF2B5EF4-FFF2-40B4-BE49-F238E27FC236}">
                    <a16:creationId xmlns:a16="http://schemas.microsoft.com/office/drawing/2014/main" id="{1A4323EB-226C-4A03-84F7-1078A0B9D81C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2552" name="Google Shape;9669;p58">
                  <a:extLst>
                    <a:ext uri="{FF2B5EF4-FFF2-40B4-BE49-F238E27FC236}">
                      <a16:creationId xmlns:a16="http://schemas.microsoft.com/office/drawing/2014/main" id="{8F07B864-E884-48CB-836A-35CDC10352DB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9670;p58">
                  <a:extLst>
                    <a:ext uri="{FF2B5EF4-FFF2-40B4-BE49-F238E27FC236}">
                      <a16:creationId xmlns:a16="http://schemas.microsoft.com/office/drawing/2014/main" id="{27B39BBF-B830-4436-BB38-6C6565C9B88B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3" name="Google Shape;9671;p58">
                <a:extLst>
                  <a:ext uri="{FF2B5EF4-FFF2-40B4-BE49-F238E27FC236}">
                    <a16:creationId xmlns:a16="http://schemas.microsoft.com/office/drawing/2014/main" id="{93F7BCAE-E21C-4B25-9679-FD8596C96E97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2550" name="Google Shape;9672;p58">
                  <a:extLst>
                    <a:ext uri="{FF2B5EF4-FFF2-40B4-BE49-F238E27FC236}">
                      <a16:creationId xmlns:a16="http://schemas.microsoft.com/office/drawing/2014/main" id="{201355B9-ABD7-4278-9EB9-CF26B4E8E9A4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9673;p58">
                  <a:extLst>
                    <a:ext uri="{FF2B5EF4-FFF2-40B4-BE49-F238E27FC236}">
                      <a16:creationId xmlns:a16="http://schemas.microsoft.com/office/drawing/2014/main" id="{1D8CF2A2-C8F2-4FBD-BC69-C5B824D9F300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4" name="Google Shape;9674;p58">
                <a:extLst>
                  <a:ext uri="{FF2B5EF4-FFF2-40B4-BE49-F238E27FC236}">
                    <a16:creationId xmlns:a16="http://schemas.microsoft.com/office/drawing/2014/main" id="{C925A207-A739-45D9-8C3C-68606E5796E8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2548" name="Google Shape;9675;p58">
                  <a:extLst>
                    <a:ext uri="{FF2B5EF4-FFF2-40B4-BE49-F238E27FC236}">
                      <a16:creationId xmlns:a16="http://schemas.microsoft.com/office/drawing/2014/main" id="{94CDE044-7B2F-424E-9B13-731F4477A062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9676;p58">
                  <a:extLst>
                    <a:ext uri="{FF2B5EF4-FFF2-40B4-BE49-F238E27FC236}">
                      <a16:creationId xmlns:a16="http://schemas.microsoft.com/office/drawing/2014/main" id="{6B955B44-F8EE-4AF1-A0E8-A4B68084EC66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5" name="Google Shape;9677;p58">
                <a:extLst>
                  <a:ext uri="{FF2B5EF4-FFF2-40B4-BE49-F238E27FC236}">
                    <a16:creationId xmlns:a16="http://schemas.microsoft.com/office/drawing/2014/main" id="{CD6BB024-0BBE-46D8-9DAF-6096ED677A60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2546" name="Google Shape;9678;p58">
                  <a:extLst>
                    <a:ext uri="{FF2B5EF4-FFF2-40B4-BE49-F238E27FC236}">
                      <a16:creationId xmlns:a16="http://schemas.microsoft.com/office/drawing/2014/main" id="{3506C044-C958-4073-B491-9BFE056C9B55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9679;p58">
                  <a:extLst>
                    <a:ext uri="{FF2B5EF4-FFF2-40B4-BE49-F238E27FC236}">
                      <a16:creationId xmlns:a16="http://schemas.microsoft.com/office/drawing/2014/main" id="{3B130AFD-9D14-4649-85D4-B4295D146787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6" name="Google Shape;9680;p58">
                <a:extLst>
                  <a:ext uri="{FF2B5EF4-FFF2-40B4-BE49-F238E27FC236}">
                    <a16:creationId xmlns:a16="http://schemas.microsoft.com/office/drawing/2014/main" id="{6DADE591-93A4-4DC4-87D7-EECF519A8EA4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2544" name="Google Shape;9681;p58">
                  <a:extLst>
                    <a:ext uri="{FF2B5EF4-FFF2-40B4-BE49-F238E27FC236}">
                      <a16:creationId xmlns:a16="http://schemas.microsoft.com/office/drawing/2014/main" id="{DE727754-0FF2-43DF-A415-B96CCFF8C235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9682;p58">
                  <a:extLst>
                    <a:ext uri="{FF2B5EF4-FFF2-40B4-BE49-F238E27FC236}">
                      <a16:creationId xmlns:a16="http://schemas.microsoft.com/office/drawing/2014/main" id="{EEEFDB58-978C-4B67-9976-9BA098EA4EC3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7" name="Google Shape;9683;p58">
                <a:extLst>
                  <a:ext uri="{FF2B5EF4-FFF2-40B4-BE49-F238E27FC236}">
                    <a16:creationId xmlns:a16="http://schemas.microsoft.com/office/drawing/2014/main" id="{49FDAB5A-04F9-4CE3-BB8D-97431139E5F3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2542" name="Google Shape;9684;p58">
                  <a:extLst>
                    <a:ext uri="{FF2B5EF4-FFF2-40B4-BE49-F238E27FC236}">
                      <a16:creationId xmlns:a16="http://schemas.microsoft.com/office/drawing/2014/main" id="{997DDFE8-BE36-4CBE-B0F9-C1E0D7ECDEE6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9685;p58">
                  <a:extLst>
                    <a:ext uri="{FF2B5EF4-FFF2-40B4-BE49-F238E27FC236}">
                      <a16:creationId xmlns:a16="http://schemas.microsoft.com/office/drawing/2014/main" id="{1D634DA9-4CB3-46E9-8B06-E669D635F0C9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8" name="Google Shape;9686;p58">
                <a:extLst>
                  <a:ext uri="{FF2B5EF4-FFF2-40B4-BE49-F238E27FC236}">
                    <a16:creationId xmlns:a16="http://schemas.microsoft.com/office/drawing/2014/main" id="{3C241B5A-62DA-4BBE-B1FD-00ADE26A87B2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2540" name="Google Shape;9687;p58">
                  <a:extLst>
                    <a:ext uri="{FF2B5EF4-FFF2-40B4-BE49-F238E27FC236}">
                      <a16:creationId xmlns:a16="http://schemas.microsoft.com/office/drawing/2014/main" id="{48ADE73A-56DD-4ECD-AF8E-E4308C5BF985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9688;p58">
                  <a:extLst>
                    <a:ext uri="{FF2B5EF4-FFF2-40B4-BE49-F238E27FC236}">
                      <a16:creationId xmlns:a16="http://schemas.microsoft.com/office/drawing/2014/main" id="{0D62D0A4-CBF2-4A5F-B9F9-832DF549895B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9" name="Google Shape;9689;p58">
                <a:extLst>
                  <a:ext uri="{FF2B5EF4-FFF2-40B4-BE49-F238E27FC236}">
                    <a16:creationId xmlns:a16="http://schemas.microsoft.com/office/drawing/2014/main" id="{14C3FFBF-96E7-453F-A61E-8EB63E57442F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2538" name="Google Shape;9690;p58">
                  <a:extLst>
                    <a:ext uri="{FF2B5EF4-FFF2-40B4-BE49-F238E27FC236}">
                      <a16:creationId xmlns:a16="http://schemas.microsoft.com/office/drawing/2014/main" id="{AE5EC44F-AAB2-4F22-958E-0849BC7C48B9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9691;p58">
                  <a:extLst>
                    <a:ext uri="{FF2B5EF4-FFF2-40B4-BE49-F238E27FC236}">
                      <a16:creationId xmlns:a16="http://schemas.microsoft.com/office/drawing/2014/main" id="{25E94FD9-6842-4B3F-9344-7F8D7D9A0619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0" name="Google Shape;9692;p58">
                <a:extLst>
                  <a:ext uri="{FF2B5EF4-FFF2-40B4-BE49-F238E27FC236}">
                    <a16:creationId xmlns:a16="http://schemas.microsoft.com/office/drawing/2014/main" id="{11930B1F-CF3A-4480-99A0-8FAAE17127B4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2536" name="Google Shape;9693;p58">
                  <a:extLst>
                    <a:ext uri="{FF2B5EF4-FFF2-40B4-BE49-F238E27FC236}">
                      <a16:creationId xmlns:a16="http://schemas.microsoft.com/office/drawing/2014/main" id="{74530B22-EAD6-478F-9AC8-E875DAF8B677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9694;p58">
                  <a:extLst>
                    <a:ext uri="{FF2B5EF4-FFF2-40B4-BE49-F238E27FC236}">
                      <a16:creationId xmlns:a16="http://schemas.microsoft.com/office/drawing/2014/main" id="{92233DA1-8F90-447A-88DC-7261B3677245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1" name="Google Shape;9695;p58">
                <a:extLst>
                  <a:ext uri="{FF2B5EF4-FFF2-40B4-BE49-F238E27FC236}">
                    <a16:creationId xmlns:a16="http://schemas.microsoft.com/office/drawing/2014/main" id="{8663AEBD-908E-4CE3-90ED-8B5B3B8A23E7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2534" name="Google Shape;9696;p58">
                  <a:extLst>
                    <a:ext uri="{FF2B5EF4-FFF2-40B4-BE49-F238E27FC236}">
                      <a16:creationId xmlns:a16="http://schemas.microsoft.com/office/drawing/2014/main" id="{9C8C4111-8AB3-4978-AFA4-5059D40DF318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9697;p58">
                  <a:extLst>
                    <a:ext uri="{FF2B5EF4-FFF2-40B4-BE49-F238E27FC236}">
                      <a16:creationId xmlns:a16="http://schemas.microsoft.com/office/drawing/2014/main" id="{81130F17-BBF2-4079-B78E-F49084FF4EDA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2" name="Google Shape;9698;p58">
                <a:extLst>
                  <a:ext uri="{FF2B5EF4-FFF2-40B4-BE49-F238E27FC236}">
                    <a16:creationId xmlns:a16="http://schemas.microsoft.com/office/drawing/2014/main" id="{DF57272C-ED2E-4DAE-A07C-AC7BEB52EE45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2532" name="Google Shape;9699;p58">
                  <a:extLst>
                    <a:ext uri="{FF2B5EF4-FFF2-40B4-BE49-F238E27FC236}">
                      <a16:creationId xmlns:a16="http://schemas.microsoft.com/office/drawing/2014/main" id="{6D495A6C-D2A6-4A52-A53B-ADDDEFC96272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9700;p58">
                  <a:extLst>
                    <a:ext uri="{FF2B5EF4-FFF2-40B4-BE49-F238E27FC236}">
                      <a16:creationId xmlns:a16="http://schemas.microsoft.com/office/drawing/2014/main" id="{2133A515-E5B3-47A8-85F0-5779477D250E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3" name="Google Shape;9701;p58">
                <a:extLst>
                  <a:ext uri="{FF2B5EF4-FFF2-40B4-BE49-F238E27FC236}">
                    <a16:creationId xmlns:a16="http://schemas.microsoft.com/office/drawing/2014/main" id="{FC9F2B31-2D2F-41EE-8A42-5E5DC3E2F09F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2530" name="Google Shape;9702;p58">
                  <a:extLst>
                    <a:ext uri="{FF2B5EF4-FFF2-40B4-BE49-F238E27FC236}">
                      <a16:creationId xmlns:a16="http://schemas.microsoft.com/office/drawing/2014/main" id="{3527DDFB-8942-49B4-AC1C-756D528A92CB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9703;p58">
                  <a:extLst>
                    <a:ext uri="{FF2B5EF4-FFF2-40B4-BE49-F238E27FC236}">
                      <a16:creationId xmlns:a16="http://schemas.microsoft.com/office/drawing/2014/main" id="{EEE2C344-0466-4143-AEA2-FBDBFF6014F7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4" name="Google Shape;9704;p58">
                <a:extLst>
                  <a:ext uri="{FF2B5EF4-FFF2-40B4-BE49-F238E27FC236}">
                    <a16:creationId xmlns:a16="http://schemas.microsoft.com/office/drawing/2014/main" id="{7832F53F-B979-4672-9819-3B9903DD8117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2528" name="Google Shape;9705;p58">
                  <a:extLst>
                    <a:ext uri="{FF2B5EF4-FFF2-40B4-BE49-F238E27FC236}">
                      <a16:creationId xmlns:a16="http://schemas.microsoft.com/office/drawing/2014/main" id="{2B9C5728-7CB5-4548-8420-B2DBB257D61B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9706;p58">
                  <a:extLst>
                    <a:ext uri="{FF2B5EF4-FFF2-40B4-BE49-F238E27FC236}">
                      <a16:creationId xmlns:a16="http://schemas.microsoft.com/office/drawing/2014/main" id="{FF122395-9CFC-4FAA-897C-B9338A3B87D0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9707;p58">
                <a:extLst>
                  <a:ext uri="{FF2B5EF4-FFF2-40B4-BE49-F238E27FC236}">
                    <a16:creationId xmlns:a16="http://schemas.microsoft.com/office/drawing/2014/main" id="{4B7A9B08-9B48-4D54-9E1C-D135FC79D40B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2526" name="Google Shape;9708;p58">
                  <a:extLst>
                    <a:ext uri="{FF2B5EF4-FFF2-40B4-BE49-F238E27FC236}">
                      <a16:creationId xmlns:a16="http://schemas.microsoft.com/office/drawing/2014/main" id="{204097D1-DC59-45A0-9D6C-B1A65B40E993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9709;p58">
                  <a:extLst>
                    <a:ext uri="{FF2B5EF4-FFF2-40B4-BE49-F238E27FC236}">
                      <a16:creationId xmlns:a16="http://schemas.microsoft.com/office/drawing/2014/main" id="{8E7A37EA-BCFC-4C00-AACF-9A6CBEFA2FD0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6" name="Google Shape;9710;p58">
                <a:extLst>
                  <a:ext uri="{FF2B5EF4-FFF2-40B4-BE49-F238E27FC236}">
                    <a16:creationId xmlns:a16="http://schemas.microsoft.com/office/drawing/2014/main" id="{3E7D6C9F-2DB1-46B0-B3BB-4F45C383F57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2524" name="Google Shape;9711;p58">
                  <a:extLst>
                    <a:ext uri="{FF2B5EF4-FFF2-40B4-BE49-F238E27FC236}">
                      <a16:creationId xmlns:a16="http://schemas.microsoft.com/office/drawing/2014/main" id="{557A3F38-64D2-44F0-95E3-2B2B3715708A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9712;p58">
                  <a:extLst>
                    <a:ext uri="{FF2B5EF4-FFF2-40B4-BE49-F238E27FC236}">
                      <a16:creationId xmlns:a16="http://schemas.microsoft.com/office/drawing/2014/main" id="{87D4127E-DC06-4BC1-BE99-C58C7AE7D898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7" name="Google Shape;9713;p58">
                <a:extLst>
                  <a:ext uri="{FF2B5EF4-FFF2-40B4-BE49-F238E27FC236}">
                    <a16:creationId xmlns:a16="http://schemas.microsoft.com/office/drawing/2014/main" id="{2149BBE9-1F3E-493C-A14F-31190264F77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2522" name="Google Shape;9714;p58">
                  <a:extLst>
                    <a:ext uri="{FF2B5EF4-FFF2-40B4-BE49-F238E27FC236}">
                      <a16:creationId xmlns:a16="http://schemas.microsoft.com/office/drawing/2014/main" id="{547A7084-F04B-410E-82F8-A04EFBCA6B2C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9715;p58">
                  <a:extLst>
                    <a:ext uri="{FF2B5EF4-FFF2-40B4-BE49-F238E27FC236}">
                      <a16:creationId xmlns:a16="http://schemas.microsoft.com/office/drawing/2014/main" id="{CC1E577F-8281-47A7-B37E-388ABD442931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8" name="Google Shape;9716;p58">
                <a:extLst>
                  <a:ext uri="{FF2B5EF4-FFF2-40B4-BE49-F238E27FC236}">
                    <a16:creationId xmlns:a16="http://schemas.microsoft.com/office/drawing/2014/main" id="{25B22AE6-9C4C-4D97-A7A8-559143FEB533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2520" name="Google Shape;9717;p58">
                  <a:extLst>
                    <a:ext uri="{FF2B5EF4-FFF2-40B4-BE49-F238E27FC236}">
                      <a16:creationId xmlns:a16="http://schemas.microsoft.com/office/drawing/2014/main" id="{4FB73C4E-AEAB-4E64-B1B7-5C4F5A1C6FA2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9718;p58">
                  <a:extLst>
                    <a:ext uri="{FF2B5EF4-FFF2-40B4-BE49-F238E27FC236}">
                      <a16:creationId xmlns:a16="http://schemas.microsoft.com/office/drawing/2014/main" id="{7100B4B1-8EAA-4E9A-B7C1-65F2AC81A701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9" name="Google Shape;9719;p58">
                <a:extLst>
                  <a:ext uri="{FF2B5EF4-FFF2-40B4-BE49-F238E27FC236}">
                    <a16:creationId xmlns:a16="http://schemas.microsoft.com/office/drawing/2014/main" id="{07A20DA5-CC52-4D5C-9D47-758F921A7B5C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2518" name="Google Shape;9720;p58">
                  <a:extLst>
                    <a:ext uri="{FF2B5EF4-FFF2-40B4-BE49-F238E27FC236}">
                      <a16:creationId xmlns:a16="http://schemas.microsoft.com/office/drawing/2014/main" id="{FB85CCDF-D99C-4821-AAA5-215941CF056C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9721;p58">
                  <a:extLst>
                    <a:ext uri="{FF2B5EF4-FFF2-40B4-BE49-F238E27FC236}">
                      <a16:creationId xmlns:a16="http://schemas.microsoft.com/office/drawing/2014/main" id="{9AC8C050-3F38-4DE8-ADC9-826D9E227F70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0" name="Google Shape;9722;p58">
                <a:extLst>
                  <a:ext uri="{FF2B5EF4-FFF2-40B4-BE49-F238E27FC236}">
                    <a16:creationId xmlns:a16="http://schemas.microsoft.com/office/drawing/2014/main" id="{53F37018-A5A5-4BF0-B965-054089B335C1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2516" name="Google Shape;9723;p58">
                  <a:extLst>
                    <a:ext uri="{FF2B5EF4-FFF2-40B4-BE49-F238E27FC236}">
                      <a16:creationId xmlns:a16="http://schemas.microsoft.com/office/drawing/2014/main" id="{E16A328F-B297-4DFA-9070-7FC305EB79F3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9724;p58">
                  <a:extLst>
                    <a:ext uri="{FF2B5EF4-FFF2-40B4-BE49-F238E27FC236}">
                      <a16:creationId xmlns:a16="http://schemas.microsoft.com/office/drawing/2014/main" id="{595079E5-2C8A-4B5D-8CF3-4CCCF76E251F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1" name="Google Shape;9725;p58">
                <a:extLst>
                  <a:ext uri="{FF2B5EF4-FFF2-40B4-BE49-F238E27FC236}">
                    <a16:creationId xmlns:a16="http://schemas.microsoft.com/office/drawing/2014/main" id="{D9C2BCE4-DEA7-408E-8C30-477F4441F11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2514" name="Google Shape;9726;p58">
                  <a:extLst>
                    <a:ext uri="{FF2B5EF4-FFF2-40B4-BE49-F238E27FC236}">
                      <a16:creationId xmlns:a16="http://schemas.microsoft.com/office/drawing/2014/main" id="{E26535D2-09AB-46E7-AA97-9661B9E9558C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9727;p58">
                  <a:extLst>
                    <a:ext uri="{FF2B5EF4-FFF2-40B4-BE49-F238E27FC236}">
                      <a16:creationId xmlns:a16="http://schemas.microsoft.com/office/drawing/2014/main" id="{429C0B0B-EBC4-4348-95F7-B8EABC58E293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2" name="Google Shape;9728;p58">
                <a:extLst>
                  <a:ext uri="{FF2B5EF4-FFF2-40B4-BE49-F238E27FC236}">
                    <a16:creationId xmlns:a16="http://schemas.microsoft.com/office/drawing/2014/main" id="{3ADB38CE-3FDB-4521-A1F0-440F5518406B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2512" name="Google Shape;9729;p58">
                  <a:extLst>
                    <a:ext uri="{FF2B5EF4-FFF2-40B4-BE49-F238E27FC236}">
                      <a16:creationId xmlns:a16="http://schemas.microsoft.com/office/drawing/2014/main" id="{863E7BF2-814F-475E-A2CD-CF7A898BD33F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9730;p58">
                  <a:extLst>
                    <a:ext uri="{FF2B5EF4-FFF2-40B4-BE49-F238E27FC236}">
                      <a16:creationId xmlns:a16="http://schemas.microsoft.com/office/drawing/2014/main" id="{34A388F7-53E0-40DA-B71C-251A0E67C85D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3" name="Google Shape;9731;p58">
                <a:extLst>
                  <a:ext uri="{FF2B5EF4-FFF2-40B4-BE49-F238E27FC236}">
                    <a16:creationId xmlns:a16="http://schemas.microsoft.com/office/drawing/2014/main" id="{3BAD1839-57C2-42AB-83C1-BCDDE9E89E1E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2510" name="Google Shape;9732;p58">
                  <a:extLst>
                    <a:ext uri="{FF2B5EF4-FFF2-40B4-BE49-F238E27FC236}">
                      <a16:creationId xmlns:a16="http://schemas.microsoft.com/office/drawing/2014/main" id="{F2DDCEAF-9812-42C8-B3DA-DAB3980E9C3F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9733;p58">
                  <a:extLst>
                    <a:ext uri="{FF2B5EF4-FFF2-40B4-BE49-F238E27FC236}">
                      <a16:creationId xmlns:a16="http://schemas.microsoft.com/office/drawing/2014/main" id="{EF9BF325-FE1E-4608-8B9F-22A6F38E09E2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9734;p58">
                <a:extLst>
                  <a:ext uri="{FF2B5EF4-FFF2-40B4-BE49-F238E27FC236}">
                    <a16:creationId xmlns:a16="http://schemas.microsoft.com/office/drawing/2014/main" id="{471A1D45-4971-458F-AC42-D245BB65293F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2508" name="Google Shape;9735;p58">
                  <a:extLst>
                    <a:ext uri="{FF2B5EF4-FFF2-40B4-BE49-F238E27FC236}">
                      <a16:creationId xmlns:a16="http://schemas.microsoft.com/office/drawing/2014/main" id="{D0078A0D-60A6-479F-9FFA-0EE2EBEF4D9E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9736;p58">
                  <a:extLst>
                    <a:ext uri="{FF2B5EF4-FFF2-40B4-BE49-F238E27FC236}">
                      <a16:creationId xmlns:a16="http://schemas.microsoft.com/office/drawing/2014/main" id="{1F0A9A19-300E-4179-9AC0-41EAF5D8C8BF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5" name="Google Shape;9737;p58">
                <a:extLst>
                  <a:ext uri="{FF2B5EF4-FFF2-40B4-BE49-F238E27FC236}">
                    <a16:creationId xmlns:a16="http://schemas.microsoft.com/office/drawing/2014/main" id="{F9919306-2AF9-4574-A404-1E62A1B0AE3E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2506" name="Google Shape;9738;p58">
                  <a:extLst>
                    <a:ext uri="{FF2B5EF4-FFF2-40B4-BE49-F238E27FC236}">
                      <a16:creationId xmlns:a16="http://schemas.microsoft.com/office/drawing/2014/main" id="{CBE73957-48A9-4899-999F-4D9DDDBCCF62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9739;p58">
                  <a:extLst>
                    <a:ext uri="{FF2B5EF4-FFF2-40B4-BE49-F238E27FC236}">
                      <a16:creationId xmlns:a16="http://schemas.microsoft.com/office/drawing/2014/main" id="{0E773EB9-B23C-443C-A912-B5D2B2FEFFFC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6" name="Google Shape;9740;p58">
                <a:extLst>
                  <a:ext uri="{FF2B5EF4-FFF2-40B4-BE49-F238E27FC236}">
                    <a16:creationId xmlns:a16="http://schemas.microsoft.com/office/drawing/2014/main" id="{2144FAAC-56B3-42BB-90B9-EC340EE09C3A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2504" name="Google Shape;9741;p58">
                  <a:extLst>
                    <a:ext uri="{FF2B5EF4-FFF2-40B4-BE49-F238E27FC236}">
                      <a16:creationId xmlns:a16="http://schemas.microsoft.com/office/drawing/2014/main" id="{492E4B08-8C7B-4756-B740-C12FB7DF6627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9742;p58">
                  <a:extLst>
                    <a:ext uri="{FF2B5EF4-FFF2-40B4-BE49-F238E27FC236}">
                      <a16:creationId xmlns:a16="http://schemas.microsoft.com/office/drawing/2014/main" id="{4D63A907-04DC-479E-A5CD-8408F126AEA9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7" name="Google Shape;9743;p58">
                <a:extLst>
                  <a:ext uri="{FF2B5EF4-FFF2-40B4-BE49-F238E27FC236}">
                    <a16:creationId xmlns:a16="http://schemas.microsoft.com/office/drawing/2014/main" id="{593D7A60-E9AA-4581-BBCF-86B11E27D842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2502" name="Google Shape;9744;p58">
                  <a:extLst>
                    <a:ext uri="{FF2B5EF4-FFF2-40B4-BE49-F238E27FC236}">
                      <a16:creationId xmlns:a16="http://schemas.microsoft.com/office/drawing/2014/main" id="{5D532D92-544D-4856-A19C-9B2350331C9F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9745;p58">
                  <a:extLst>
                    <a:ext uri="{FF2B5EF4-FFF2-40B4-BE49-F238E27FC236}">
                      <a16:creationId xmlns:a16="http://schemas.microsoft.com/office/drawing/2014/main" id="{E2CEDBAF-383A-44A5-9665-E5834D0E3ACC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8" name="Google Shape;9746;p58">
                <a:extLst>
                  <a:ext uri="{FF2B5EF4-FFF2-40B4-BE49-F238E27FC236}">
                    <a16:creationId xmlns:a16="http://schemas.microsoft.com/office/drawing/2014/main" id="{5AFCFF28-7D0B-407C-AC00-A1B5805A851B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2500" name="Google Shape;9747;p58">
                  <a:extLst>
                    <a:ext uri="{FF2B5EF4-FFF2-40B4-BE49-F238E27FC236}">
                      <a16:creationId xmlns:a16="http://schemas.microsoft.com/office/drawing/2014/main" id="{F2FB492C-972A-4FF2-B0B5-FAA28872D7E4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9748;p58">
                  <a:extLst>
                    <a:ext uri="{FF2B5EF4-FFF2-40B4-BE49-F238E27FC236}">
                      <a16:creationId xmlns:a16="http://schemas.microsoft.com/office/drawing/2014/main" id="{3F8B20F2-742B-42C7-A374-C937F516036A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9" name="Google Shape;9749;p58">
                <a:extLst>
                  <a:ext uri="{FF2B5EF4-FFF2-40B4-BE49-F238E27FC236}">
                    <a16:creationId xmlns:a16="http://schemas.microsoft.com/office/drawing/2014/main" id="{03289897-8F51-4554-BDFE-A0D7C4EB1250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2498" name="Google Shape;9750;p58">
                  <a:extLst>
                    <a:ext uri="{FF2B5EF4-FFF2-40B4-BE49-F238E27FC236}">
                      <a16:creationId xmlns:a16="http://schemas.microsoft.com/office/drawing/2014/main" id="{C073B95D-102E-4F43-81D9-9BA9DA03BC8A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9751;p58">
                  <a:extLst>
                    <a:ext uri="{FF2B5EF4-FFF2-40B4-BE49-F238E27FC236}">
                      <a16:creationId xmlns:a16="http://schemas.microsoft.com/office/drawing/2014/main" id="{63D21BBB-176C-4F11-9829-C06E9911CF31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0" name="Google Shape;9752;p58">
                <a:extLst>
                  <a:ext uri="{FF2B5EF4-FFF2-40B4-BE49-F238E27FC236}">
                    <a16:creationId xmlns:a16="http://schemas.microsoft.com/office/drawing/2014/main" id="{5D91069B-D93E-478F-8218-5E9EC6B21941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2496" name="Google Shape;9753;p58">
                  <a:extLst>
                    <a:ext uri="{FF2B5EF4-FFF2-40B4-BE49-F238E27FC236}">
                      <a16:creationId xmlns:a16="http://schemas.microsoft.com/office/drawing/2014/main" id="{D03A5CC1-24AD-4A70-A7E8-3EF762B54339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9754;p58">
                  <a:extLst>
                    <a:ext uri="{FF2B5EF4-FFF2-40B4-BE49-F238E27FC236}">
                      <a16:creationId xmlns:a16="http://schemas.microsoft.com/office/drawing/2014/main" id="{E9892050-D321-4DA4-AE38-626A05B47664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1" name="Google Shape;9755;p58">
                <a:extLst>
                  <a:ext uri="{FF2B5EF4-FFF2-40B4-BE49-F238E27FC236}">
                    <a16:creationId xmlns:a16="http://schemas.microsoft.com/office/drawing/2014/main" id="{371E5B2D-3BA5-4CD9-8E8C-4BFA0747CB27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2494" name="Google Shape;9756;p58">
                  <a:extLst>
                    <a:ext uri="{FF2B5EF4-FFF2-40B4-BE49-F238E27FC236}">
                      <a16:creationId xmlns:a16="http://schemas.microsoft.com/office/drawing/2014/main" id="{D0B4B08E-E98C-43B1-814D-904F5D34FB92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9757;p58">
                  <a:extLst>
                    <a:ext uri="{FF2B5EF4-FFF2-40B4-BE49-F238E27FC236}">
                      <a16:creationId xmlns:a16="http://schemas.microsoft.com/office/drawing/2014/main" id="{E7EA8486-CAF6-4EF1-A4E4-CAFD1E646BFD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2" name="Google Shape;9758;p58">
                <a:extLst>
                  <a:ext uri="{FF2B5EF4-FFF2-40B4-BE49-F238E27FC236}">
                    <a16:creationId xmlns:a16="http://schemas.microsoft.com/office/drawing/2014/main" id="{18F43735-CE1C-425E-9156-499BADC9DB46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2492" name="Google Shape;9759;p58">
                  <a:extLst>
                    <a:ext uri="{FF2B5EF4-FFF2-40B4-BE49-F238E27FC236}">
                      <a16:creationId xmlns:a16="http://schemas.microsoft.com/office/drawing/2014/main" id="{F24A8578-776D-495F-BDCF-AAC82C49C692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9760;p58">
                  <a:extLst>
                    <a:ext uri="{FF2B5EF4-FFF2-40B4-BE49-F238E27FC236}">
                      <a16:creationId xmlns:a16="http://schemas.microsoft.com/office/drawing/2014/main" id="{9C60A5B4-7297-400D-AAF5-EE2B1051F1FB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9761;p58">
                <a:extLst>
                  <a:ext uri="{FF2B5EF4-FFF2-40B4-BE49-F238E27FC236}">
                    <a16:creationId xmlns:a16="http://schemas.microsoft.com/office/drawing/2014/main" id="{B59FAC74-7B6B-467C-BBE4-6733AE460521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2490" name="Google Shape;9762;p58">
                  <a:extLst>
                    <a:ext uri="{FF2B5EF4-FFF2-40B4-BE49-F238E27FC236}">
                      <a16:creationId xmlns:a16="http://schemas.microsoft.com/office/drawing/2014/main" id="{8A1F0A7A-9C73-460B-89E1-CAEB35A68AD6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9763;p58">
                  <a:extLst>
                    <a:ext uri="{FF2B5EF4-FFF2-40B4-BE49-F238E27FC236}">
                      <a16:creationId xmlns:a16="http://schemas.microsoft.com/office/drawing/2014/main" id="{8E684C25-2D05-4A1E-958B-6B659A532F90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4" name="Google Shape;9764;p58">
                <a:extLst>
                  <a:ext uri="{FF2B5EF4-FFF2-40B4-BE49-F238E27FC236}">
                    <a16:creationId xmlns:a16="http://schemas.microsoft.com/office/drawing/2014/main" id="{0F929702-5EAC-482D-B4BD-E77AB1667CD4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2488" name="Google Shape;9765;p58">
                  <a:extLst>
                    <a:ext uri="{FF2B5EF4-FFF2-40B4-BE49-F238E27FC236}">
                      <a16:creationId xmlns:a16="http://schemas.microsoft.com/office/drawing/2014/main" id="{C614702B-67AB-45BA-BD67-525D3DE63AF8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9766;p58">
                  <a:extLst>
                    <a:ext uri="{FF2B5EF4-FFF2-40B4-BE49-F238E27FC236}">
                      <a16:creationId xmlns:a16="http://schemas.microsoft.com/office/drawing/2014/main" id="{9179B927-C3BF-470A-8AE6-573C174F586E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5" name="Google Shape;9767;p58">
                <a:extLst>
                  <a:ext uri="{FF2B5EF4-FFF2-40B4-BE49-F238E27FC236}">
                    <a16:creationId xmlns:a16="http://schemas.microsoft.com/office/drawing/2014/main" id="{51792A4B-80C0-48EA-99CC-06A787AC6513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2486" name="Google Shape;9768;p58">
                  <a:extLst>
                    <a:ext uri="{FF2B5EF4-FFF2-40B4-BE49-F238E27FC236}">
                      <a16:creationId xmlns:a16="http://schemas.microsoft.com/office/drawing/2014/main" id="{D30A9B5D-E74B-4443-9BCC-1978BE83A91C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9769;p58">
                  <a:extLst>
                    <a:ext uri="{FF2B5EF4-FFF2-40B4-BE49-F238E27FC236}">
                      <a16:creationId xmlns:a16="http://schemas.microsoft.com/office/drawing/2014/main" id="{923DD59C-532F-4B63-A4D5-F6E4745EAF20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6" name="Google Shape;9770;p58">
                <a:extLst>
                  <a:ext uri="{FF2B5EF4-FFF2-40B4-BE49-F238E27FC236}">
                    <a16:creationId xmlns:a16="http://schemas.microsoft.com/office/drawing/2014/main" id="{10DFB2B2-23C7-40B6-AAF4-558EA0FD5318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2484" name="Google Shape;9771;p58">
                  <a:extLst>
                    <a:ext uri="{FF2B5EF4-FFF2-40B4-BE49-F238E27FC236}">
                      <a16:creationId xmlns:a16="http://schemas.microsoft.com/office/drawing/2014/main" id="{4B97576F-CE79-4602-97DF-75E24A147970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9772;p58">
                  <a:extLst>
                    <a:ext uri="{FF2B5EF4-FFF2-40B4-BE49-F238E27FC236}">
                      <a16:creationId xmlns:a16="http://schemas.microsoft.com/office/drawing/2014/main" id="{A2D9E477-4D3B-41DC-916F-83C33DDD1CA4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7" name="Google Shape;9773;p58">
                <a:extLst>
                  <a:ext uri="{FF2B5EF4-FFF2-40B4-BE49-F238E27FC236}">
                    <a16:creationId xmlns:a16="http://schemas.microsoft.com/office/drawing/2014/main" id="{6D8645CE-0BF9-4828-8A60-1839AE52B455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2482" name="Google Shape;9774;p58">
                  <a:extLst>
                    <a:ext uri="{FF2B5EF4-FFF2-40B4-BE49-F238E27FC236}">
                      <a16:creationId xmlns:a16="http://schemas.microsoft.com/office/drawing/2014/main" id="{987B1C29-8218-43F1-97D0-E1749DD281BF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9775;p58">
                  <a:extLst>
                    <a:ext uri="{FF2B5EF4-FFF2-40B4-BE49-F238E27FC236}">
                      <a16:creationId xmlns:a16="http://schemas.microsoft.com/office/drawing/2014/main" id="{0101F540-B406-4E4E-A4BE-B8B5061F4FB9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8" name="Google Shape;9776;p58">
                <a:extLst>
                  <a:ext uri="{FF2B5EF4-FFF2-40B4-BE49-F238E27FC236}">
                    <a16:creationId xmlns:a16="http://schemas.microsoft.com/office/drawing/2014/main" id="{C6FDBE13-D4CC-45DE-B627-81BAA2449A7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2480" name="Google Shape;9777;p58">
                  <a:extLst>
                    <a:ext uri="{FF2B5EF4-FFF2-40B4-BE49-F238E27FC236}">
                      <a16:creationId xmlns:a16="http://schemas.microsoft.com/office/drawing/2014/main" id="{38DC5ADE-BDBD-49DA-99D3-CAEB9CE1ACBA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9778;p58">
                  <a:extLst>
                    <a:ext uri="{FF2B5EF4-FFF2-40B4-BE49-F238E27FC236}">
                      <a16:creationId xmlns:a16="http://schemas.microsoft.com/office/drawing/2014/main" id="{1039B03C-CB19-4EB8-9ECA-28CA03E8B6B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49" name="Google Shape;9779;p58">
                <a:extLst>
                  <a:ext uri="{FF2B5EF4-FFF2-40B4-BE49-F238E27FC236}">
                    <a16:creationId xmlns:a16="http://schemas.microsoft.com/office/drawing/2014/main" id="{969B9C6C-69DE-44A6-B07D-EEA8D836619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9780;p58">
                <a:extLst>
                  <a:ext uri="{FF2B5EF4-FFF2-40B4-BE49-F238E27FC236}">
                    <a16:creationId xmlns:a16="http://schemas.microsoft.com/office/drawing/2014/main" id="{6B1C9C45-FCDA-486B-91C9-FE92C06CA65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1" name="Google Shape;9781;p58">
                <a:extLst>
                  <a:ext uri="{FF2B5EF4-FFF2-40B4-BE49-F238E27FC236}">
                    <a16:creationId xmlns:a16="http://schemas.microsoft.com/office/drawing/2014/main" id="{8C9FE43D-3A11-4FBA-BA59-9279993B89C7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2478" name="Google Shape;9782;p58">
                  <a:extLst>
                    <a:ext uri="{FF2B5EF4-FFF2-40B4-BE49-F238E27FC236}">
                      <a16:creationId xmlns:a16="http://schemas.microsoft.com/office/drawing/2014/main" id="{4A83B0D1-1958-4384-B68F-E04F14CC2EB4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9783;p58">
                  <a:extLst>
                    <a:ext uri="{FF2B5EF4-FFF2-40B4-BE49-F238E27FC236}">
                      <a16:creationId xmlns:a16="http://schemas.microsoft.com/office/drawing/2014/main" id="{728B2A31-D783-4566-80A9-B18350B420D0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2" name="Google Shape;9784;p58">
                <a:extLst>
                  <a:ext uri="{FF2B5EF4-FFF2-40B4-BE49-F238E27FC236}">
                    <a16:creationId xmlns:a16="http://schemas.microsoft.com/office/drawing/2014/main" id="{BF4F9EA1-B1D8-44E7-A859-890A8D7DE01B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2476" name="Google Shape;9785;p58">
                  <a:extLst>
                    <a:ext uri="{FF2B5EF4-FFF2-40B4-BE49-F238E27FC236}">
                      <a16:creationId xmlns:a16="http://schemas.microsoft.com/office/drawing/2014/main" id="{EBFB40C0-4287-4B6E-B6F6-5AE001D79B31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9786;p58">
                  <a:extLst>
                    <a:ext uri="{FF2B5EF4-FFF2-40B4-BE49-F238E27FC236}">
                      <a16:creationId xmlns:a16="http://schemas.microsoft.com/office/drawing/2014/main" id="{BE6633EB-F1CF-4DAD-BD1A-6B749C6AA137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3" name="Google Shape;9787;p58">
                <a:extLst>
                  <a:ext uri="{FF2B5EF4-FFF2-40B4-BE49-F238E27FC236}">
                    <a16:creationId xmlns:a16="http://schemas.microsoft.com/office/drawing/2014/main" id="{7F4C2B78-10C9-4EC4-93EE-37538427CD97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9788;p58">
                <a:extLst>
                  <a:ext uri="{FF2B5EF4-FFF2-40B4-BE49-F238E27FC236}">
                    <a16:creationId xmlns:a16="http://schemas.microsoft.com/office/drawing/2014/main" id="{B193C615-643E-4112-9C28-441832924FE6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5" name="Google Shape;9789;p58">
                <a:extLst>
                  <a:ext uri="{FF2B5EF4-FFF2-40B4-BE49-F238E27FC236}">
                    <a16:creationId xmlns:a16="http://schemas.microsoft.com/office/drawing/2014/main" id="{FF97DB6B-1EB3-43E4-9605-EE3D3A0282C4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2474" name="Google Shape;9790;p58">
                  <a:extLst>
                    <a:ext uri="{FF2B5EF4-FFF2-40B4-BE49-F238E27FC236}">
                      <a16:creationId xmlns:a16="http://schemas.microsoft.com/office/drawing/2014/main" id="{3350C5AE-2493-427D-B92A-701BD26AED57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9791;p58">
                  <a:extLst>
                    <a:ext uri="{FF2B5EF4-FFF2-40B4-BE49-F238E27FC236}">
                      <a16:creationId xmlns:a16="http://schemas.microsoft.com/office/drawing/2014/main" id="{4AA1059A-16C2-45FE-92EE-1B198C1D3D8F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6" name="Google Shape;9792;p58">
                <a:extLst>
                  <a:ext uri="{FF2B5EF4-FFF2-40B4-BE49-F238E27FC236}">
                    <a16:creationId xmlns:a16="http://schemas.microsoft.com/office/drawing/2014/main" id="{ACC8C728-816E-44E2-876E-02FC1601BFB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2472" name="Google Shape;9793;p58">
                  <a:extLst>
                    <a:ext uri="{FF2B5EF4-FFF2-40B4-BE49-F238E27FC236}">
                      <a16:creationId xmlns:a16="http://schemas.microsoft.com/office/drawing/2014/main" id="{C696299F-EF3D-4E5E-8710-0F31276E137A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9794;p58">
                  <a:extLst>
                    <a:ext uri="{FF2B5EF4-FFF2-40B4-BE49-F238E27FC236}">
                      <a16:creationId xmlns:a16="http://schemas.microsoft.com/office/drawing/2014/main" id="{10CE1475-37E5-44FA-9B5E-64E20966BE14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7" name="Google Shape;9795;p58">
                <a:extLst>
                  <a:ext uri="{FF2B5EF4-FFF2-40B4-BE49-F238E27FC236}">
                    <a16:creationId xmlns:a16="http://schemas.microsoft.com/office/drawing/2014/main" id="{48AC41C2-B8E6-485F-93C5-76AC6E8F1091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2470" name="Google Shape;9796;p58">
                  <a:extLst>
                    <a:ext uri="{FF2B5EF4-FFF2-40B4-BE49-F238E27FC236}">
                      <a16:creationId xmlns:a16="http://schemas.microsoft.com/office/drawing/2014/main" id="{977C2324-D0F1-4814-9800-12B23236A56B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9797;p58">
                  <a:extLst>
                    <a:ext uri="{FF2B5EF4-FFF2-40B4-BE49-F238E27FC236}">
                      <a16:creationId xmlns:a16="http://schemas.microsoft.com/office/drawing/2014/main" id="{B9C844F8-57E9-44C6-BE9B-932D3E3C2C30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8" name="Google Shape;9798;p58">
                <a:extLst>
                  <a:ext uri="{FF2B5EF4-FFF2-40B4-BE49-F238E27FC236}">
                    <a16:creationId xmlns:a16="http://schemas.microsoft.com/office/drawing/2014/main" id="{1EFDA775-2D6C-49CD-B376-9F6B299FFE3D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2468" name="Google Shape;9799;p58">
                  <a:extLst>
                    <a:ext uri="{FF2B5EF4-FFF2-40B4-BE49-F238E27FC236}">
                      <a16:creationId xmlns:a16="http://schemas.microsoft.com/office/drawing/2014/main" id="{2757D9E8-480C-426D-9578-1C6036E9186D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9800;p58">
                  <a:extLst>
                    <a:ext uri="{FF2B5EF4-FFF2-40B4-BE49-F238E27FC236}">
                      <a16:creationId xmlns:a16="http://schemas.microsoft.com/office/drawing/2014/main" id="{259C2A84-DBD8-4FDA-B648-E7207737141A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9" name="Google Shape;9801;p58">
                <a:extLst>
                  <a:ext uri="{FF2B5EF4-FFF2-40B4-BE49-F238E27FC236}">
                    <a16:creationId xmlns:a16="http://schemas.microsoft.com/office/drawing/2014/main" id="{5BD73F85-AB9B-4B2B-8CFF-477D9A275E91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2466" name="Google Shape;9802;p58">
                  <a:extLst>
                    <a:ext uri="{FF2B5EF4-FFF2-40B4-BE49-F238E27FC236}">
                      <a16:creationId xmlns:a16="http://schemas.microsoft.com/office/drawing/2014/main" id="{46C1F9B7-BEA6-4DEF-91FD-289924478D92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9803;p58">
                  <a:extLst>
                    <a:ext uri="{FF2B5EF4-FFF2-40B4-BE49-F238E27FC236}">
                      <a16:creationId xmlns:a16="http://schemas.microsoft.com/office/drawing/2014/main" id="{C6C8BD8C-4C47-4D3B-82C1-10CB84E23E8D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0" name="Google Shape;9804;p58">
                <a:extLst>
                  <a:ext uri="{FF2B5EF4-FFF2-40B4-BE49-F238E27FC236}">
                    <a16:creationId xmlns:a16="http://schemas.microsoft.com/office/drawing/2014/main" id="{F94FA0DB-7925-4554-ABC5-DE8E01CD3295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2464" name="Google Shape;9805;p58">
                  <a:extLst>
                    <a:ext uri="{FF2B5EF4-FFF2-40B4-BE49-F238E27FC236}">
                      <a16:creationId xmlns:a16="http://schemas.microsoft.com/office/drawing/2014/main" id="{CA0095C3-B960-4F71-B834-0F888577F58F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9806;p58">
                  <a:extLst>
                    <a:ext uri="{FF2B5EF4-FFF2-40B4-BE49-F238E27FC236}">
                      <a16:creationId xmlns:a16="http://schemas.microsoft.com/office/drawing/2014/main" id="{C6396774-531F-4A0B-B78E-A331A6C4C084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1" name="Google Shape;9807;p58">
                <a:extLst>
                  <a:ext uri="{FF2B5EF4-FFF2-40B4-BE49-F238E27FC236}">
                    <a16:creationId xmlns:a16="http://schemas.microsoft.com/office/drawing/2014/main" id="{B4D018F4-AD1F-43D6-9244-D764E84D42B9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2462" name="Google Shape;9808;p58">
                  <a:extLst>
                    <a:ext uri="{FF2B5EF4-FFF2-40B4-BE49-F238E27FC236}">
                      <a16:creationId xmlns:a16="http://schemas.microsoft.com/office/drawing/2014/main" id="{FE7748B5-AA5E-4E94-8121-7523A4D8B394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9809;p58">
                  <a:extLst>
                    <a:ext uri="{FF2B5EF4-FFF2-40B4-BE49-F238E27FC236}">
                      <a16:creationId xmlns:a16="http://schemas.microsoft.com/office/drawing/2014/main" id="{DCCB1F55-F54D-476A-93C5-0C33D7FDAF79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2" name="Google Shape;9810;p58">
                <a:extLst>
                  <a:ext uri="{FF2B5EF4-FFF2-40B4-BE49-F238E27FC236}">
                    <a16:creationId xmlns:a16="http://schemas.microsoft.com/office/drawing/2014/main" id="{CF901839-545C-4435-9D04-FE2AA0830921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2460" name="Google Shape;9811;p58">
                  <a:extLst>
                    <a:ext uri="{FF2B5EF4-FFF2-40B4-BE49-F238E27FC236}">
                      <a16:creationId xmlns:a16="http://schemas.microsoft.com/office/drawing/2014/main" id="{16A11F08-208E-4A65-BAD8-F5A299B6054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9812;p58">
                  <a:extLst>
                    <a:ext uri="{FF2B5EF4-FFF2-40B4-BE49-F238E27FC236}">
                      <a16:creationId xmlns:a16="http://schemas.microsoft.com/office/drawing/2014/main" id="{892CBB33-8EC2-4E3B-BA23-2A7A983ECA54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3" name="Google Shape;9813;p58">
                <a:extLst>
                  <a:ext uri="{FF2B5EF4-FFF2-40B4-BE49-F238E27FC236}">
                    <a16:creationId xmlns:a16="http://schemas.microsoft.com/office/drawing/2014/main" id="{F149A142-FB59-4170-B978-6FCBCB0D7BE2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2458" name="Google Shape;9814;p58">
                  <a:extLst>
                    <a:ext uri="{FF2B5EF4-FFF2-40B4-BE49-F238E27FC236}">
                      <a16:creationId xmlns:a16="http://schemas.microsoft.com/office/drawing/2014/main" id="{4C6E3366-A6A8-403B-970C-E65CF270B7A2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9815;p58">
                  <a:extLst>
                    <a:ext uri="{FF2B5EF4-FFF2-40B4-BE49-F238E27FC236}">
                      <a16:creationId xmlns:a16="http://schemas.microsoft.com/office/drawing/2014/main" id="{F09DF5A7-C91A-41BD-8360-60FB30D23D87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4" name="Google Shape;9816;p58">
                <a:extLst>
                  <a:ext uri="{FF2B5EF4-FFF2-40B4-BE49-F238E27FC236}">
                    <a16:creationId xmlns:a16="http://schemas.microsoft.com/office/drawing/2014/main" id="{4F888B07-442D-43CB-91CA-9E36A7AD4412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2456" name="Google Shape;9817;p58">
                  <a:extLst>
                    <a:ext uri="{FF2B5EF4-FFF2-40B4-BE49-F238E27FC236}">
                      <a16:creationId xmlns:a16="http://schemas.microsoft.com/office/drawing/2014/main" id="{47AABDC8-24D8-4137-9422-CE8ED3DF554A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9818;p58">
                  <a:extLst>
                    <a:ext uri="{FF2B5EF4-FFF2-40B4-BE49-F238E27FC236}">
                      <a16:creationId xmlns:a16="http://schemas.microsoft.com/office/drawing/2014/main" id="{9F646AB2-0B91-4BD8-8B50-8D6BBC69A531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5" name="Google Shape;9819;p58">
                <a:extLst>
                  <a:ext uri="{FF2B5EF4-FFF2-40B4-BE49-F238E27FC236}">
                    <a16:creationId xmlns:a16="http://schemas.microsoft.com/office/drawing/2014/main" id="{C9EEA5D2-E195-4C2D-B9E1-7BB631744CF8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2454" name="Google Shape;9820;p58">
                  <a:extLst>
                    <a:ext uri="{FF2B5EF4-FFF2-40B4-BE49-F238E27FC236}">
                      <a16:creationId xmlns:a16="http://schemas.microsoft.com/office/drawing/2014/main" id="{A66DD40E-865B-49B2-BAE8-79BC29902F88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9821;p58">
                  <a:extLst>
                    <a:ext uri="{FF2B5EF4-FFF2-40B4-BE49-F238E27FC236}">
                      <a16:creationId xmlns:a16="http://schemas.microsoft.com/office/drawing/2014/main" id="{CF9790F5-8575-4FA3-A661-8D99DC9BA554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6" name="Google Shape;9822;p58">
                <a:extLst>
                  <a:ext uri="{FF2B5EF4-FFF2-40B4-BE49-F238E27FC236}">
                    <a16:creationId xmlns:a16="http://schemas.microsoft.com/office/drawing/2014/main" id="{9699D570-FF2B-4845-AA7A-622DC300B1AB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2452" name="Google Shape;9823;p58">
                  <a:extLst>
                    <a:ext uri="{FF2B5EF4-FFF2-40B4-BE49-F238E27FC236}">
                      <a16:creationId xmlns:a16="http://schemas.microsoft.com/office/drawing/2014/main" id="{5C426432-352D-4A3A-9B94-087FE6EE8FA5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9824;p58">
                  <a:extLst>
                    <a:ext uri="{FF2B5EF4-FFF2-40B4-BE49-F238E27FC236}">
                      <a16:creationId xmlns:a16="http://schemas.microsoft.com/office/drawing/2014/main" id="{586556E6-F308-4999-8A66-8D4CF6026F3E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7" name="Google Shape;9825;p58">
                <a:extLst>
                  <a:ext uri="{FF2B5EF4-FFF2-40B4-BE49-F238E27FC236}">
                    <a16:creationId xmlns:a16="http://schemas.microsoft.com/office/drawing/2014/main" id="{7A981A5B-8466-46B4-B261-0CE82A2F4E80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9826;p58">
                <a:extLst>
                  <a:ext uri="{FF2B5EF4-FFF2-40B4-BE49-F238E27FC236}">
                    <a16:creationId xmlns:a16="http://schemas.microsoft.com/office/drawing/2014/main" id="{250EAA99-B5A0-4F46-8601-4BC623BB556B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9" name="Google Shape;9827;p58">
                <a:extLst>
                  <a:ext uri="{FF2B5EF4-FFF2-40B4-BE49-F238E27FC236}">
                    <a16:creationId xmlns:a16="http://schemas.microsoft.com/office/drawing/2014/main" id="{3609243D-81DD-4CE5-9B27-E992BF5DFAC4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2450" name="Google Shape;9828;p58">
                  <a:extLst>
                    <a:ext uri="{FF2B5EF4-FFF2-40B4-BE49-F238E27FC236}">
                      <a16:creationId xmlns:a16="http://schemas.microsoft.com/office/drawing/2014/main" id="{52061512-58E8-42DB-B106-B9CB2D1FB5CC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9829;p58">
                  <a:extLst>
                    <a:ext uri="{FF2B5EF4-FFF2-40B4-BE49-F238E27FC236}">
                      <a16:creationId xmlns:a16="http://schemas.microsoft.com/office/drawing/2014/main" id="{9F322E85-55E1-4B58-A3DF-C29E6F3D3B0A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0" name="Google Shape;9830;p58">
                <a:extLst>
                  <a:ext uri="{FF2B5EF4-FFF2-40B4-BE49-F238E27FC236}">
                    <a16:creationId xmlns:a16="http://schemas.microsoft.com/office/drawing/2014/main" id="{AC1E6D59-A360-46E9-B98B-E755569BFF60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2448" name="Google Shape;9831;p58">
                  <a:extLst>
                    <a:ext uri="{FF2B5EF4-FFF2-40B4-BE49-F238E27FC236}">
                      <a16:creationId xmlns:a16="http://schemas.microsoft.com/office/drawing/2014/main" id="{9321F74A-F9AD-4F16-9842-6FEEA9F3EDD1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9832;p58">
                  <a:extLst>
                    <a:ext uri="{FF2B5EF4-FFF2-40B4-BE49-F238E27FC236}">
                      <a16:creationId xmlns:a16="http://schemas.microsoft.com/office/drawing/2014/main" id="{DF3C6EF5-3EF8-48F3-9BDB-B192939BE490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1" name="Google Shape;9833;p58">
                <a:extLst>
                  <a:ext uri="{FF2B5EF4-FFF2-40B4-BE49-F238E27FC236}">
                    <a16:creationId xmlns:a16="http://schemas.microsoft.com/office/drawing/2014/main" id="{E26F6459-5ACB-40FB-B129-3AE6F284FBEE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2446" name="Google Shape;9834;p58">
                  <a:extLst>
                    <a:ext uri="{FF2B5EF4-FFF2-40B4-BE49-F238E27FC236}">
                      <a16:creationId xmlns:a16="http://schemas.microsoft.com/office/drawing/2014/main" id="{A5B5BB10-3772-4E66-BED2-C29BB352CA39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9835;p58">
                  <a:extLst>
                    <a:ext uri="{FF2B5EF4-FFF2-40B4-BE49-F238E27FC236}">
                      <a16:creationId xmlns:a16="http://schemas.microsoft.com/office/drawing/2014/main" id="{E35DE6B3-9181-4FEC-A5BD-09338D09C1F4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2" name="Google Shape;9836;p58">
                <a:extLst>
                  <a:ext uri="{FF2B5EF4-FFF2-40B4-BE49-F238E27FC236}">
                    <a16:creationId xmlns:a16="http://schemas.microsoft.com/office/drawing/2014/main" id="{4E033EB1-F0EA-42D4-B2EC-71DA3D6DE404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2444" name="Google Shape;9837;p58">
                  <a:extLst>
                    <a:ext uri="{FF2B5EF4-FFF2-40B4-BE49-F238E27FC236}">
                      <a16:creationId xmlns:a16="http://schemas.microsoft.com/office/drawing/2014/main" id="{139D82EE-ACAC-4A88-90C5-5891B7ECCC5E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9838;p58">
                  <a:extLst>
                    <a:ext uri="{FF2B5EF4-FFF2-40B4-BE49-F238E27FC236}">
                      <a16:creationId xmlns:a16="http://schemas.microsoft.com/office/drawing/2014/main" id="{7E7444B5-1AB2-4183-96EE-542E6777702F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3" name="Google Shape;9839;p58">
                <a:extLst>
                  <a:ext uri="{FF2B5EF4-FFF2-40B4-BE49-F238E27FC236}">
                    <a16:creationId xmlns:a16="http://schemas.microsoft.com/office/drawing/2014/main" id="{FE1E9703-17DD-42C6-8C8E-BD554672DE67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2442" name="Google Shape;9840;p58">
                  <a:extLst>
                    <a:ext uri="{FF2B5EF4-FFF2-40B4-BE49-F238E27FC236}">
                      <a16:creationId xmlns:a16="http://schemas.microsoft.com/office/drawing/2014/main" id="{AB3D924B-957C-485F-ACD5-A39DF84B245A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9841;p58">
                  <a:extLst>
                    <a:ext uri="{FF2B5EF4-FFF2-40B4-BE49-F238E27FC236}">
                      <a16:creationId xmlns:a16="http://schemas.microsoft.com/office/drawing/2014/main" id="{664B4CB0-7D0A-4266-A98E-3B3B0FEFED20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4" name="Google Shape;9842;p58">
                <a:extLst>
                  <a:ext uri="{FF2B5EF4-FFF2-40B4-BE49-F238E27FC236}">
                    <a16:creationId xmlns:a16="http://schemas.microsoft.com/office/drawing/2014/main" id="{EBE351B7-3BF6-411B-AF1A-AE56E11AAA93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2440" name="Google Shape;9843;p58">
                  <a:extLst>
                    <a:ext uri="{FF2B5EF4-FFF2-40B4-BE49-F238E27FC236}">
                      <a16:creationId xmlns:a16="http://schemas.microsoft.com/office/drawing/2014/main" id="{ECEEE539-7847-4AB7-BAA8-496C104C6D47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9844;p58">
                  <a:extLst>
                    <a:ext uri="{FF2B5EF4-FFF2-40B4-BE49-F238E27FC236}">
                      <a16:creationId xmlns:a16="http://schemas.microsoft.com/office/drawing/2014/main" id="{BB8C7FB5-5BE1-4F77-9FF6-27BED977E91A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5" name="Google Shape;9845;p58">
                <a:extLst>
                  <a:ext uri="{FF2B5EF4-FFF2-40B4-BE49-F238E27FC236}">
                    <a16:creationId xmlns:a16="http://schemas.microsoft.com/office/drawing/2014/main" id="{3DB8176D-3948-42BD-91DD-D77EBFD599E2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2438" name="Google Shape;9846;p58">
                  <a:extLst>
                    <a:ext uri="{FF2B5EF4-FFF2-40B4-BE49-F238E27FC236}">
                      <a16:creationId xmlns:a16="http://schemas.microsoft.com/office/drawing/2014/main" id="{4B4A57E2-8964-47F4-BED5-6AB7698E15D5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9847;p58">
                  <a:extLst>
                    <a:ext uri="{FF2B5EF4-FFF2-40B4-BE49-F238E27FC236}">
                      <a16:creationId xmlns:a16="http://schemas.microsoft.com/office/drawing/2014/main" id="{74EFC2E6-0637-4B80-9FC2-6C665605B63F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6" name="Google Shape;9848;p58">
                <a:extLst>
                  <a:ext uri="{FF2B5EF4-FFF2-40B4-BE49-F238E27FC236}">
                    <a16:creationId xmlns:a16="http://schemas.microsoft.com/office/drawing/2014/main" id="{701482FE-F78A-441F-9B6F-F0ED8FAD65B8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2436" name="Google Shape;9849;p58">
                  <a:extLst>
                    <a:ext uri="{FF2B5EF4-FFF2-40B4-BE49-F238E27FC236}">
                      <a16:creationId xmlns:a16="http://schemas.microsoft.com/office/drawing/2014/main" id="{F8136862-9AB2-479C-9F0D-F199CA9DC2ED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9850;p58">
                  <a:extLst>
                    <a:ext uri="{FF2B5EF4-FFF2-40B4-BE49-F238E27FC236}">
                      <a16:creationId xmlns:a16="http://schemas.microsoft.com/office/drawing/2014/main" id="{6C5C15D0-D611-40F9-B8A1-7261DC3AF2EC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7" name="Google Shape;9851;p58">
                <a:extLst>
                  <a:ext uri="{FF2B5EF4-FFF2-40B4-BE49-F238E27FC236}">
                    <a16:creationId xmlns:a16="http://schemas.microsoft.com/office/drawing/2014/main" id="{6CD4B0AE-448C-4D7A-8E3C-911C2163C766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2434" name="Google Shape;9852;p58">
                  <a:extLst>
                    <a:ext uri="{FF2B5EF4-FFF2-40B4-BE49-F238E27FC236}">
                      <a16:creationId xmlns:a16="http://schemas.microsoft.com/office/drawing/2014/main" id="{05831C4F-24DD-4078-847A-C792D8A7D6F5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9853;p58">
                  <a:extLst>
                    <a:ext uri="{FF2B5EF4-FFF2-40B4-BE49-F238E27FC236}">
                      <a16:creationId xmlns:a16="http://schemas.microsoft.com/office/drawing/2014/main" id="{C6F663B1-59AD-4ACB-959B-01504F2763B1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8" name="Google Shape;9854;p58">
                <a:extLst>
                  <a:ext uri="{FF2B5EF4-FFF2-40B4-BE49-F238E27FC236}">
                    <a16:creationId xmlns:a16="http://schemas.microsoft.com/office/drawing/2014/main" id="{585B7458-29D4-4BE8-BAEC-8BF752793B9D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2432" name="Google Shape;9855;p58">
                  <a:extLst>
                    <a:ext uri="{FF2B5EF4-FFF2-40B4-BE49-F238E27FC236}">
                      <a16:creationId xmlns:a16="http://schemas.microsoft.com/office/drawing/2014/main" id="{4AA1DE52-EB84-43A0-824F-3610CE0A60BA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9856;p58">
                  <a:extLst>
                    <a:ext uri="{FF2B5EF4-FFF2-40B4-BE49-F238E27FC236}">
                      <a16:creationId xmlns:a16="http://schemas.microsoft.com/office/drawing/2014/main" id="{32FCB665-5C3D-40D9-B97B-F8CEE8D8AFD0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9" name="Google Shape;9857;p58">
                <a:extLst>
                  <a:ext uri="{FF2B5EF4-FFF2-40B4-BE49-F238E27FC236}">
                    <a16:creationId xmlns:a16="http://schemas.microsoft.com/office/drawing/2014/main" id="{7F8BBB0D-31D2-4188-9906-EB79DE6B19B3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2430" name="Google Shape;9858;p58">
                  <a:extLst>
                    <a:ext uri="{FF2B5EF4-FFF2-40B4-BE49-F238E27FC236}">
                      <a16:creationId xmlns:a16="http://schemas.microsoft.com/office/drawing/2014/main" id="{D89BE4C9-E3F2-4F7D-BF5D-A18DE8FC4F02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9859;p58">
                  <a:extLst>
                    <a:ext uri="{FF2B5EF4-FFF2-40B4-BE49-F238E27FC236}">
                      <a16:creationId xmlns:a16="http://schemas.microsoft.com/office/drawing/2014/main" id="{6CAE631A-FDFC-4124-A6CF-C1CCE3934404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0" name="Google Shape;9860;p58">
                <a:extLst>
                  <a:ext uri="{FF2B5EF4-FFF2-40B4-BE49-F238E27FC236}">
                    <a16:creationId xmlns:a16="http://schemas.microsoft.com/office/drawing/2014/main" id="{13E538EE-025E-4E69-82B5-4FC5F8688976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2428" name="Google Shape;9861;p58">
                  <a:extLst>
                    <a:ext uri="{FF2B5EF4-FFF2-40B4-BE49-F238E27FC236}">
                      <a16:creationId xmlns:a16="http://schemas.microsoft.com/office/drawing/2014/main" id="{A6F5BE26-83F0-4A65-81A0-7D131A48B964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9862;p58">
                  <a:extLst>
                    <a:ext uri="{FF2B5EF4-FFF2-40B4-BE49-F238E27FC236}">
                      <a16:creationId xmlns:a16="http://schemas.microsoft.com/office/drawing/2014/main" id="{9CD71453-B195-48A6-9749-EA06ABDC5C93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1" name="Google Shape;9863;p58">
                <a:extLst>
                  <a:ext uri="{FF2B5EF4-FFF2-40B4-BE49-F238E27FC236}">
                    <a16:creationId xmlns:a16="http://schemas.microsoft.com/office/drawing/2014/main" id="{50B5B3F5-0030-4AC6-A246-E1B0952D204D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2426" name="Google Shape;9864;p58">
                  <a:extLst>
                    <a:ext uri="{FF2B5EF4-FFF2-40B4-BE49-F238E27FC236}">
                      <a16:creationId xmlns:a16="http://schemas.microsoft.com/office/drawing/2014/main" id="{C23A736A-C650-4C08-8AB1-4D09543057A1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9865;p58">
                  <a:extLst>
                    <a:ext uri="{FF2B5EF4-FFF2-40B4-BE49-F238E27FC236}">
                      <a16:creationId xmlns:a16="http://schemas.microsoft.com/office/drawing/2014/main" id="{DFC1A73E-AC1A-4D06-8562-696AF1ADD87E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2" name="Google Shape;9866;p58">
                <a:extLst>
                  <a:ext uri="{FF2B5EF4-FFF2-40B4-BE49-F238E27FC236}">
                    <a16:creationId xmlns:a16="http://schemas.microsoft.com/office/drawing/2014/main" id="{3AAC3FC2-2F03-440D-84EF-6E8F2258B31E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2424" name="Google Shape;9867;p58">
                  <a:extLst>
                    <a:ext uri="{FF2B5EF4-FFF2-40B4-BE49-F238E27FC236}">
                      <a16:creationId xmlns:a16="http://schemas.microsoft.com/office/drawing/2014/main" id="{A3D487E1-124F-43B2-84B5-A1CC80B041CB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9868;p58">
                  <a:extLst>
                    <a:ext uri="{FF2B5EF4-FFF2-40B4-BE49-F238E27FC236}">
                      <a16:creationId xmlns:a16="http://schemas.microsoft.com/office/drawing/2014/main" id="{C188BBE2-42E8-4A78-9018-AD8C5574D69B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3" name="Google Shape;9869;p58">
                <a:extLst>
                  <a:ext uri="{FF2B5EF4-FFF2-40B4-BE49-F238E27FC236}">
                    <a16:creationId xmlns:a16="http://schemas.microsoft.com/office/drawing/2014/main" id="{7D337A7D-4098-457E-8959-B22162DA8854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2422" name="Google Shape;9870;p58">
                  <a:extLst>
                    <a:ext uri="{FF2B5EF4-FFF2-40B4-BE49-F238E27FC236}">
                      <a16:creationId xmlns:a16="http://schemas.microsoft.com/office/drawing/2014/main" id="{6D6C2743-F04B-4E45-BD52-B54119D4E75A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9871;p58">
                  <a:extLst>
                    <a:ext uri="{FF2B5EF4-FFF2-40B4-BE49-F238E27FC236}">
                      <a16:creationId xmlns:a16="http://schemas.microsoft.com/office/drawing/2014/main" id="{C27FABFB-0A3D-4ACA-8E55-B7ED178750D3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4" name="Google Shape;9872;p58">
                <a:extLst>
                  <a:ext uri="{FF2B5EF4-FFF2-40B4-BE49-F238E27FC236}">
                    <a16:creationId xmlns:a16="http://schemas.microsoft.com/office/drawing/2014/main" id="{149B05A2-B69F-483D-A848-9BF9363AD146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2420" name="Google Shape;9873;p58">
                  <a:extLst>
                    <a:ext uri="{FF2B5EF4-FFF2-40B4-BE49-F238E27FC236}">
                      <a16:creationId xmlns:a16="http://schemas.microsoft.com/office/drawing/2014/main" id="{6ABF012D-3044-4FA3-A055-B128B936055B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9874;p58">
                  <a:extLst>
                    <a:ext uri="{FF2B5EF4-FFF2-40B4-BE49-F238E27FC236}">
                      <a16:creationId xmlns:a16="http://schemas.microsoft.com/office/drawing/2014/main" id="{67D0B691-91FF-44CB-844F-A13AA940C2B2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5" name="Google Shape;9875;p58">
                <a:extLst>
                  <a:ext uri="{FF2B5EF4-FFF2-40B4-BE49-F238E27FC236}">
                    <a16:creationId xmlns:a16="http://schemas.microsoft.com/office/drawing/2014/main" id="{99268E2A-25D1-4C69-BCE4-45E09651760E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2418" name="Google Shape;9876;p58">
                  <a:extLst>
                    <a:ext uri="{FF2B5EF4-FFF2-40B4-BE49-F238E27FC236}">
                      <a16:creationId xmlns:a16="http://schemas.microsoft.com/office/drawing/2014/main" id="{664BAF1A-7CA2-4B0D-BBDB-C7E84897F379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9877;p58">
                  <a:extLst>
                    <a:ext uri="{FF2B5EF4-FFF2-40B4-BE49-F238E27FC236}">
                      <a16:creationId xmlns:a16="http://schemas.microsoft.com/office/drawing/2014/main" id="{96F0F862-A821-456E-A1B7-70BED19F7A1A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6" name="Google Shape;9878;p58">
                <a:extLst>
                  <a:ext uri="{FF2B5EF4-FFF2-40B4-BE49-F238E27FC236}">
                    <a16:creationId xmlns:a16="http://schemas.microsoft.com/office/drawing/2014/main" id="{BF8F2FDF-C2B8-4138-9374-7C2037ACFE63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2416" name="Google Shape;9879;p58">
                  <a:extLst>
                    <a:ext uri="{FF2B5EF4-FFF2-40B4-BE49-F238E27FC236}">
                      <a16:creationId xmlns:a16="http://schemas.microsoft.com/office/drawing/2014/main" id="{30C18529-9087-42B3-A4CB-CB78030CCB6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9880;p58">
                  <a:extLst>
                    <a:ext uri="{FF2B5EF4-FFF2-40B4-BE49-F238E27FC236}">
                      <a16:creationId xmlns:a16="http://schemas.microsoft.com/office/drawing/2014/main" id="{5F0FC294-8920-4E6F-BD0D-B67C9EF278BA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7" name="Google Shape;9881;p58">
                <a:extLst>
                  <a:ext uri="{FF2B5EF4-FFF2-40B4-BE49-F238E27FC236}">
                    <a16:creationId xmlns:a16="http://schemas.microsoft.com/office/drawing/2014/main" id="{3C03AB61-03C7-43B2-8A25-37DEA18804AE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2414" name="Google Shape;9882;p58">
                  <a:extLst>
                    <a:ext uri="{FF2B5EF4-FFF2-40B4-BE49-F238E27FC236}">
                      <a16:creationId xmlns:a16="http://schemas.microsoft.com/office/drawing/2014/main" id="{CF6C6148-A44A-4A46-93ED-1E367A5C50BC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9883;p58">
                  <a:extLst>
                    <a:ext uri="{FF2B5EF4-FFF2-40B4-BE49-F238E27FC236}">
                      <a16:creationId xmlns:a16="http://schemas.microsoft.com/office/drawing/2014/main" id="{A0E52029-2B01-470D-8EC2-CB66BF03725A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8" name="Google Shape;9884;p58">
                <a:extLst>
                  <a:ext uri="{FF2B5EF4-FFF2-40B4-BE49-F238E27FC236}">
                    <a16:creationId xmlns:a16="http://schemas.microsoft.com/office/drawing/2014/main" id="{4F8A31B8-3C33-48A9-BB5C-AD6319643CFF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2412" name="Google Shape;9885;p58">
                  <a:extLst>
                    <a:ext uri="{FF2B5EF4-FFF2-40B4-BE49-F238E27FC236}">
                      <a16:creationId xmlns:a16="http://schemas.microsoft.com/office/drawing/2014/main" id="{149BD02B-EC8B-4189-9FA8-894A705B257C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9886;p58">
                  <a:extLst>
                    <a:ext uri="{FF2B5EF4-FFF2-40B4-BE49-F238E27FC236}">
                      <a16:creationId xmlns:a16="http://schemas.microsoft.com/office/drawing/2014/main" id="{B922DFA0-2E0A-4B4E-A341-1509CCFD43A3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9" name="Google Shape;9887;p58">
                <a:extLst>
                  <a:ext uri="{FF2B5EF4-FFF2-40B4-BE49-F238E27FC236}">
                    <a16:creationId xmlns:a16="http://schemas.microsoft.com/office/drawing/2014/main" id="{AFA235A9-462A-4B67-97D2-0AEBDABA09ED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2410" name="Google Shape;9888;p58">
                  <a:extLst>
                    <a:ext uri="{FF2B5EF4-FFF2-40B4-BE49-F238E27FC236}">
                      <a16:creationId xmlns:a16="http://schemas.microsoft.com/office/drawing/2014/main" id="{A39DA3F9-E854-41FD-92D2-4506EFA983E7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9889;p58">
                  <a:extLst>
                    <a:ext uri="{FF2B5EF4-FFF2-40B4-BE49-F238E27FC236}">
                      <a16:creationId xmlns:a16="http://schemas.microsoft.com/office/drawing/2014/main" id="{A4275811-1A44-470B-AECC-5B9998D31599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0" name="Google Shape;9890;p58">
                <a:extLst>
                  <a:ext uri="{FF2B5EF4-FFF2-40B4-BE49-F238E27FC236}">
                    <a16:creationId xmlns:a16="http://schemas.microsoft.com/office/drawing/2014/main" id="{BFAD2B02-869B-4C68-B38A-A0062EE2DB9F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2408" name="Google Shape;9891;p58">
                  <a:extLst>
                    <a:ext uri="{FF2B5EF4-FFF2-40B4-BE49-F238E27FC236}">
                      <a16:creationId xmlns:a16="http://schemas.microsoft.com/office/drawing/2014/main" id="{F4F342DE-BF43-4A79-8A0E-BD2548BCB529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9892;p58">
                  <a:extLst>
                    <a:ext uri="{FF2B5EF4-FFF2-40B4-BE49-F238E27FC236}">
                      <a16:creationId xmlns:a16="http://schemas.microsoft.com/office/drawing/2014/main" id="{FB2448AB-3D8C-4901-88CD-28496BC880F8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1" name="Google Shape;9893;p58">
                <a:extLst>
                  <a:ext uri="{FF2B5EF4-FFF2-40B4-BE49-F238E27FC236}">
                    <a16:creationId xmlns:a16="http://schemas.microsoft.com/office/drawing/2014/main" id="{79DD626C-0EE3-4C4C-A713-EAAD69D252B4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2406" name="Google Shape;9894;p58">
                  <a:extLst>
                    <a:ext uri="{FF2B5EF4-FFF2-40B4-BE49-F238E27FC236}">
                      <a16:creationId xmlns:a16="http://schemas.microsoft.com/office/drawing/2014/main" id="{5C54CB0E-C81C-451B-96D5-BC763E69A8AF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9895;p58">
                  <a:extLst>
                    <a:ext uri="{FF2B5EF4-FFF2-40B4-BE49-F238E27FC236}">
                      <a16:creationId xmlns:a16="http://schemas.microsoft.com/office/drawing/2014/main" id="{C4D4F01F-E0D9-4428-A87F-8F843FC02F7B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2" name="Google Shape;9896;p58">
                <a:extLst>
                  <a:ext uri="{FF2B5EF4-FFF2-40B4-BE49-F238E27FC236}">
                    <a16:creationId xmlns:a16="http://schemas.microsoft.com/office/drawing/2014/main" id="{65E3BB45-F790-4444-B5B1-AAD887EF5EC7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2404" name="Google Shape;9897;p58">
                  <a:extLst>
                    <a:ext uri="{FF2B5EF4-FFF2-40B4-BE49-F238E27FC236}">
                      <a16:creationId xmlns:a16="http://schemas.microsoft.com/office/drawing/2014/main" id="{0516CECE-762F-4D9E-9B08-2F4BEFB85BEC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9898;p58">
                  <a:extLst>
                    <a:ext uri="{FF2B5EF4-FFF2-40B4-BE49-F238E27FC236}">
                      <a16:creationId xmlns:a16="http://schemas.microsoft.com/office/drawing/2014/main" id="{7C97D972-2797-4399-8A72-5623B0ADD2B0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93" name="Google Shape;9899;p58">
                <a:extLst>
                  <a:ext uri="{FF2B5EF4-FFF2-40B4-BE49-F238E27FC236}">
                    <a16:creationId xmlns:a16="http://schemas.microsoft.com/office/drawing/2014/main" id="{EB413EB7-8BB0-48B5-8D60-8F6E588DA699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9900;p58">
                <a:extLst>
                  <a:ext uri="{FF2B5EF4-FFF2-40B4-BE49-F238E27FC236}">
                    <a16:creationId xmlns:a16="http://schemas.microsoft.com/office/drawing/2014/main" id="{F06499AE-4FBC-4C6E-87E8-13ABB2042E8F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5" name="Google Shape;9901;p58">
                <a:extLst>
                  <a:ext uri="{FF2B5EF4-FFF2-40B4-BE49-F238E27FC236}">
                    <a16:creationId xmlns:a16="http://schemas.microsoft.com/office/drawing/2014/main" id="{F348C7C8-8DF2-4940-924E-BE1590C1FE0A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2402" name="Google Shape;9902;p58">
                  <a:extLst>
                    <a:ext uri="{FF2B5EF4-FFF2-40B4-BE49-F238E27FC236}">
                      <a16:creationId xmlns:a16="http://schemas.microsoft.com/office/drawing/2014/main" id="{BD2BF767-7E52-40D0-A5A9-BB354320C9A7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9903;p58">
                  <a:extLst>
                    <a:ext uri="{FF2B5EF4-FFF2-40B4-BE49-F238E27FC236}">
                      <a16:creationId xmlns:a16="http://schemas.microsoft.com/office/drawing/2014/main" id="{749080C9-D907-4E47-9753-FC6984E3DF30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6" name="Google Shape;9904;p58">
                <a:extLst>
                  <a:ext uri="{FF2B5EF4-FFF2-40B4-BE49-F238E27FC236}">
                    <a16:creationId xmlns:a16="http://schemas.microsoft.com/office/drawing/2014/main" id="{7036BA2A-C289-4C9E-B2AD-C16282BADABD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2400" name="Google Shape;9905;p58">
                  <a:extLst>
                    <a:ext uri="{FF2B5EF4-FFF2-40B4-BE49-F238E27FC236}">
                      <a16:creationId xmlns:a16="http://schemas.microsoft.com/office/drawing/2014/main" id="{44D1C931-A6E2-4024-92D2-DD718A3E1611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9906;p58">
                  <a:extLst>
                    <a:ext uri="{FF2B5EF4-FFF2-40B4-BE49-F238E27FC236}">
                      <a16:creationId xmlns:a16="http://schemas.microsoft.com/office/drawing/2014/main" id="{D67D41AC-C315-41C7-B2E5-BE6727358D29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7" name="Google Shape;9907;p58">
                <a:extLst>
                  <a:ext uri="{FF2B5EF4-FFF2-40B4-BE49-F238E27FC236}">
                    <a16:creationId xmlns:a16="http://schemas.microsoft.com/office/drawing/2014/main" id="{F08AB5F2-B49E-40C3-A0AE-E9C583FE4F67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2398" name="Google Shape;9908;p58">
                  <a:extLst>
                    <a:ext uri="{FF2B5EF4-FFF2-40B4-BE49-F238E27FC236}">
                      <a16:creationId xmlns:a16="http://schemas.microsoft.com/office/drawing/2014/main" id="{085DFB8C-9485-4C77-9E5E-90CF67C885A2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9909;p58">
                  <a:extLst>
                    <a:ext uri="{FF2B5EF4-FFF2-40B4-BE49-F238E27FC236}">
                      <a16:creationId xmlns:a16="http://schemas.microsoft.com/office/drawing/2014/main" id="{2CDC6A28-B689-4646-835D-02DD01944CD3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0" name="Google Shape;9910;p58">
              <a:extLst>
                <a:ext uri="{FF2B5EF4-FFF2-40B4-BE49-F238E27FC236}">
                  <a16:creationId xmlns:a16="http://schemas.microsoft.com/office/drawing/2014/main" id="{A4581A19-2313-4F99-8775-49517A5A61E5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2091" name="Google Shape;9911;p58">
                <a:extLst>
                  <a:ext uri="{FF2B5EF4-FFF2-40B4-BE49-F238E27FC236}">
                    <a16:creationId xmlns:a16="http://schemas.microsoft.com/office/drawing/2014/main" id="{544FC7F2-744E-41A0-88F9-305CF12FC226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2229" name="Google Shape;9912;p58">
                  <a:extLst>
                    <a:ext uri="{FF2B5EF4-FFF2-40B4-BE49-F238E27FC236}">
                      <a16:creationId xmlns:a16="http://schemas.microsoft.com/office/drawing/2014/main" id="{9CC76302-70D3-4D46-99B0-02825D91C1AA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9913;p58">
                  <a:extLst>
                    <a:ext uri="{FF2B5EF4-FFF2-40B4-BE49-F238E27FC236}">
                      <a16:creationId xmlns:a16="http://schemas.microsoft.com/office/drawing/2014/main" id="{4E9A9D46-B497-46D1-AC8A-7EA01B02EA91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9914;p58">
                  <a:extLst>
                    <a:ext uri="{FF2B5EF4-FFF2-40B4-BE49-F238E27FC236}">
                      <a16:creationId xmlns:a16="http://schemas.microsoft.com/office/drawing/2014/main" id="{8D35EEF1-F86F-4CE8-AA35-5C967CAFD3F5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9915;p58">
                  <a:extLst>
                    <a:ext uri="{FF2B5EF4-FFF2-40B4-BE49-F238E27FC236}">
                      <a16:creationId xmlns:a16="http://schemas.microsoft.com/office/drawing/2014/main" id="{FA21702B-666B-4685-8CAE-101CFC720724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9916;p58">
                  <a:extLst>
                    <a:ext uri="{FF2B5EF4-FFF2-40B4-BE49-F238E27FC236}">
                      <a16:creationId xmlns:a16="http://schemas.microsoft.com/office/drawing/2014/main" id="{426AB0D8-02A7-4B9B-B1AB-9FB9B0035B15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9917;p58">
                  <a:extLst>
                    <a:ext uri="{FF2B5EF4-FFF2-40B4-BE49-F238E27FC236}">
                      <a16:creationId xmlns:a16="http://schemas.microsoft.com/office/drawing/2014/main" id="{1022BBD8-4E56-4C1E-9B2E-29E3F63C33AD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9918;p58">
                  <a:extLst>
                    <a:ext uri="{FF2B5EF4-FFF2-40B4-BE49-F238E27FC236}">
                      <a16:creationId xmlns:a16="http://schemas.microsoft.com/office/drawing/2014/main" id="{320C2CAC-123C-46D9-8FB2-8FBDDFCD44D8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9919;p58">
                  <a:extLst>
                    <a:ext uri="{FF2B5EF4-FFF2-40B4-BE49-F238E27FC236}">
                      <a16:creationId xmlns:a16="http://schemas.microsoft.com/office/drawing/2014/main" id="{EF976769-4A0B-4C04-99B7-01C7B82AC318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9920;p58">
                  <a:extLst>
                    <a:ext uri="{FF2B5EF4-FFF2-40B4-BE49-F238E27FC236}">
                      <a16:creationId xmlns:a16="http://schemas.microsoft.com/office/drawing/2014/main" id="{9581E72D-70C3-4894-B627-B27EE92E9201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9921;p58">
                  <a:extLst>
                    <a:ext uri="{FF2B5EF4-FFF2-40B4-BE49-F238E27FC236}">
                      <a16:creationId xmlns:a16="http://schemas.microsoft.com/office/drawing/2014/main" id="{BF85E0C5-CFBA-4B56-8498-54AD549324DF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9922;p58">
                  <a:extLst>
                    <a:ext uri="{FF2B5EF4-FFF2-40B4-BE49-F238E27FC236}">
                      <a16:creationId xmlns:a16="http://schemas.microsoft.com/office/drawing/2014/main" id="{616AB21B-7152-49BF-BD2C-73B0C2E1DE34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9923;p58">
                  <a:extLst>
                    <a:ext uri="{FF2B5EF4-FFF2-40B4-BE49-F238E27FC236}">
                      <a16:creationId xmlns:a16="http://schemas.microsoft.com/office/drawing/2014/main" id="{6433B6E1-95AA-4ED1-8660-85A8A16ACE55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9924;p58">
                  <a:extLst>
                    <a:ext uri="{FF2B5EF4-FFF2-40B4-BE49-F238E27FC236}">
                      <a16:creationId xmlns:a16="http://schemas.microsoft.com/office/drawing/2014/main" id="{C544DC84-86FA-4129-8AB2-019B3BC6DB1B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9925;p58">
                  <a:extLst>
                    <a:ext uri="{FF2B5EF4-FFF2-40B4-BE49-F238E27FC236}">
                      <a16:creationId xmlns:a16="http://schemas.microsoft.com/office/drawing/2014/main" id="{768D274E-D4E7-4284-96C1-555387E828A2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9926;p58">
                  <a:extLst>
                    <a:ext uri="{FF2B5EF4-FFF2-40B4-BE49-F238E27FC236}">
                      <a16:creationId xmlns:a16="http://schemas.microsoft.com/office/drawing/2014/main" id="{9D51C387-19CB-42E3-AFB6-BCCDB2339808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9927;p58">
                  <a:extLst>
                    <a:ext uri="{FF2B5EF4-FFF2-40B4-BE49-F238E27FC236}">
                      <a16:creationId xmlns:a16="http://schemas.microsoft.com/office/drawing/2014/main" id="{824B86F6-010B-4769-B15E-B3B034961366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9928;p58">
                  <a:extLst>
                    <a:ext uri="{FF2B5EF4-FFF2-40B4-BE49-F238E27FC236}">
                      <a16:creationId xmlns:a16="http://schemas.microsoft.com/office/drawing/2014/main" id="{030D6665-A4A7-49F9-8FDA-EDC11C319AF4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9929;p58">
                  <a:extLst>
                    <a:ext uri="{FF2B5EF4-FFF2-40B4-BE49-F238E27FC236}">
                      <a16:creationId xmlns:a16="http://schemas.microsoft.com/office/drawing/2014/main" id="{B204B4FD-1807-4C26-9D00-2734138BD0F0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9930;p58">
                  <a:extLst>
                    <a:ext uri="{FF2B5EF4-FFF2-40B4-BE49-F238E27FC236}">
                      <a16:creationId xmlns:a16="http://schemas.microsoft.com/office/drawing/2014/main" id="{9F0CD5FD-7E70-4121-9675-B221083EACFB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9931;p58">
                  <a:extLst>
                    <a:ext uri="{FF2B5EF4-FFF2-40B4-BE49-F238E27FC236}">
                      <a16:creationId xmlns:a16="http://schemas.microsoft.com/office/drawing/2014/main" id="{5EA4B425-EC62-4329-A157-9043383CC272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9932;p58">
                  <a:extLst>
                    <a:ext uri="{FF2B5EF4-FFF2-40B4-BE49-F238E27FC236}">
                      <a16:creationId xmlns:a16="http://schemas.microsoft.com/office/drawing/2014/main" id="{A74FC1A5-A597-4A36-8814-445B5B86F47A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9933;p58">
                  <a:extLst>
                    <a:ext uri="{FF2B5EF4-FFF2-40B4-BE49-F238E27FC236}">
                      <a16:creationId xmlns:a16="http://schemas.microsoft.com/office/drawing/2014/main" id="{D966E1BB-2E9F-4E61-BDD7-2E4F7F832AED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9934;p58">
                  <a:extLst>
                    <a:ext uri="{FF2B5EF4-FFF2-40B4-BE49-F238E27FC236}">
                      <a16:creationId xmlns:a16="http://schemas.microsoft.com/office/drawing/2014/main" id="{5653F0A9-1CE8-460B-BFD4-5E2BC3B65F94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9935;p58">
                  <a:extLst>
                    <a:ext uri="{FF2B5EF4-FFF2-40B4-BE49-F238E27FC236}">
                      <a16:creationId xmlns:a16="http://schemas.microsoft.com/office/drawing/2014/main" id="{1B41ADBC-FB55-4153-92AD-A13813A0F3CB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9936;p58">
                  <a:extLst>
                    <a:ext uri="{FF2B5EF4-FFF2-40B4-BE49-F238E27FC236}">
                      <a16:creationId xmlns:a16="http://schemas.microsoft.com/office/drawing/2014/main" id="{E06E26F2-3D26-47CC-BF11-9D6F2F2F697C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9937;p58">
                  <a:extLst>
                    <a:ext uri="{FF2B5EF4-FFF2-40B4-BE49-F238E27FC236}">
                      <a16:creationId xmlns:a16="http://schemas.microsoft.com/office/drawing/2014/main" id="{7F3A700B-7FBF-4DC4-B506-AD953E013361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9938;p58">
                  <a:extLst>
                    <a:ext uri="{FF2B5EF4-FFF2-40B4-BE49-F238E27FC236}">
                      <a16:creationId xmlns:a16="http://schemas.microsoft.com/office/drawing/2014/main" id="{F70C405B-987D-49F7-800E-A161294B15C4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9939;p58">
                  <a:extLst>
                    <a:ext uri="{FF2B5EF4-FFF2-40B4-BE49-F238E27FC236}">
                      <a16:creationId xmlns:a16="http://schemas.microsoft.com/office/drawing/2014/main" id="{A5B8A708-047F-4D95-B2DA-7796FA72E951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9940;p58">
                  <a:extLst>
                    <a:ext uri="{FF2B5EF4-FFF2-40B4-BE49-F238E27FC236}">
                      <a16:creationId xmlns:a16="http://schemas.microsoft.com/office/drawing/2014/main" id="{2C19B3CA-8335-4D37-BDA4-6FAC2C3EE605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9941;p58">
                  <a:extLst>
                    <a:ext uri="{FF2B5EF4-FFF2-40B4-BE49-F238E27FC236}">
                      <a16:creationId xmlns:a16="http://schemas.microsoft.com/office/drawing/2014/main" id="{165880A1-9B5F-401A-8005-73612B641AB4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9942;p58">
                  <a:extLst>
                    <a:ext uri="{FF2B5EF4-FFF2-40B4-BE49-F238E27FC236}">
                      <a16:creationId xmlns:a16="http://schemas.microsoft.com/office/drawing/2014/main" id="{959F3EA2-712B-426B-A513-E95B47B92D15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9943;p58">
                  <a:extLst>
                    <a:ext uri="{FF2B5EF4-FFF2-40B4-BE49-F238E27FC236}">
                      <a16:creationId xmlns:a16="http://schemas.microsoft.com/office/drawing/2014/main" id="{DB24CAFA-8453-46C3-AA90-F99B496340D0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9944;p58">
                  <a:extLst>
                    <a:ext uri="{FF2B5EF4-FFF2-40B4-BE49-F238E27FC236}">
                      <a16:creationId xmlns:a16="http://schemas.microsoft.com/office/drawing/2014/main" id="{B8D63EF6-C70D-4DEF-BD70-0F34D042B4E1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9945;p58">
                  <a:extLst>
                    <a:ext uri="{FF2B5EF4-FFF2-40B4-BE49-F238E27FC236}">
                      <a16:creationId xmlns:a16="http://schemas.microsoft.com/office/drawing/2014/main" id="{7D6D5C7A-204C-4718-A38E-40E893EA6F8D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9946;p58">
                  <a:extLst>
                    <a:ext uri="{FF2B5EF4-FFF2-40B4-BE49-F238E27FC236}">
                      <a16:creationId xmlns:a16="http://schemas.microsoft.com/office/drawing/2014/main" id="{E89C87DF-EE13-4A79-A70F-AB53886C5E45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9947;p58">
                  <a:extLst>
                    <a:ext uri="{FF2B5EF4-FFF2-40B4-BE49-F238E27FC236}">
                      <a16:creationId xmlns:a16="http://schemas.microsoft.com/office/drawing/2014/main" id="{0CBB33FE-0514-4B8C-814C-15573C48DB96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9948;p58">
                  <a:extLst>
                    <a:ext uri="{FF2B5EF4-FFF2-40B4-BE49-F238E27FC236}">
                      <a16:creationId xmlns:a16="http://schemas.microsoft.com/office/drawing/2014/main" id="{F9973A9D-4C8C-4950-A084-01A186A682E4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9949;p58">
                  <a:extLst>
                    <a:ext uri="{FF2B5EF4-FFF2-40B4-BE49-F238E27FC236}">
                      <a16:creationId xmlns:a16="http://schemas.microsoft.com/office/drawing/2014/main" id="{D6C4F4BF-FE30-472F-BE5F-01AE8C1D2D98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9950;p58">
                  <a:extLst>
                    <a:ext uri="{FF2B5EF4-FFF2-40B4-BE49-F238E27FC236}">
                      <a16:creationId xmlns:a16="http://schemas.microsoft.com/office/drawing/2014/main" id="{471989CB-CDA7-4F76-8F53-9D2267976AD4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9951;p58">
                  <a:extLst>
                    <a:ext uri="{FF2B5EF4-FFF2-40B4-BE49-F238E27FC236}">
                      <a16:creationId xmlns:a16="http://schemas.microsoft.com/office/drawing/2014/main" id="{3B2993CF-F95D-4548-860B-48282BDE646C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9952;p58">
                  <a:extLst>
                    <a:ext uri="{FF2B5EF4-FFF2-40B4-BE49-F238E27FC236}">
                      <a16:creationId xmlns:a16="http://schemas.microsoft.com/office/drawing/2014/main" id="{98B96C37-444C-4993-A6E7-F21CF9708D4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9953;p58">
                  <a:extLst>
                    <a:ext uri="{FF2B5EF4-FFF2-40B4-BE49-F238E27FC236}">
                      <a16:creationId xmlns:a16="http://schemas.microsoft.com/office/drawing/2014/main" id="{F874C15E-E307-4B84-8B02-CC2CE4C310D6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9954;p58">
                  <a:extLst>
                    <a:ext uri="{FF2B5EF4-FFF2-40B4-BE49-F238E27FC236}">
                      <a16:creationId xmlns:a16="http://schemas.microsoft.com/office/drawing/2014/main" id="{1A4FAA75-45EE-401B-9E2E-79452A8A219F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9955;p58">
                  <a:extLst>
                    <a:ext uri="{FF2B5EF4-FFF2-40B4-BE49-F238E27FC236}">
                      <a16:creationId xmlns:a16="http://schemas.microsoft.com/office/drawing/2014/main" id="{C86FBB6F-F018-4FE8-BF5C-D6B62962128E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9956;p58">
                  <a:extLst>
                    <a:ext uri="{FF2B5EF4-FFF2-40B4-BE49-F238E27FC236}">
                      <a16:creationId xmlns:a16="http://schemas.microsoft.com/office/drawing/2014/main" id="{9A427F50-377C-4506-B847-F0BD72145A65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9957;p58">
                  <a:extLst>
                    <a:ext uri="{FF2B5EF4-FFF2-40B4-BE49-F238E27FC236}">
                      <a16:creationId xmlns:a16="http://schemas.microsoft.com/office/drawing/2014/main" id="{9B4C3905-E291-4D0C-A09D-F98E7BAFEDA0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9958;p58">
                  <a:extLst>
                    <a:ext uri="{FF2B5EF4-FFF2-40B4-BE49-F238E27FC236}">
                      <a16:creationId xmlns:a16="http://schemas.microsoft.com/office/drawing/2014/main" id="{B03922CE-1CEC-4C25-A105-46A74A55CD3A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9959;p58">
                  <a:extLst>
                    <a:ext uri="{FF2B5EF4-FFF2-40B4-BE49-F238E27FC236}">
                      <a16:creationId xmlns:a16="http://schemas.microsoft.com/office/drawing/2014/main" id="{B8AE61E1-9EFF-4CA3-A519-AA49CA126451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9960;p58">
                  <a:extLst>
                    <a:ext uri="{FF2B5EF4-FFF2-40B4-BE49-F238E27FC236}">
                      <a16:creationId xmlns:a16="http://schemas.microsoft.com/office/drawing/2014/main" id="{38421CB7-F71B-434C-81EA-8531B8D01C5E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9961;p58">
                  <a:extLst>
                    <a:ext uri="{FF2B5EF4-FFF2-40B4-BE49-F238E27FC236}">
                      <a16:creationId xmlns:a16="http://schemas.microsoft.com/office/drawing/2014/main" id="{BBF1F2CD-D8CE-4551-B7F1-6480CF4281FA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9962;p58">
                  <a:extLst>
                    <a:ext uri="{FF2B5EF4-FFF2-40B4-BE49-F238E27FC236}">
                      <a16:creationId xmlns:a16="http://schemas.microsoft.com/office/drawing/2014/main" id="{C7D6FDC0-E2E8-4370-8473-B8DD8A4BE0E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9963;p58">
                  <a:extLst>
                    <a:ext uri="{FF2B5EF4-FFF2-40B4-BE49-F238E27FC236}">
                      <a16:creationId xmlns:a16="http://schemas.microsoft.com/office/drawing/2014/main" id="{E1BA183B-A8A4-4144-99D6-BA6016679312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9964;p58">
                  <a:extLst>
                    <a:ext uri="{FF2B5EF4-FFF2-40B4-BE49-F238E27FC236}">
                      <a16:creationId xmlns:a16="http://schemas.microsoft.com/office/drawing/2014/main" id="{82B1F6E7-E4D7-403F-B7BA-07BE24B6349F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9965;p58">
                  <a:extLst>
                    <a:ext uri="{FF2B5EF4-FFF2-40B4-BE49-F238E27FC236}">
                      <a16:creationId xmlns:a16="http://schemas.microsoft.com/office/drawing/2014/main" id="{175D6C8E-C281-4ACF-BA4A-42499A32C4B3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9966;p58">
                  <a:extLst>
                    <a:ext uri="{FF2B5EF4-FFF2-40B4-BE49-F238E27FC236}">
                      <a16:creationId xmlns:a16="http://schemas.microsoft.com/office/drawing/2014/main" id="{F95AFFF3-03AF-4FA3-831D-F7AD9E40183D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9967;p58">
                  <a:extLst>
                    <a:ext uri="{FF2B5EF4-FFF2-40B4-BE49-F238E27FC236}">
                      <a16:creationId xmlns:a16="http://schemas.microsoft.com/office/drawing/2014/main" id="{9F35ED6E-A541-40F0-9905-31CE1F66424B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2" name="Google Shape;9968;p58">
                <a:extLst>
                  <a:ext uri="{FF2B5EF4-FFF2-40B4-BE49-F238E27FC236}">
                    <a16:creationId xmlns:a16="http://schemas.microsoft.com/office/drawing/2014/main" id="{27CE8BE2-EC17-4325-9384-ADAD43EF0956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2227" name="Google Shape;9969;p58">
                  <a:extLst>
                    <a:ext uri="{FF2B5EF4-FFF2-40B4-BE49-F238E27FC236}">
                      <a16:creationId xmlns:a16="http://schemas.microsoft.com/office/drawing/2014/main" id="{E9D821B0-7230-44A3-9589-69144FF1CEBB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9970;p58">
                  <a:extLst>
                    <a:ext uri="{FF2B5EF4-FFF2-40B4-BE49-F238E27FC236}">
                      <a16:creationId xmlns:a16="http://schemas.microsoft.com/office/drawing/2014/main" id="{CFCBB8A8-61B9-4CA0-8A54-618ADEB197A7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3" name="Google Shape;9971;p58">
                <a:extLst>
                  <a:ext uri="{FF2B5EF4-FFF2-40B4-BE49-F238E27FC236}">
                    <a16:creationId xmlns:a16="http://schemas.microsoft.com/office/drawing/2014/main" id="{EE03FAF5-87C2-4F16-A8E3-22BDD0C4D24B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2225" name="Google Shape;9972;p58">
                  <a:extLst>
                    <a:ext uri="{FF2B5EF4-FFF2-40B4-BE49-F238E27FC236}">
                      <a16:creationId xmlns:a16="http://schemas.microsoft.com/office/drawing/2014/main" id="{BA50B6BE-08A4-47A4-AAFA-A8962C799C46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9973;p58">
                  <a:extLst>
                    <a:ext uri="{FF2B5EF4-FFF2-40B4-BE49-F238E27FC236}">
                      <a16:creationId xmlns:a16="http://schemas.microsoft.com/office/drawing/2014/main" id="{A93E1236-AE7A-4214-8F09-202B102F0E1C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4" name="Google Shape;9974;p58">
                <a:extLst>
                  <a:ext uri="{FF2B5EF4-FFF2-40B4-BE49-F238E27FC236}">
                    <a16:creationId xmlns:a16="http://schemas.microsoft.com/office/drawing/2014/main" id="{21612545-5C7C-4FD1-BC4E-82366F26D371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2223" name="Google Shape;9975;p58">
                  <a:extLst>
                    <a:ext uri="{FF2B5EF4-FFF2-40B4-BE49-F238E27FC236}">
                      <a16:creationId xmlns:a16="http://schemas.microsoft.com/office/drawing/2014/main" id="{1876396F-6F05-4C11-879A-7DA5849FC384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9976;p58">
                  <a:extLst>
                    <a:ext uri="{FF2B5EF4-FFF2-40B4-BE49-F238E27FC236}">
                      <a16:creationId xmlns:a16="http://schemas.microsoft.com/office/drawing/2014/main" id="{1F3A36F6-FCF8-49FC-9F72-2995155F3EB5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5" name="Google Shape;9977;p58">
                <a:extLst>
                  <a:ext uri="{FF2B5EF4-FFF2-40B4-BE49-F238E27FC236}">
                    <a16:creationId xmlns:a16="http://schemas.microsoft.com/office/drawing/2014/main" id="{C0B8A9B6-4F6A-4DED-B79B-9D6C50B060AA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2221" name="Google Shape;9978;p58">
                  <a:extLst>
                    <a:ext uri="{FF2B5EF4-FFF2-40B4-BE49-F238E27FC236}">
                      <a16:creationId xmlns:a16="http://schemas.microsoft.com/office/drawing/2014/main" id="{FAC07F7D-DD57-49CE-9801-66244BEE5C0C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9979;p58">
                  <a:extLst>
                    <a:ext uri="{FF2B5EF4-FFF2-40B4-BE49-F238E27FC236}">
                      <a16:creationId xmlns:a16="http://schemas.microsoft.com/office/drawing/2014/main" id="{8A8430A7-D6F8-46C6-985A-705D9B66C85B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6" name="Google Shape;9980;p58">
                <a:extLst>
                  <a:ext uri="{FF2B5EF4-FFF2-40B4-BE49-F238E27FC236}">
                    <a16:creationId xmlns:a16="http://schemas.microsoft.com/office/drawing/2014/main" id="{62DF9382-8585-438C-8C7B-3FEF5218F604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2219" name="Google Shape;9981;p58">
                  <a:extLst>
                    <a:ext uri="{FF2B5EF4-FFF2-40B4-BE49-F238E27FC236}">
                      <a16:creationId xmlns:a16="http://schemas.microsoft.com/office/drawing/2014/main" id="{5AA3ADD7-6205-4B1B-9BDC-0246FAA1C7E0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9982;p58">
                  <a:extLst>
                    <a:ext uri="{FF2B5EF4-FFF2-40B4-BE49-F238E27FC236}">
                      <a16:creationId xmlns:a16="http://schemas.microsoft.com/office/drawing/2014/main" id="{8A8916F6-1D19-419D-8784-51C3B42AA0AF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7" name="Google Shape;9983;p58">
                <a:extLst>
                  <a:ext uri="{FF2B5EF4-FFF2-40B4-BE49-F238E27FC236}">
                    <a16:creationId xmlns:a16="http://schemas.microsoft.com/office/drawing/2014/main" id="{9735B054-6882-4FC5-8AC1-EDFF2C84B893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2217" name="Google Shape;9984;p58">
                  <a:extLst>
                    <a:ext uri="{FF2B5EF4-FFF2-40B4-BE49-F238E27FC236}">
                      <a16:creationId xmlns:a16="http://schemas.microsoft.com/office/drawing/2014/main" id="{C63CB250-8D8A-4D06-9B9B-3E3CC88C87BF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9985;p58">
                  <a:extLst>
                    <a:ext uri="{FF2B5EF4-FFF2-40B4-BE49-F238E27FC236}">
                      <a16:creationId xmlns:a16="http://schemas.microsoft.com/office/drawing/2014/main" id="{67009F23-3052-4175-8A50-9773269728DA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8" name="Google Shape;9986;p58">
                <a:extLst>
                  <a:ext uri="{FF2B5EF4-FFF2-40B4-BE49-F238E27FC236}">
                    <a16:creationId xmlns:a16="http://schemas.microsoft.com/office/drawing/2014/main" id="{9026BF67-3298-41B6-889C-7C20AA1A24EA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2215" name="Google Shape;9987;p58">
                  <a:extLst>
                    <a:ext uri="{FF2B5EF4-FFF2-40B4-BE49-F238E27FC236}">
                      <a16:creationId xmlns:a16="http://schemas.microsoft.com/office/drawing/2014/main" id="{D97331E4-1089-4DE1-AC20-EA5104456B88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9988;p58">
                  <a:extLst>
                    <a:ext uri="{FF2B5EF4-FFF2-40B4-BE49-F238E27FC236}">
                      <a16:creationId xmlns:a16="http://schemas.microsoft.com/office/drawing/2014/main" id="{8862C6A1-F5C0-43C7-9FA1-20D65277DDF3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9" name="Google Shape;9989;p58">
                <a:extLst>
                  <a:ext uri="{FF2B5EF4-FFF2-40B4-BE49-F238E27FC236}">
                    <a16:creationId xmlns:a16="http://schemas.microsoft.com/office/drawing/2014/main" id="{974BBA95-65B5-4BF8-9A5F-D404470886E0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2213" name="Google Shape;9990;p58">
                  <a:extLst>
                    <a:ext uri="{FF2B5EF4-FFF2-40B4-BE49-F238E27FC236}">
                      <a16:creationId xmlns:a16="http://schemas.microsoft.com/office/drawing/2014/main" id="{8D727D00-788F-4CEB-AB26-8911D5C84ACE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9991;p58">
                  <a:extLst>
                    <a:ext uri="{FF2B5EF4-FFF2-40B4-BE49-F238E27FC236}">
                      <a16:creationId xmlns:a16="http://schemas.microsoft.com/office/drawing/2014/main" id="{46790CB6-B60A-43B9-B511-0CDFE85F39F4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0" name="Google Shape;9992;p58">
                <a:extLst>
                  <a:ext uri="{FF2B5EF4-FFF2-40B4-BE49-F238E27FC236}">
                    <a16:creationId xmlns:a16="http://schemas.microsoft.com/office/drawing/2014/main" id="{A3500E14-6345-458D-86C3-F0C988A46040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2211" name="Google Shape;9993;p58">
                  <a:extLst>
                    <a:ext uri="{FF2B5EF4-FFF2-40B4-BE49-F238E27FC236}">
                      <a16:creationId xmlns:a16="http://schemas.microsoft.com/office/drawing/2014/main" id="{7D03948B-2BC3-413E-A719-ED55FC071D8D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9994;p58">
                  <a:extLst>
                    <a:ext uri="{FF2B5EF4-FFF2-40B4-BE49-F238E27FC236}">
                      <a16:creationId xmlns:a16="http://schemas.microsoft.com/office/drawing/2014/main" id="{E02BDE49-6E1C-4D01-99DD-C9D8582078CE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1" name="Google Shape;9995;p58">
                <a:extLst>
                  <a:ext uri="{FF2B5EF4-FFF2-40B4-BE49-F238E27FC236}">
                    <a16:creationId xmlns:a16="http://schemas.microsoft.com/office/drawing/2014/main" id="{76585A26-EB27-4E6D-8929-A39CF36FA8AF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2209" name="Google Shape;9996;p58">
                  <a:extLst>
                    <a:ext uri="{FF2B5EF4-FFF2-40B4-BE49-F238E27FC236}">
                      <a16:creationId xmlns:a16="http://schemas.microsoft.com/office/drawing/2014/main" id="{F0BEE8C8-D4C3-43D7-8E9C-1DDC7BF0D760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9997;p58">
                  <a:extLst>
                    <a:ext uri="{FF2B5EF4-FFF2-40B4-BE49-F238E27FC236}">
                      <a16:creationId xmlns:a16="http://schemas.microsoft.com/office/drawing/2014/main" id="{23183811-EA5C-43E1-8802-E2332318770B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2" name="Google Shape;9998;p58">
                <a:extLst>
                  <a:ext uri="{FF2B5EF4-FFF2-40B4-BE49-F238E27FC236}">
                    <a16:creationId xmlns:a16="http://schemas.microsoft.com/office/drawing/2014/main" id="{BF3824B5-0DA4-47E9-91CB-F961C8668D78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2207" name="Google Shape;9999;p58">
                  <a:extLst>
                    <a:ext uri="{FF2B5EF4-FFF2-40B4-BE49-F238E27FC236}">
                      <a16:creationId xmlns:a16="http://schemas.microsoft.com/office/drawing/2014/main" id="{E9E7C89C-1D84-4C67-889F-312AB02BE87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10000;p58">
                  <a:extLst>
                    <a:ext uri="{FF2B5EF4-FFF2-40B4-BE49-F238E27FC236}">
                      <a16:creationId xmlns:a16="http://schemas.microsoft.com/office/drawing/2014/main" id="{297E0303-2C95-4E29-8618-21C73EA26458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3" name="Google Shape;10001;p58">
                <a:extLst>
                  <a:ext uri="{FF2B5EF4-FFF2-40B4-BE49-F238E27FC236}">
                    <a16:creationId xmlns:a16="http://schemas.microsoft.com/office/drawing/2014/main" id="{AC653AA5-0B9B-468D-A6B9-ABD06562D724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10002;p58">
                <a:extLst>
                  <a:ext uri="{FF2B5EF4-FFF2-40B4-BE49-F238E27FC236}">
                    <a16:creationId xmlns:a16="http://schemas.microsoft.com/office/drawing/2014/main" id="{2F857D97-9116-4F23-8E51-6012C5A4BEFA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5" name="Google Shape;10003;p58">
                <a:extLst>
                  <a:ext uri="{FF2B5EF4-FFF2-40B4-BE49-F238E27FC236}">
                    <a16:creationId xmlns:a16="http://schemas.microsoft.com/office/drawing/2014/main" id="{EB9A74F1-C929-4430-AECA-AF98A798450C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2205" name="Google Shape;10004;p58">
                  <a:extLst>
                    <a:ext uri="{FF2B5EF4-FFF2-40B4-BE49-F238E27FC236}">
                      <a16:creationId xmlns:a16="http://schemas.microsoft.com/office/drawing/2014/main" id="{13D05A2B-01B5-4616-8131-07B842BF49E5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10005;p58">
                  <a:extLst>
                    <a:ext uri="{FF2B5EF4-FFF2-40B4-BE49-F238E27FC236}">
                      <a16:creationId xmlns:a16="http://schemas.microsoft.com/office/drawing/2014/main" id="{795D7980-A281-4532-AC09-9584ACF4F589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10006;p58">
                <a:extLst>
                  <a:ext uri="{FF2B5EF4-FFF2-40B4-BE49-F238E27FC236}">
                    <a16:creationId xmlns:a16="http://schemas.microsoft.com/office/drawing/2014/main" id="{2BCEFDC2-AA3F-4B7B-9FF6-85B46BD1292C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2203" name="Google Shape;10007;p58">
                  <a:extLst>
                    <a:ext uri="{FF2B5EF4-FFF2-40B4-BE49-F238E27FC236}">
                      <a16:creationId xmlns:a16="http://schemas.microsoft.com/office/drawing/2014/main" id="{817ABE08-2920-4102-9F9F-1F1B98F55A71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10008;p58">
                  <a:extLst>
                    <a:ext uri="{FF2B5EF4-FFF2-40B4-BE49-F238E27FC236}">
                      <a16:creationId xmlns:a16="http://schemas.microsoft.com/office/drawing/2014/main" id="{CABB651E-454F-4912-B024-3850D56ED176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7" name="Google Shape;10009;p58">
                <a:extLst>
                  <a:ext uri="{FF2B5EF4-FFF2-40B4-BE49-F238E27FC236}">
                    <a16:creationId xmlns:a16="http://schemas.microsoft.com/office/drawing/2014/main" id="{AEB74A83-E923-4993-937C-86D6D5E55650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2201" name="Google Shape;10010;p58">
                  <a:extLst>
                    <a:ext uri="{FF2B5EF4-FFF2-40B4-BE49-F238E27FC236}">
                      <a16:creationId xmlns:a16="http://schemas.microsoft.com/office/drawing/2014/main" id="{E2F115FC-D1E5-420B-A9B6-A919CB58ACD9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10011;p58">
                  <a:extLst>
                    <a:ext uri="{FF2B5EF4-FFF2-40B4-BE49-F238E27FC236}">
                      <a16:creationId xmlns:a16="http://schemas.microsoft.com/office/drawing/2014/main" id="{634B6A3D-35B6-4967-9CB2-6FB9FD5C4635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8" name="Google Shape;10012;p58">
                <a:extLst>
                  <a:ext uri="{FF2B5EF4-FFF2-40B4-BE49-F238E27FC236}">
                    <a16:creationId xmlns:a16="http://schemas.microsoft.com/office/drawing/2014/main" id="{EEF65BF1-382C-46CD-839E-F4F02957CA21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2199" name="Google Shape;10013;p58">
                  <a:extLst>
                    <a:ext uri="{FF2B5EF4-FFF2-40B4-BE49-F238E27FC236}">
                      <a16:creationId xmlns:a16="http://schemas.microsoft.com/office/drawing/2014/main" id="{2AF4EE1D-0B10-4639-9D63-65185D75B0B6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10014;p58">
                  <a:extLst>
                    <a:ext uri="{FF2B5EF4-FFF2-40B4-BE49-F238E27FC236}">
                      <a16:creationId xmlns:a16="http://schemas.microsoft.com/office/drawing/2014/main" id="{0D451A03-6CFC-4FD6-BA5D-D0665839626D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9" name="Google Shape;10015;p58">
                <a:extLst>
                  <a:ext uri="{FF2B5EF4-FFF2-40B4-BE49-F238E27FC236}">
                    <a16:creationId xmlns:a16="http://schemas.microsoft.com/office/drawing/2014/main" id="{E566F4B5-5249-4B45-944D-F28B47D85157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2197" name="Google Shape;10016;p58">
                  <a:extLst>
                    <a:ext uri="{FF2B5EF4-FFF2-40B4-BE49-F238E27FC236}">
                      <a16:creationId xmlns:a16="http://schemas.microsoft.com/office/drawing/2014/main" id="{952E8437-A8E8-4702-8947-ACA4E0D774DC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10017;p58">
                  <a:extLst>
                    <a:ext uri="{FF2B5EF4-FFF2-40B4-BE49-F238E27FC236}">
                      <a16:creationId xmlns:a16="http://schemas.microsoft.com/office/drawing/2014/main" id="{5B2BCD6C-4917-45E4-8A3D-C1FEA7BCA5F4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0" name="Google Shape;10018;p58">
                <a:extLst>
                  <a:ext uri="{FF2B5EF4-FFF2-40B4-BE49-F238E27FC236}">
                    <a16:creationId xmlns:a16="http://schemas.microsoft.com/office/drawing/2014/main" id="{2E81820D-00F9-4142-A4E9-A5A867D0E1C8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2195" name="Google Shape;10019;p58">
                  <a:extLst>
                    <a:ext uri="{FF2B5EF4-FFF2-40B4-BE49-F238E27FC236}">
                      <a16:creationId xmlns:a16="http://schemas.microsoft.com/office/drawing/2014/main" id="{6C9CB08A-C763-48FC-9A83-9BD9A75A7101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10020;p58">
                  <a:extLst>
                    <a:ext uri="{FF2B5EF4-FFF2-40B4-BE49-F238E27FC236}">
                      <a16:creationId xmlns:a16="http://schemas.microsoft.com/office/drawing/2014/main" id="{5905D955-361F-41A7-9647-4CD3055BFC53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1" name="Google Shape;10021;p58">
                <a:extLst>
                  <a:ext uri="{FF2B5EF4-FFF2-40B4-BE49-F238E27FC236}">
                    <a16:creationId xmlns:a16="http://schemas.microsoft.com/office/drawing/2014/main" id="{89E62284-0C38-4C7B-B9AF-CF28264779D9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2193" name="Google Shape;10022;p58">
                  <a:extLst>
                    <a:ext uri="{FF2B5EF4-FFF2-40B4-BE49-F238E27FC236}">
                      <a16:creationId xmlns:a16="http://schemas.microsoft.com/office/drawing/2014/main" id="{4A79F455-DA02-4574-8DB7-CC07A619501B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10023;p58">
                  <a:extLst>
                    <a:ext uri="{FF2B5EF4-FFF2-40B4-BE49-F238E27FC236}">
                      <a16:creationId xmlns:a16="http://schemas.microsoft.com/office/drawing/2014/main" id="{DA884D3A-C7E3-4C7B-8A44-8E0DCB1B0127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2" name="Google Shape;10024;p58">
                <a:extLst>
                  <a:ext uri="{FF2B5EF4-FFF2-40B4-BE49-F238E27FC236}">
                    <a16:creationId xmlns:a16="http://schemas.microsoft.com/office/drawing/2014/main" id="{3FDBDEF1-981B-479C-89B6-7C31CF253E87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2191" name="Google Shape;10025;p58">
                  <a:extLst>
                    <a:ext uri="{FF2B5EF4-FFF2-40B4-BE49-F238E27FC236}">
                      <a16:creationId xmlns:a16="http://schemas.microsoft.com/office/drawing/2014/main" id="{79287D0A-8123-4E6C-941D-5DD761545832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10026;p58">
                  <a:extLst>
                    <a:ext uri="{FF2B5EF4-FFF2-40B4-BE49-F238E27FC236}">
                      <a16:creationId xmlns:a16="http://schemas.microsoft.com/office/drawing/2014/main" id="{ACE92713-4962-4701-8EF0-15C9D1812FFD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3" name="Google Shape;10027;p58">
                <a:extLst>
                  <a:ext uri="{FF2B5EF4-FFF2-40B4-BE49-F238E27FC236}">
                    <a16:creationId xmlns:a16="http://schemas.microsoft.com/office/drawing/2014/main" id="{3E29B967-DAEF-4D60-91E7-4100E6DA67B7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2189" name="Google Shape;10028;p58">
                  <a:extLst>
                    <a:ext uri="{FF2B5EF4-FFF2-40B4-BE49-F238E27FC236}">
                      <a16:creationId xmlns:a16="http://schemas.microsoft.com/office/drawing/2014/main" id="{667884E4-71DF-451E-8031-39704128DF7F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10029;p58">
                  <a:extLst>
                    <a:ext uri="{FF2B5EF4-FFF2-40B4-BE49-F238E27FC236}">
                      <a16:creationId xmlns:a16="http://schemas.microsoft.com/office/drawing/2014/main" id="{20D5A929-54A0-4F30-9ACE-85A8FA403AA7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4" name="Google Shape;10030;p58">
                <a:extLst>
                  <a:ext uri="{FF2B5EF4-FFF2-40B4-BE49-F238E27FC236}">
                    <a16:creationId xmlns:a16="http://schemas.microsoft.com/office/drawing/2014/main" id="{FB147500-BCB6-4F70-89FB-0B94694D3581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2187" name="Google Shape;10031;p58">
                  <a:extLst>
                    <a:ext uri="{FF2B5EF4-FFF2-40B4-BE49-F238E27FC236}">
                      <a16:creationId xmlns:a16="http://schemas.microsoft.com/office/drawing/2014/main" id="{CD4FAF3E-CE27-4881-B55C-E8E8FC816594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10032;p58">
                  <a:extLst>
                    <a:ext uri="{FF2B5EF4-FFF2-40B4-BE49-F238E27FC236}">
                      <a16:creationId xmlns:a16="http://schemas.microsoft.com/office/drawing/2014/main" id="{D96C3906-1813-4184-85E2-86B5E76A4A84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5" name="Google Shape;10033;p58">
                <a:extLst>
                  <a:ext uri="{FF2B5EF4-FFF2-40B4-BE49-F238E27FC236}">
                    <a16:creationId xmlns:a16="http://schemas.microsoft.com/office/drawing/2014/main" id="{7CF29CC2-DBF9-4C9A-B5F2-CAF21E82429C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2185" name="Google Shape;10034;p58">
                  <a:extLst>
                    <a:ext uri="{FF2B5EF4-FFF2-40B4-BE49-F238E27FC236}">
                      <a16:creationId xmlns:a16="http://schemas.microsoft.com/office/drawing/2014/main" id="{B4B516CB-82E9-46DA-A21A-59AEB50DAA10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10035;p58">
                  <a:extLst>
                    <a:ext uri="{FF2B5EF4-FFF2-40B4-BE49-F238E27FC236}">
                      <a16:creationId xmlns:a16="http://schemas.microsoft.com/office/drawing/2014/main" id="{7D154799-ABAA-4382-B1CE-4F53F8A9D751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6" name="Google Shape;10036;p58">
                <a:extLst>
                  <a:ext uri="{FF2B5EF4-FFF2-40B4-BE49-F238E27FC236}">
                    <a16:creationId xmlns:a16="http://schemas.microsoft.com/office/drawing/2014/main" id="{2E6A5CE7-52A2-48C5-8DDB-ACAA91C8E333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2183" name="Google Shape;10037;p58">
                  <a:extLst>
                    <a:ext uri="{FF2B5EF4-FFF2-40B4-BE49-F238E27FC236}">
                      <a16:creationId xmlns:a16="http://schemas.microsoft.com/office/drawing/2014/main" id="{AFBBDF34-8CEB-4BE6-9E44-75DA35098E92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10038;p58">
                  <a:extLst>
                    <a:ext uri="{FF2B5EF4-FFF2-40B4-BE49-F238E27FC236}">
                      <a16:creationId xmlns:a16="http://schemas.microsoft.com/office/drawing/2014/main" id="{FF360B96-73F8-42B7-BE60-DBE0A7837D62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7" name="Google Shape;10039;p58">
                <a:extLst>
                  <a:ext uri="{FF2B5EF4-FFF2-40B4-BE49-F238E27FC236}">
                    <a16:creationId xmlns:a16="http://schemas.microsoft.com/office/drawing/2014/main" id="{4CE6887A-6818-41EB-9FE3-E374A882FA9E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2181" name="Google Shape;10040;p58">
                  <a:extLst>
                    <a:ext uri="{FF2B5EF4-FFF2-40B4-BE49-F238E27FC236}">
                      <a16:creationId xmlns:a16="http://schemas.microsoft.com/office/drawing/2014/main" id="{43B59C90-D781-45A4-8030-F0A7FD5414D3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10041;p58">
                  <a:extLst>
                    <a:ext uri="{FF2B5EF4-FFF2-40B4-BE49-F238E27FC236}">
                      <a16:creationId xmlns:a16="http://schemas.microsoft.com/office/drawing/2014/main" id="{EE692D0E-1B05-4729-949B-496AA9B24816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8" name="Google Shape;10042;p58">
                <a:extLst>
                  <a:ext uri="{FF2B5EF4-FFF2-40B4-BE49-F238E27FC236}">
                    <a16:creationId xmlns:a16="http://schemas.microsoft.com/office/drawing/2014/main" id="{ADF387EA-87C6-4F74-9C74-27D80AC92708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2179" name="Google Shape;10043;p58">
                  <a:extLst>
                    <a:ext uri="{FF2B5EF4-FFF2-40B4-BE49-F238E27FC236}">
                      <a16:creationId xmlns:a16="http://schemas.microsoft.com/office/drawing/2014/main" id="{C914F017-847F-4556-94C3-CFFFD92CE30B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10044;p58">
                  <a:extLst>
                    <a:ext uri="{FF2B5EF4-FFF2-40B4-BE49-F238E27FC236}">
                      <a16:creationId xmlns:a16="http://schemas.microsoft.com/office/drawing/2014/main" id="{B7B45842-E779-40C8-A3C0-38B65B208C25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9" name="Google Shape;10045;p58">
                <a:extLst>
                  <a:ext uri="{FF2B5EF4-FFF2-40B4-BE49-F238E27FC236}">
                    <a16:creationId xmlns:a16="http://schemas.microsoft.com/office/drawing/2014/main" id="{450A553E-7A5B-481C-8CCD-8A48EA1BC5E2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2177" name="Google Shape;10046;p58">
                  <a:extLst>
                    <a:ext uri="{FF2B5EF4-FFF2-40B4-BE49-F238E27FC236}">
                      <a16:creationId xmlns:a16="http://schemas.microsoft.com/office/drawing/2014/main" id="{C2C9FEC8-A030-406A-9C71-15AEECE32C8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10047;p58">
                  <a:extLst>
                    <a:ext uri="{FF2B5EF4-FFF2-40B4-BE49-F238E27FC236}">
                      <a16:creationId xmlns:a16="http://schemas.microsoft.com/office/drawing/2014/main" id="{3C5ECDB9-C731-4A0F-93CE-96BDA0F6E7D9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0" name="Google Shape;10048;p58">
                <a:extLst>
                  <a:ext uri="{FF2B5EF4-FFF2-40B4-BE49-F238E27FC236}">
                    <a16:creationId xmlns:a16="http://schemas.microsoft.com/office/drawing/2014/main" id="{FEB58E9D-D777-4981-A4F2-18D214F8F582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2175" name="Google Shape;10049;p58">
                  <a:extLst>
                    <a:ext uri="{FF2B5EF4-FFF2-40B4-BE49-F238E27FC236}">
                      <a16:creationId xmlns:a16="http://schemas.microsoft.com/office/drawing/2014/main" id="{F8B90793-6950-4E12-9C9E-0198A5DA5209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10050;p58">
                  <a:extLst>
                    <a:ext uri="{FF2B5EF4-FFF2-40B4-BE49-F238E27FC236}">
                      <a16:creationId xmlns:a16="http://schemas.microsoft.com/office/drawing/2014/main" id="{ADBE76D8-0B13-452B-A248-CF1CFF492A28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1" name="Google Shape;10051;p58">
                <a:extLst>
                  <a:ext uri="{FF2B5EF4-FFF2-40B4-BE49-F238E27FC236}">
                    <a16:creationId xmlns:a16="http://schemas.microsoft.com/office/drawing/2014/main" id="{597493CB-0204-4F22-ABE0-AB4C1843483E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2173" name="Google Shape;10052;p58">
                  <a:extLst>
                    <a:ext uri="{FF2B5EF4-FFF2-40B4-BE49-F238E27FC236}">
                      <a16:creationId xmlns:a16="http://schemas.microsoft.com/office/drawing/2014/main" id="{882309DF-21EE-4E6F-A11B-2D45509A2CCF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10053;p58">
                  <a:extLst>
                    <a:ext uri="{FF2B5EF4-FFF2-40B4-BE49-F238E27FC236}">
                      <a16:creationId xmlns:a16="http://schemas.microsoft.com/office/drawing/2014/main" id="{808B3C5A-1B8A-4328-920A-6C3F1BB32C4E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2" name="Google Shape;10054;p58">
                <a:extLst>
                  <a:ext uri="{FF2B5EF4-FFF2-40B4-BE49-F238E27FC236}">
                    <a16:creationId xmlns:a16="http://schemas.microsoft.com/office/drawing/2014/main" id="{837D5A96-1F6A-4020-BCB5-E3DD78A3D7E6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2171" name="Google Shape;10055;p58">
                  <a:extLst>
                    <a:ext uri="{FF2B5EF4-FFF2-40B4-BE49-F238E27FC236}">
                      <a16:creationId xmlns:a16="http://schemas.microsoft.com/office/drawing/2014/main" id="{167124C0-A081-4D09-8F6E-52EF552EE78F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10056;p58">
                  <a:extLst>
                    <a:ext uri="{FF2B5EF4-FFF2-40B4-BE49-F238E27FC236}">
                      <a16:creationId xmlns:a16="http://schemas.microsoft.com/office/drawing/2014/main" id="{18C51D21-FE96-4D7D-AEE9-AE55778A9D78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3" name="Google Shape;10057;p58">
                <a:extLst>
                  <a:ext uri="{FF2B5EF4-FFF2-40B4-BE49-F238E27FC236}">
                    <a16:creationId xmlns:a16="http://schemas.microsoft.com/office/drawing/2014/main" id="{52F86220-13BC-4D2A-BE8A-6635EE52E5D9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2169" name="Google Shape;10058;p58">
                  <a:extLst>
                    <a:ext uri="{FF2B5EF4-FFF2-40B4-BE49-F238E27FC236}">
                      <a16:creationId xmlns:a16="http://schemas.microsoft.com/office/drawing/2014/main" id="{3C7D099B-A71D-4948-89DF-9F9F1B8910EA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10059;p58">
                  <a:extLst>
                    <a:ext uri="{FF2B5EF4-FFF2-40B4-BE49-F238E27FC236}">
                      <a16:creationId xmlns:a16="http://schemas.microsoft.com/office/drawing/2014/main" id="{2251918F-9FB6-4C02-BDAA-F6FDE000D3FF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4" name="Google Shape;10060;p58">
                <a:extLst>
                  <a:ext uri="{FF2B5EF4-FFF2-40B4-BE49-F238E27FC236}">
                    <a16:creationId xmlns:a16="http://schemas.microsoft.com/office/drawing/2014/main" id="{8E52B4B4-7B3B-47F3-83D9-6A376E6DA7D6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2167" name="Google Shape;10061;p58">
                  <a:extLst>
                    <a:ext uri="{FF2B5EF4-FFF2-40B4-BE49-F238E27FC236}">
                      <a16:creationId xmlns:a16="http://schemas.microsoft.com/office/drawing/2014/main" id="{2CF4F92B-8369-4550-BF97-D0C7636CA025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10062;p58">
                  <a:extLst>
                    <a:ext uri="{FF2B5EF4-FFF2-40B4-BE49-F238E27FC236}">
                      <a16:creationId xmlns:a16="http://schemas.microsoft.com/office/drawing/2014/main" id="{97D8D926-29BD-4170-85DE-E4280F32CA01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5" name="Google Shape;10063;p58">
                <a:extLst>
                  <a:ext uri="{FF2B5EF4-FFF2-40B4-BE49-F238E27FC236}">
                    <a16:creationId xmlns:a16="http://schemas.microsoft.com/office/drawing/2014/main" id="{BFD31945-EDE6-4B4E-9156-771940A4542A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2165" name="Google Shape;10064;p58">
                  <a:extLst>
                    <a:ext uri="{FF2B5EF4-FFF2-40B4-BE49-F238E27FC236}">
                      <a16:creationId xmlns:a16="http://schemas.microsoft.com/office/drawing/2014/main" id="{345F252B-F658-4A11-BD5B-5CB3AAF46205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10065;p58">
                  <a:extLst>
                    <a:ext uri="{FF2B5EF4-FFF2-40B4-BE49-F238E27FC236}">
                      <a16:creationId xmlns:a16="http://schemas.microsoft.com/office/drawing/2014/main" id="{B12B9953-5BC7-4113-8418-9D4EBE0AF20A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6" name="Google Shape;10066;p58">
                <a:extLst>
                  <a:ext uri="{FF2B5EF4-FFF2-40B4-BE49-F238E27FC236}">
                    <a16:creationId xmlns:a16="http://schemas.microsoft.com/office/drawing/2014/main" id="{92A6FA89-0715-430A-90B4-4EC8D7D55CD6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2163" name="Google Shape;10067;p58">
                  <a:extLst>
                    <a:ext uri="{FF2B5EF4-FFF2-40B4-BE49-F238E27FC236}">
                      <a16:creationId xmlns:a16="http://schemas.microsoft.com/office/drawing/2014/main" id="{C37EEE75-9765-4218-8222-6D3D8D9A11FF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10068;p58">
                  <a:extLst>
                    <a:ext uri="{FF2B5EF4-FFF2-40B4-BE49-F238E27FC236}">
                      <a16:creationId xmlns:a16="http://schemas.microsoft.com/office/drawing/2014/main" id="{FE5595E8-3E8B-4B2C-BC08-3213BFA6EE39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7" name="Google Shape;10069;p58">
                <a:extLst>
                  <a:ext uri="{FF2B5EF4-FFF2-40B4-BE49-F238E27FC236}">
                    <a16:creationId xmlns:a16="http://schemas.microsoft.com/office/drawing/2014/main" id="{C38E21D0-F35D-4BFB-ACF3-6D59C009C432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2161" name="Google Shape;10070;p58">
                  <a:extLst>
                    <a:ext uri="{FF2B5EF4-FFF2-40B4-BE49-F238E27FC236}">
                      <a16:creationId xmlns:a16="http://schemas.microsoft.com/office/drawing/2014/main" id="{B575415B-D8C1-49B3-AACA-0FF1AE88A0AF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10071;p58">
                  <a:extLst>
                    <a:ext uri="{FF2B5EF4-FFF2-40B4-BE49-F238E27FC236}">
                      <a16:creationId xmlns:a16="http://schemas.microsoft.com/office/drawing/2014/main" id="{8D49047E-F37D-49D4-A10F-390414C98925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8" name="Google Shape;10072;p58">
                <a:extLst>
                  <a:ext uri="{FF2B5EF4-FFF2-40B4-BE49-F238E27FC236}">
                    <a16:creationId xmlns:a16="http://schemas.microsoft.com/office/drawing/2014/main" id="{622F382E-1F78-430A-AC5A-9139ED3B5D5D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2159" name="Google Shape;10073;p58">
                  <a:extLst>
                    <a:ext uri="{FF2B5EF4-FFF2-40B4-BE49-F238E27FC236}">
                      <a16:creationId xmlns:a16="http://schemas.microsoft.com/office/drawing/2014/main" id="{30E960CB-166A-4937-835C-B7CC14891A26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10074;p58">
                  <a:extLst>
                    <a:ext uri="{FF2B5EF4-FFF2-40B4-BE49-F238E27FC236}">
                      <a16:creationId xmlns:a16="http://schemas.microsoft.com/office/drawing/2014/main" id="{18BB15A3-1EF9-45B0-9201-CCAC7291E954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9" name="Google Shape;10075;p58">
                <a:extLst>
                  <a:ext uri="{FF2B5EF4-FFF2-40B4-BE49-F238E27FC236}">
                    <a16:creationId xmlns:a16="http://schemas.microsoft.com/office/drawing/2014/main" id="{D8BE6F87-5EF8-47FA-8658-FEC808AF2A67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2157" name="Google Shape;10076;p58">
                  <a:extLst>
                    <a:ext uri="{FF2B5EF4-FFF2-40B4-BE49-F238E27FC236}">
                      <a16:creationId xmlns:a16="http://schemas.microsoft.com/office/drawing/2014/main" id="{9E32F552-A9D6-4BA3-BA80-8E474E8816C4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10077;p58">
                  <a:extLst>
                    <a:ext uri="{FF2B5EF4-FFF2-40B4-BE49-F238E27FC236}">
                      <a16:creationId xmlns:a16="http://schemas.microsoft.com/office/drawing/2014/main" id="{EE6A935B-68F4-4E4B-BF01-658169F308D5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0" name="Google Shape;10078;p58">
                <a:extLst>
                  <a:ext uri="{FF2B5EF4-FFF2-40B4-BE49-F238E27FC236}">
                    <a16:creationId xmlns:a16="http://schemas.microsoft.com/office/drawing/2014/main" id="{13635D76-3969-4F25-8B63-062548B01697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2155" name="Google Shape;10079;p58">
                  <a:extLst>
                    <a:ext uri="{FF2B5EF4-FFF2-40B4-BE49-F238E27FC236}">
                      <a16:creationId xmlns:a16="http://schemas.microsoft.com/office/drawing/2014/main" id="{D9736FB6-C00B-401B-980E-651999D713D1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10080;p58">
                  <a:extLst>
                    <a:ext uri="{FF2B5EF4-FFF2-40B4-BE49-F238E27FC236}">
                      <a16:creationId xmlns:a16="http://schemas.microsoft.com/office/drawing/2014/main" id="{E0F50727-EA60-4DC4-92AB-2736E88A7D5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1" name="Google Shape;10081;p58">
                <a:extLst>
                  <a:ext uri="{FF2B5EF4-FFF2-40B4-BE49-F238E27FC236}">
                    <a16:creationId xmlns:a16="http://schemas.microsoft.com/office/drawing/2014/main" id="{58782439-A57F-4BEC-8559-D93A3860328F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2153" name="Google Shape;10082;p58">
                  <a:extLst>
                    <a:ext uri="{FF2B5EF4-FFF2-40B4-BE49-F238E27FC236}">
                      <a16:creationId xmlns:a16="http://schemas.microsoft.com/office/drawing/2014/main" id="{8A79A027-AA86-4225-AE84-8D0C8C7FDC2F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10083;p58">
                  <a:extLst>
                    <a:ext uri="{FF2B5EF4-FFF2-40B4-BE49-F238E27FC236}">
                      <a16:creationId xmlns:a16="http://schemas.microsoft.com/office/drawing/2014/main" id="{5714680B-0FB5-4643-96AB-ACFE6788C5D7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2" name="Google Shape;10084;p58">
                <a:extLst>
                  <a:ext uri="{FF2B5EF4-FFF2-40B4-BE49-F238E27FC236}">
                    <a16:creationId xmlns:a16="http://schemas.microsoft.com/office/drawing/2014/main" id="{8BBE2C98-86C6-47D2-85E7-7F1DA3B55B20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2151" name="Google Shape;10085;p58">
                  <a:extLst>
                    <a:ext uri="{FF2B5EF4-FFF2-40B4-BE49-F238E27FC236}">
                      <a16:creationId xmlns:a16="http://schemas.microsoft.com/office/drawing/2014/main" id="{FFFBBC97-3D14-4D7F-9CD4-3936D9BFD1B6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10086;p58">
                  <a:extLst>
                    <a:ext uri="{FF2B5EF4-FFF2-40B4-BE49-F238E27FC236}">
                      <a16:creationId xmlns:a16="http://schemas.microsoft.com/office/drawing/2014/main" id="{89CAAB0D-4563-4316-8C40-F209E0046E5B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3" name="Google Shape;10087;p58">
                <a:extLst>
                  <a:ext uri="{FF2B5EF4-FFF2-40B4-BE49-F238E27FC236}">
                    <a16:creationId xmlns:a16="http://schemas.microsoft.com/office/drawing/2014/main" id="{383F520B-CE80-4214-8860-C343634C0416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2149" name="Google Shape;10088;p58">
                  <a:extLst>
                    <a:ext uri="{FF2B5EF4-FFF2-40B4-BE49-F238E27FC236}">
                      <a16:creationId xmlns:a16="http://schemas.microsoft.com/office/drawing/2014/main" id="{BE282CD7-D114-4665-9304-C92E2B7D4E6C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10089;p58">
                  <a:extLst>
                    <a:ext uri="{FF2B5EF4-FFF2-40B4-BE49-F238E27FC236}">
                      <a16:creationId xmlns:a16="http://schemas.microsoft.com/office/drawing/2014/main" id="{8E03C239-5630-44FD-8502-074EAF0CD159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4" name="Google Shape;10090;p58">
                <a:extLst>
                  <a:ext uri="{FF2B5EF4-FFF2-40B4-BE49-F238E27FC236}">
                    <a16:creationId xmlns:a16="http://schemas.microsoft.com/office/drawing/2014/main" id="{684BE3E9-0ACF-45F6-91A6-12B84F4C8FD0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2147" name="Google Shape;10091;p58">
                  <a:extLst>
                    <a:ext uri="{FF2B5EF4-FFF2-40B4-BE49-F238E27FC236}">
                      <a16:creationId xmlns:a16="http://schemas.microsoft.com/office/drawing/2014/main" id="{57B5BD0C-E8F4-47E8-AF44-59095F58A6E4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10092;p58">
                  <a:extLst>
                    <a:ext uri="{FF2B5EF4-FFF2-40B4-BE49-F238E27FC236}">
                      <a16:creationId xmlns:a16="http://schemas.microsoft.com/office/drawing/2014/main" id="{0043EA26-E0DA-405C-AF1E-1AA62F59E005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5" name="Google Shape;10093;p58">
                <a:extLst>
                  <a:ext uri="{FF2B5EF4-FFF2-40B4-BE49-F238E27FC236}">
                    <a16:creationId xmlns:a16="http://schemas.microsoft.com/office/drawing/2014/main" id="{580CEA22-1894-479E-9053-4C70812737B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2145" name="Google Shape;10094;p58">
                  <a:extLst>
                    <a:ext uri="{FF2B5EF4-FFF2-40B4-BE49-F238E27FC236}">
                      <a16:creationId xmlns:a16="http://schemas.microsoft.com/office/drawing/2014/main" id="{D36B448A-F847-4EE9-BFA5-352DEFAD58C0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10095;p58">
                  <a:extLst>
                    <a:ext uri="{FF2B5EF4-FFF2-40B4-BE49-F238E27FC236}">
                      <a16:creationId xmlns:a16="http://schemas.microsoft.com/office/drawing/2014/main" id="{82846188-1929-41BB-AA18-38E5A93C0F8E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6" name="Google Shape;10096;p58">
                <a:extLst>
                  <a:ext uri="{FF2B5EF4-FFF2-40B4-BE49-F238E27FC236}">
                    <a16:creationId xmlns:a16="http://schemas.microsoft.com/office/drawing/2014/main" id="{9512FC90-CC16-48D2-8BAC-BBDBD2BBC0B6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2143" name="Google Shape;10097;p58">
                  <a:extLst>
                    <a:ext uri="{FF2B5EF4-FFF2-40B4-BE49-F238E27FC236}">
                      <a16:creationId xmlns:a16="http://schemas.microsoft.com/office/drawing/2014/main" id="{5F4ED376-D897-45C4-AC52-3DCA24E8374E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10098;p58">
                  <a:extLst>
                    <a:ext uri="{FF2B5EF4-FFF2-40B4-BE49-F238E27FC236}">
                      <a16:creationId xmlns:a16="http://schemas.microsoft.com/office/drawing/2014/main" id="{14BC54F7-8882-440B-91A3-98037EC6C89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7" name="Google Shape;10099;p58">
                <a:extLst>
                  <a:ext uri="{FF2B5EF4-FFF2-40B4-BE49-F238E27FC236}">
                    <a16:creationId xmlns:a16="http://schemas.microsoft.com/office/drawing/2014/main" id="{176F8894-00AC-4989-AD60-7F17CFEFA2BB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2141" name="Google Shape;10100;p58">
                  <a:extLst>
                    <a:ext uri="{FF2B5EF4-FFF2-40B4-BE49-F238E27FC236}">
                      <a16:creationId xmlns:a16="http://schemas.microsoft.com/office/drawing/2014/main" id="{C16D7CC6-436B-482E-9CE1-579F6CAA38C3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10101;p58">
                  <a:extLst>
                    <a:ext uri="{FF2B5EF4-FFF2-40B4-BE49-F238E27FC236}">
                      <a16:creationId xmlns:a16="http://schemas.microsoft.com/office/drawing/2014/main" id="{89ED3232-4018-47A1-90CB-5FA2E5E72C70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8" name="Google Shape;10102;p58">
                <a:extLst>
                  <a:ext uri="{FF2B5EF4-FFF2-40B4-BE49-F238E27FC236}">
                    <a16:creationId xmlns:a16="http://schemas.microsoft.com/office/drawing/2014/main" id="{2F935711-0CE3-4575-9505-350217B2E7CA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2139" name="Google Shape;10103;p58">
                  <a:extLst>
                    <a:ext uri="{FF2B5EF4-FFF2-40B4-BE49-F238E27FC236}">
                      <a16:creationId xmlns:a16="http://schemas.microsoft.com/office/drawing/2014/main" id="{05896E88-ADA6-462D-8BED-B8B5E983698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10104;p58">
                  <a:extLst>
                    <a:ext uri="{FF2B5EF4-FFF2-40B4-BE49-F238E27FC236}">
                      <a16:creationId xmlns:a16="http://schemas.microsoft.com/office/drawing/2014/main" id="{3B442F14-8B84-472A-9EAE-38C92D7FA7B5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7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3;p35">
            <a:extLst>
              <a:ext uri="{FF2B5EF4-FFF2-40B4-BE49-F238E27FC236}">
                <a16:creationId xmlns:a16="http://schemas.microsoft.com/office/drawing/2014/main" id="{EE65E446-585A-4418-B48B-BFA17D91CC39}"/>
              </a:ext>
            </a:extLst>
          </p:cNvPr>
          <p:cNvSpPr txBox="1">
            <a:spLocks/>
          </p:cNvSpPr>
          <p:nvPr/>
        </p:nvSpPr>
        <p:spPr>
          <a:xfrm>
            <a:off x="1214354" y="1637653"/>
            <a:ext cx="6336505" cy="186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The Increasing of People shopping online due to world wild situation (</a:t>
            </a:r>
            <a:r>
              <a:rPr lang="en-US" sz="2800" dirty="0">
                <a:solidFill>
                  <a:schemeClr val="bg2"/>
                </a:solidFill>
              </a:rPr>
              <a:t>codid19</a:t>
            </a:r>
            <a:r>
              <a:rPr lang="en-US" sz="2800" dirty="0">
                <a:solidFill>
                  <a:schemeClr val="tx1"/>
                </a:solidFill>
              </a:rPr>
              <a:t>) and the number of competition is rising up everyday, make thing </a:t>
            </a:r>
            <a:r>
              <a:rPr lang="en-US" sz="2800" dirty="0" err="1">
                <a:solidFill>
                  <a:schemeClr val="tx1"/>
                </a:solidFill>
              </a:rPr>
              <a:t>hardER</a:t>
            </a:r>
            <a:r>
              <a:rPr lang="en-US" sz="2800" dirty="0">
                <a:solidFill>
                  <a:schemeClr val="tx1"/>
                </a:solidFill>
              </a:rPr>
              <a:t> for the Supermarket to compete</a:t>
            </a:r>
          </a:p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8117" y="802340"/>
            <a:ext cx="22573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500" dirty="0">
                <a:solidFill>
                  <a:schemeClr val="bg2"/>
                </a:solidFill>
                <a:latin typeface="Bebas Neue" panose="020B0604020202020204" charset="0"/>
              </a:rPr>
              <a:t>BUSINESS</a:t>
            </a:r>
            <a:r>
              <a:rPr lang="en-CA" sz="3500" dirty="0">
                <a:solidFill>
                  <a:schemeClr val="tx1"/>
                </a:solidFill>
                <a:latin typeface="Bebas Neue" panose="020B0604020202020204" charset="0"/>
              </a:rPr>
              <a:t> </a:t>
            </a:r>
            <a:r>
              <a:rPr lang="en-CA" sz="3500" dirty="0">
                <a:solidFill>
                  <a:schemeClr val="bg2"/>
                </a:solidFill>
                <a:latin typeface="Bebas Neue" panose="020B0604020202020204" charset="0"/>
              </a:rPr>
              <a:t>TASK</a:t>
            </a:r>
            <a:endParaRPr lang="en-US" sz="3500" dirty="0">
              <a:solidFill>
                <a:schemeClr val="bg2"/>
              </a:solidFill>
              <a:latin typeface="Bebas Neue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BA2CC-CDDD-438F-A1AA-BF0DC7D21652}"/>
              </a:ext>
            </a:extLst>
          </p:cNvPr>
          <p:cNvSpPr txBox="1"/>
          <p:nvPr/>
        </p:nvSpPr>
        <p:spPr>
          <a:xfrm>
            <a:off x="381397" y="239812"/>
            <a:ext cx="194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Introduction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7" name="Google Shape;2153;p35">
            <a:extLst>
              <a:ext uri="{FF2B5EF4-FFF2-40B4-BE49-F238E27FC236}">
                <a16:creationId xmlns:a16="http://schemas.microsoft.com/office/drawing/2014/main" id="{B512B1B7-246B-49D3-9682-F1212A557D15}"/>
              </a:ext>
            </a:extLst>
          </p:cNvPr>
          <p:cNvSpPr txBox="1">
            <a:spLocks/>
          </p:cNvSpPr>
          <p:nvPr/>
        </p:nvSpPr>
        <p:spPr>
          <a:xfrm>
            <a:off x="1214353" y="3103665"/>
            <a:ext cx="6336505" cy="121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3000" dirty="0">
                <a:solidFill>
                  <a:schemeClr val="tx1"/>
                </a:solidFill>
              </a:rPr>
              <a:t>We will use the data to find insights to help the supermarket business increase sales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3;p35">
            <a:extLst>
              <a:ext uri="{FF2B5EF4-FFF2-40B4-BE49-F238E27FC236}">
                <a16:creationId xmlns:a16="http://schemas.microsoft.com/office/drawing/2014/main" id="{EE65E446-585A-4418-B48B-BFA17D91CC39}"/>
              </a:ext>
            </a:extLst>
          </p:cNvPr>
          <p:cNvSpPr txBox="1">
            <a:spLocks/>
          </p:cNvSpPr>
          <p:nvPr/>
        </p:nvSpPr>
        <p:spPr>
          <a:xfrm>
            <a:off x="1336015" y="2219735"/>
            <a:ext cx="6199320" cy="160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6000" dirty="0">
                <a:solidFill>
                  <a:schemeClr val="tx1"/>
                </a:solidFill>
              </a:rPr>
              <a:t>RETAIL SECTOR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0541" y="1664250"/>
            <a:ext cx="171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2"/>
                </a:solidFill>
                <a:latin typeface="Bebas Neue" panose="020B0604020202020204" charset="0"/>
              </a:rPr>
              <a:t>INDUSTRY</a:t>
            </a:r>
            <a:endParaRPr lang="en-US" sz="4000" dirty="0">
              <a:solidFill>
                <a:schemeClr val="bg2"/>
              </a:solidFill>
              <a:latin typeface="Bebas Neu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48F00-A7D9-4DC0-B28E-376A72A6E719}"/>
              </a:ext>
            </a:extLst>
          </p:cNvPr>
          <p:cNvSpPr txBox="1"/>
          <p:nvPr/>
        </p:nvSpPr>
        <p:spPr>
          <a:xfrm>
            <a:off x="460794" y="242372"/>
            <a:ext cx="194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Introduction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7" name="Google Shape;10281;p59">
            <a:extLst>
              <a:ext uri="{FF2B5EF4-FFF2-40B4-BE49-F238E27FC236}">
                <a16:creationId xmlns:a16="http://schemas.microsoft.com/office/drawing/2014/main" id="{E5676EE2-9CAD-44A9-8D43-F6F7AC6F33D0}"/>
              </a:ext>
            </a:extLst>
          </p:cNvPr>
          <p:cNvGrpSpPr/>
          <p:nvPr/>
        </p:nvGrpSpPr>
        <p:grpSpPr>
          <a:xfrm>
            <a:off x="7051004" y="4452388"/>
            <a:ext cx="1616962" cy="346255"/>
            <a:chOff x="1808063" y="4294338"/>
            <a:chExt cx="3370782" cy="721817"/>
          </a:xfrm>
        </p:grpSpPr>
        <p:sp>
          <p:nvSpPr>
            <p:cNvPr id="8" name="Google Shape;10282;p59">
              <a:extLst>
                <a:ext uri="{FF2B5EF4-FFF2-40B4-BE49-F238E27FC236}">
                  <a16:creationId xmlns:a16="http://schemas.microsoft.com/office/drawing/2014/main" id="{B30DB605-F194-493E-A8B3-B97408189B85}"/>
                </a:ext>
              </a:extLst>
            </p:cNvPr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3;p59">
              <a:extLst>
                <a:ext uri="{FF2B5EF4-FFF2-40B4-BE49-F238E27FC236}">
                  <a16:creationId xmlns:a16="http://schemas.microsoft.com/office/drawing/2014/main" id="{E22F129F-85EF-4661-A4F5-E50F6963FD9C}"/>
                </a:ext>
              </a:extLst>
            </p:cNvPr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84;p59">
              <a:extLst>
                <a:ext uri="{FF2B5EF4-FFF2-40B4-BE49-F238E27FC236}">
                  <a16:creationId xmlns:a16="http://schemas.microsoft.com/office/drawing/2014/main" id="{CC19561B-240C-4D82-8236-FEE8F5C51149}"/>
                </a:ext>
              </a:extLst>
            </p:cNvPr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85;p59">
              <a:extLst>
                <a:ext uri="{FF2B5EF4-FFF2-40B4-BE49-F238E27FC236}">
                  <a16:creationId xmlns:a16="http://schemas.microsoft.com/office/drawing/2014/main" id="{6DC6D781-0236-46AD-BA88-0BAB913B8BE6}"/>
                </a:ext>
              </a:extLst>
            </p:cNvPr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86;p59">
              <a:extLst>
                <a:ext uri="{FF2B5EF4-FFF2-40B4-BE49-F238E27FC236}">
                  <a16:creationId xmlns:a16="http://schemas.microsoft.com/office/drawing/2014/main" id="{8598D4DE-38AE-429E-AD7E-E604218969C3}"/>
                </a:ext>
              </a:extLst>
            </p:cNvPr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87;p59">
              <a:extLst>
                <a:ext uri="{FF2B5EF4-FFF2-40B4-BE49-F238E27FC236}">
                  <a16:creationId xmlns:a16="http://schemas.microsoft.com/office/drawing/2014/main" id="{C22D0580-DEB8-464B-992E-DB740EFE4F39}"/>
                </a:ext>
              </a:extLst>
            </p:cNvPr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88;p59">
              <a:extLst>
                <a:ext uri="{FF2B5EF4-FFF2-40B4-BE49-F238E27FC236}">
                  <a16:creationId xmlns:a16="http://schemas.microsoft.com/office/drawing/2014/main" id="{ED8A1809-124D-4964-B510-83701E1BDC9B}"/>
                </a:ext>
              </a:extLst>
            </p:cNvPr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89;p59">
              <a:extLst>
                <a:ext uri="{FF2B5EF4-FFF2-40B4-BE49-F238E27FC236}">
                  <a16:creationId xmlns:a16="http://schemas.microsoft.com/office/drawing/2014/main" id="{71523E26-CEA2-49C4-A350-4E9F9FA27D3C}"/>
                </a:ext>
              </a:extLst>
            </p:cNvPr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90;p59">
              <a:extLst>
                <a:ext uri="{FF2B5EF4-FFF2-40B4-BE49-F238E27FC236}">
                  <a16:creationId xmlns:a16="http://schemas.microsoft.com/office/drawing/2014/main" id="{62CC2FA8-49A8-4689-91E4-AB0B5418DA97}"/>
                </a:ext>
              </a:extLst>
            </p:cNvPr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91;p59">
              <a:extLst>
                <a:ext uri="{FF2B5EF4-FFF2-40B4-BE49-F238E27FC236}">
                  <a16:creationId xmlns:a16="http://schemas.microsoft.com/office/drawing/2014/main" id="{4B625705-6BAE-4F8F-B673-C08B989D0491}"/>
                </a:ext>
              </a:extLst>
            </p:cNvPr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19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3;p35">
            <a:extLst>
              <a:ext uri="{FF2B5EF4-FFF2-40B4-BE49-F238E27FC236}">
                <a16:creationId xmlns:a16="http://schemas.microsoft.com/office/drawing/2014/main" id="{EE65E446-585A-4418-B48B-BFA17D91CC39}"/>
              </a:ext>
            </a:extLst>
          </p:cNvPr>
          <p:cNvSpPr txBox="1">
            <a:spLocks/>
          </p:cNvSpPr>
          <p:nvPr/>
        </p:nvSpPr>
        <p:spPr>
          <a:xfrm>
            <a:off x="1013221" y="1838900"/>
            <a:ext cx="6598312" cy="25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chemeClr val="tx1"/>
                </a:solidFill>
              </a:rPr>
              <a:t>Which city sells the most?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5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chemeClr val="tx1"/>
                </a:solidFill>
              </a:rPr>
              <a:t>What product line that performing well of each month?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Is the Customer type really impact the sale performance?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chemeClr val="tx1"/>
                </a:solidFill>
              </a:rPr>
              <a:t>What product line that generate the most and least revenue for the first quarter of the year?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0503" y="631456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2"/>
                </a:solidFill>
                <a:latin typeface="Bebas Neue" panose="020B0604020202020204" charset="0"/>
              </a:rPr>
              <a:t>BUSINESS</a:t>
            </a:r>
            <a:r>
              <a:rPr lang="en-CA" sz="3200" dirty="0">
                <a:solidFill>
                  <a:schemeClr val="bg2"/>
                </a:solidFill>
              </a:rPr>
              <a:t> </a:t>
            </a:r>
            <a:r>
              <a:rPr lang="en-CA" sz="3200" dirty="0">
                <a:solidFill>
                  <a:schemeClr val="bg2"/>
                </a:solidFill>
                <a:latin typeface="Bebas Neue" panose="020B0604020202020204" charset="0"/>
              </a:rPr>
              <a:t>QUESTION</a:t>
            </a:r>
            <a:endParaRPr lang="en-US" sz="3200" dirty="0">
              <a:solidFill>
                <a:schemeClr val="bg2"/>
              </a:solidFill>
              <a:latin typeface="Bebas Neue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BACD-7560-44DD-A7C3-A0644D3B9A04}"/>
              </a:ext>
            </a:extLst>
          </p:cNvPr>
          <p:cNvSpPr txBox="1"/>
          <p:nvPr/>
        </p:nvSpPr>
        <p:spPr>
          <a:xfrm>
            <a:off x="345017" y="231346"/>
            <a:ext cx="194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Introduction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46"/>
          <p:cNvSpPr txBox="1">
            <a:spLocks noGrp="1"/>
          </p:cNvSpPr>
          <p:nvPr>
            <p:ph type="title"/>
          </p:nvPr>
        </p:nvSpPr>
        <p:spPr>
          <a:xfrm>
            <a:off x="98920" y="470350"/>
            <a:ext cx="223349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506" name="Google Shape;2506;p46"/>
          <p:cNvSpPr txBox="1"/>
          <p:nvPr/>
        </p:nvSpPr>
        <p:spPr>
          <a:xfrm>
            <a:off x="2429246" y="4231346"/>
            <a:ext cx="609749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buNone/>
            </a:pPr>
            <a:r>
              <a:rPr lang="en-US" sz="1600" spc="15" dirty="0">
                <a:solidFill>
                  <a:schemeClr val="tx1"/>
                </a:solidFill>
                <a:effectLst/>
                <a:latin typeface="Montserrat" panose="00000500000000000000" pitchFamily="50" charset="0"/>
                <a:ea typeface="Times New Roman" panose="02020603050405020304" pitchFamily="18" charset="0"/>
                <a:cs typeface="Rubik"/>
              </a:rPr>
              <a:t>The dataset get from Kaggle</a:t>
            </a:r>
            <a:r>
              <a:rPr lang="en-US" sz="1600" spc="15" dirty="0">
                <a:solidFill>
                  <a:schemeClr val="tx1"/>
                </a:solidFill>
                <a:latin typeface="Montserrat" panose="00000500000000000000" pitchFamily="50" charset="0"/>
                <a:ea typeface="Times New Roman" panose="02020603050405020304" pitchFamily="18" charset="0"/>
                <a:cs typeface="Rubik"/>
              </a:rPr>
              <a:t>: https://www.kaggle.com/aungpyaeap/supermarket-sales</a:t>
            </a:r>
          </a:p>
          <a:p>
            <a:pPr marL="114300" indent="0">
              <a:buNone/>
            </a:pPr>
            <a:r>
              <a:rPr lang="en-US" sz="1600" spc="15" dirty="0">
                <a:solidFill>
                  <a:schemeClr val="tx1"/>
                </a:solidFill>
                <a:latin typeface="Montserrat" panose="00000500000000000000" pitchFamily="50" charset="0"/>
                <a:ea typeface="Rubik"/>
                <a:cs typeface="Rubik"/>
              </a:rPr>
              <a:t>There are 17 columns in dataset and 3 month of time </a:t>
            </a:r>
            <a:endParaRPr lang="en-US" sz="1600" dirty="0">
              <a:solidFill>
                <a:schemeClr val="tx1"/>
              </a:solidFill>
              <a:effectLst/>
              <a:latin typeface="Montserrat" panose="00000500000000000000" pitchFamily="50" charset="0"/>
              <a:ea typeface="Rubik"/>
              <a:cs typeface="Rubik"/>
            </a:endParaRPr>
          </a:p>
        </p:txBody>
      </p:sp>
      <p:grpSp>
        <p:nvGrpSpPr>
          <p:cNvPr id="2555" name="Google Shape;2555;p46"/>
          <p:cNvGrpSpPr/>
          <p:nvPr/>
        </p:nvGrpSpPr>
        <p:grpSpPr>
          <a:xfrm>
            <a:off x="2561517" y="470350"/>
            <a:ext cx="6370816" cy="3542850"/>
            <a:chOff x="1363057" y="1694596"/>
            <a:chExt cx="980794" cy="877163"/>
          </a:xfrm>
        </p:grpSpPr>
        <p:sp>
          <p:nvSpPr>
            <p:cNvPr id="2556" name="Google Shape;2556;p46"/>
            <p:cNvSpPr/>
            <p:nvPr/>
          </p:nvSpPr>
          <p:spPr>
            <a:xfrm>
              <a:off x="145139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145139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215175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15175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1363057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246381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2243243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2243256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261D0D-7A47-46FF-A7C2-0DAB1D3D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88" y="607964"/>
            <a:ext cx="5486257" cy="3267621"/>
          </a:xfrm>
          <a:prstGeom prst="rect">
            <a:avLst/>
          </a:prstGeom>
          <a:ln w="9525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oogle Shape;11016;p61">
            <a:extLst>
              <a:ext uri="{FF2B5EF4-FFF2-40B4-BE49-F238E27FC236}">
                <a16:creationId xmlns:a16="http://schemas.microsoft.com/office/drawing/2014/main" id="{61FB0B28-4C68-47F9-A9C3-070D55FF118E}"/>
              </a:ext>
            </a:extLst>
          </p:cNvPr>
          <p:cNvGrpSpPr/>
          <p:nvPr/>
        </p:nvGrpSpPr>
        <p:grpSpPr>
          <a:xfrm rot="843009">
            <a:off x="-424968" y="1577878"/>
            <a:ext cx="2037446" cy="1679766"/>
            <a:chOff x="2499700" y="1135950"/>
            <a:chExt cx="732402" cy="694705"/>
          </a:xfrm>
        </p:grpSpPr>
        <p:sp>
          <p:nvSpPr>
            <p:cNvPr id="22" name="Google Shape;11017;p61">
              <a:extLst>
                <a:ext uri="{FF2B5EF4-FFF2-40B4-BE49-F238E27FC236}">
                  <a16:creationId xmlns:a16="http://schemas.microsoft.com/office/drawing/2014/main" id="{E70753DF-37EE-4440-905A-8FAB441A77F9}"/>
                </a:ext>
              </a:extLst>
            </p:cNvPr>
            <p:cNvSpPr/>
            <p:nvPr/>
          </p:nvSpPr>
          <p:spPr>
            <a:xfrm>
              <a:off x="2721907" y="1135950"/>
              <a:ext cx="288719" cy="199571"/>
            </a:xfrm>
            <a:custGeom>
              <a:avLst/>
              <a:gdLst/>
              <a:ahLst/>
              <a:cxnLst/>
              <a:rect l="l" t="t" r="r" b="b"/>
              <a:pathLst>
                <a:path w="81559" h="56376" extrusionOk="0">
                  <a:moveTo>
                    <a:pt x="40780" y="1"/>
                  </a:moveTo>
                  <a:cubicBezTo>
                    <a:pt x="38862" y="1"/>
                    <a:pt x="36944" y="556"/>
                    <a:pt x="35329" y="1666"/>
                  </a:cubicBezTo>
                  <a:cubicBezTo>
                    <a:pt x="24427" y="9338"/>
                    <a:pt x="1211" y="28718"/>
                    <a:pt x="0" y="51329"/>
                  </a:cubicBezTo>
                  <a:lnTo>
                    <a:pt x="1211" y="51732"/>
                  </a:lnTo>
                  <a:cubicBezTo>
                    <a:pt x="4845" y="52944"/>
                    <a:pt x="8479" y="54357"/>
                    <a:pt x="12113" y="56174"/>
                  </a:cubicBezTo>
                  <a:lnTo>
                    <a:pt x="12113" y="53145"/>
                  </a:lnTo>
                  <a:cubicBezTo>
                    <a:pt x="12113" y="36591"/>
                    <a:pt x="29071" y="22662"/>
                    <a:pt x="36944" y="17009"/>
                  </a:cubicBezTo>
                  <a:cubicBezTo>
                    <a:pt x="38155" y="16202"/>
                    <a:pt x="39467" y="15798"/>
                    <a:pt x="40780" y="15798"/>
                  </a:cubicBezTo>
                  <a:cubicBezTo>
                    <a:pt x="42092" y="15798"/>
                    <a:pt x="43404" y="16202"/>
                    <a:pt x="44615" y="17009"/>
                  </a:cubicBezTo>
                  <a:cubicBezTo>
                    <a:pt x="52489" y="22662"/>
                    <a:pt x="69446" y="36591"/>
                    <a:pt x="69446" y="53145"/>
                  </a:cubicBezTo>
                  <a:lnTo>
                    <a:pt x="69446" y="56376"/>
                  </a:lnTo>
                  <a:cubicBezTo>
                    <a:pt x="72878" y="54559"/>
                    <a:pt x="76512" y="53145"/>
                    <a:pt x="80146" y="51934"/>
                  </a:cubicBezTo>
                  <a:lnTo>
                    <a:pt x="81559" y="51530"/>
                  </a:lnTo>
                  <a:cubicBezTo>
                    <a:pt x="80751" y="28920"/>
                    <a:pt x="57132" y="9540"/>
                    <a:pt x="46230" y="1666"/>
                  </a:cubicBezTo>
                  <a:cubicBezTo>
                    <a:pt x="44615" y="556"/>
                    <a:pt x="42697" y="1"/>
                    <a:pt x="407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18;p61">
              <a:extLst>
                <a:ext uri="{FF2B5EF4-FFF2-40B4-BE49-F238E27FC236}">
                  <a16:creationId xmlns:a16="http://schemas.microsoft.com/office/drawing/2014/main" id="{C9045BDC-3B4C-43C9-BD6D-8B29F0301EF3}"/>
                </a:ext>
              </a:extLst>
            </p:cNvPr>
            <p:cNvSpPr/>
            <p:nvPr/>
          </p:nvSpPr>
          <p:spPr>
            <a:xfrm>
              <a:off x="2499700" y="1313180"/>
              <a:ext cx="225119" cy="278853"/>
            </a:xfrm>
            <a:custGeom>
              <a:avLst/>
              <a:gdLst/>
              <a:ahLst/>
              <a:cxnLst/>
              <a:rect l="l" t="t" r="r" b="b"/>
              <a:pathLst>
                <a:path w="63593" h="78772" extrusionOk="0">
                  <a:moveTo>
                    <a:pt x="53819" y="1"/>
                  </a:moveTo>
                  <a:cubicBezTo>
                    <a:pt x="53376" y="1"/>
                    <a:pt x="52933" y="13"/>
                    <a:pt x="52489" y="39"/>
                  </a:cubicBezTo>
                  <a:cubicBezTo>
                    <a:pt x="33311" y="39"/>
                    <a:pt x="13527" y="12758"/>
                    <a:pt x="4442" y="19420"/>
                  </a:cubicBezTo>
                  <a:cubicBezTo>
                    <a:pt x="1212" y="21842"/>
                    <a:pt x="1" y="26082"/>
                    <a:pt x="1212" y="29917"/>
                  </a:cubicBezTo>
                  <a:cubicBezTo>
                    <a:pt x="5048" y="42434"/>
                    <a:pt x="16353" y="70697"/>
                    <a:pt x="37550" y="78772"/>
                  </a:cubicBezTo>
                  <a:cubicBezTo>
                    <a:pt x="37752" y="78368"/>
                    <a:pt x="37954" y="77964"/>
                    <a:pt x="38156" y="77561"/>
                  </a:cubicBezTo>
                  <a:cubicBezTo>
                    <a:pt x="40377" y="74533"/>
                    <a:pt x="43001" y="71504"/>
                    <a:pt x="45827" y="68678"/>
                  </a:cubicBezTo>
                  <a:cubicBezTo>
                    <a:pt x="44818" y="68476"/>
                    <a:pt x="43809" y="68072"/>
                    <a:pt x="42799" y="67871"/>
                  </a:cubicBezTo>
                  <a:cubicBezTo>
                    <a:pt x="27255" y="62824"/>
                    <a:pt x="19179" y="42232"/>
                    <a:pt x="16151" y="32946"/>
                  </a:cubicBezTo>
                  <a:cubicBezTo>
                    <a:pt x="15344" y="30321"/>
                    <a:pt x="16353" y="27293"/>
                    <a:pt x="18574" y="25678"/>
                  </a:cubicBezTo>
                  <a:cubicBezTo>
                    <a:pt x="25034" y="20833"/>
                    <a:pt x="38963" y="11748"/>
                    <a:pt x="52489" y="11748"/>
                  </a:cubicBezTo>
                  <a:cubicBezTo>
                    <a:pt x="55316" y="11748"/>
                    <a:pt x="57940" y="12152"/>
                    <a:pt x="60564" y="12960"/>
                  </a:cubicBezTo>
                  <a:cubicBezTo>
                    <a:pt x="61574" y="13363"/>
                    <a:pt x="62583" y="13767"/>
                    <a:pt x="63593" y="14171"/>
                  </a:cubicBezTo>
                  <a:cubicBezTo>
                    <a:pt x="62987" y="10335"/>
                    <a:pt x="62785" y="6701"/>
                    <a:pt x="62785" y="2866"/>
                  </a:cubicBezTo>
                  <a:lnTo>
                    <a:pt x="62785" y="1452"/>
                  </a:lnTo>
                  <a:cubicBezTo>
                    <a:pt x="59796" y="573"/>
                    <a:pt x="56808" y="1"/>
                    <a:pt x="538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13B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19;p61">
              <a:extLst>
                <a:ext uri="{FF2B5EF4-FFF2-40B4-BE49-F238E27FC236}">
                  <a16:creationId xmlns:a16="http://schemas.microsoft.com/office/drawing/2014/main" id="{DE43A647-83B0-4EBA-A45B-E966C048288D}"/>
                </a:ext>
              </a:extLst>
            </p:cNvPr>
            <p:cNvSpPr/>
            <p:nvPr/>
          </p:nvSpPr>
          <p:spPr>
            <a:xfrm>
              <a:off x="2721907" y="1317604"/>
              <a:ext cx="53599" cy="72899"/>
            </a:xfrm>
            <a:custGeom>
              <a:avLst/>
              <a:gdLst/>
              <a:ahLst/>
              <a:cxnLst/>
              <a:rect l="l" t="t" r="r" b="b"/>
              <a:pathLst>
                <a:path w="15141" h="20593" extrusionOk="0">
                  <a:moveTo>
                    <a:pt x="0" y="1"/>
                  </a:moveTo>
                  <a:lnTo>
                    <a:pt x="0" y="1414"/>
                  </a:lnTo>
                  <a:cubicBezTo>
                    <a:pt x="0" y="5249"/>
                    <a:pt x="202" y="9085"/>
                    <a:pt x="808" y="12921"/>
                  </a:cubicBezTo>
                  <a:cubicBezTo>
                    <a:pt x="5653" y="14738"/>
                    <a:pt x="9892" y="17362"/>
                    <a:pt x="13930" y="20592"/>
                  </a:cubicBezTo>
                  <a:cubicBezTo>
                    <a:pt x="14333" y="20188"/>
                    <a:pt x="14737" y="19785"/>
                    <a:pt x="15141" y="19583"/>
                  </a:cubicBezTo>
                  <a:cubicBezTo>
                    <a:pt x="13324" y="14738"/>
                    <a:pt x="12315" y="9893"/>
                    <a:pt x="12113" y="4846"/>
                  </a:cubicBezTo>
                  <a:cubicBezTo>
                    <a:pt x="8681" y="3029"/>
                    <a:pt x="5047" y="1414"/>
                    <a:pt x="1211" y="404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13B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20;p61">
              <a:extLst>
                <a:ext uri="{FF2B5EF4-FFF2-40B4-BE49-F238E27FC236}">
                  <a16:creationId xmlns:a16="http://schemas.microsoft.com/office/drawing/2014/main" id="{FA5378A0-A3EF-4404-9C16-988AAD99264E}"/>
                </a:ext>
              </a:extLst>
            </p:cNvPr>
            <p:cNvSpPr/>
            <p:nvPr/>
          </p:nvSpPr>
          <p:spPr>
            <a:xfrm>
              <a:off x="2764773" y="1334751"/>
              <a:ext cx="47171" cy="52173"/>
            </a:xfrm>
            <a:custGeom>
              <a:avLst/>
              <a:gdLst/>
              <a:ahLst/>
              <a:cxnLst/>
              <a:rect l="l" t="t" r="r" b="b"/>
              <a:pathLst>
                <a:path w="13325" h="14738" extrusionOk="0">
                  <a:moveTo>
                    <a:pt x="1" y="1"/>
                  </a:moveTo>
                  <a:cubicBezTo>
                    <a:pt x="203" y="5048"/>
                    <a:pt x="1212" y="9893"/>
                    <a:pt x="3029" y="14738"/>
                  </a:cubicBezTo>
                  <a:cubicBezTo>
                    <a:pt x="6259" y="12315"/>
                    <a:pt x="9691" y="10498"/>
                    <a:pt x="13325" y="9085"/>
                  </a:cubicBezTo>
                  <a:cubicBezTo>
                    <a:pt x="9287" y="5451"/>
                    <a:pt x="4846" y="24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13B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21;p61">
              <a:extLst>
                <a:ext uri="{FF2B5EF4-FFF2-40B4-BE49-F238E27FC236}">
                  <a16:creationId xmlns:a16="http://schemas.microsoft.com/office/drawing/2014/main" id="{61A8065F-3C8C-40F1-8300-7C0ABF86D266}"/>
                </a:ext>
              </a:extLst>
            </p:cNvPr>
            <p:cNvSpPr/>
            <p:nvPr/>
          </p:nvSpPr>
          <p:spPr>
            <a:xfrm>
              <a:off x="2554001" y="1354757"/>
              <a:ext cx="187956" cy="201536"/>
            </a:xfrm>
            <a:custGeom>
              <a:avLst/>
              <a:gdLst/>
              <a:ahLst/>
              <a:cxnLst/>
              <a:rect l="l" t="t" r="r" b="b"/>
              <a:pathLst>
                <a:path w="53095" h="56931" extrusionOk="0">
                  <a:moveTo>
                    <a:pt x="37146" y="0"/>
                  </a:moveTo>
                  <a:cubicBezTo>
                    <a:pt x="23620" y="0"/>
                    <a:pt x="9489" y="9085"/>
                    <a:pt x="3231" y="13930"/>
                  </a:cubicBezTo>
                  <a:cubicBezTo>
                    <a:pt x="808" y="15545"/>
                    <a:pt x="1" y="18573"/>
                    <a:pt x="808" y="21198"/>
                  </a:cubicBezTo>
                  <a:cubicBezTo>
                    <a:pt x="3634" y="30282"/>
                    <a:pt x="11710" y="51076"/>
                    <a:pt x="27456" y="56123"/>
                  </a:cubicBezTo>
                  <a:cubicBezTo>
                    <a:pt x="28466" y="56324"/>
                    <a:pt x="29273" y="56728"/>
                    <a:pt x="30282" y="56930"/>
                  </a:cubicBezTo>
                  <a:cubicBezTo>
                    <a:pt x="34926" y="52287"/>
                    <a:pt x="40174" y="48249"/>
                    <a:pt x="46029" y="45221"/>
                  </a:cubicBezTo>
                  <a:cubicBezTo>
                    <a:pt x="46029" y="44414"/>
                    <a:pt x="46029" y="43404"/>
                    <a:pt x="46029" y="42395"/>
                  </a:cubicBezTo>
                  <a:cubicBezTo>
                    <a:pt x="45827" y="34118"/>
                    <a:pt x="48452" y="25841"/>
                    <a:pt x="53095" y="18977"/>
                  </a:cubicBezTo>
                  <a:cubicBezTo>
                    <a:pt x="50672" y="13728"/>
                    <a:pt x="49057" y="8075"/>
                    <a:pt x="48250" y="2423"/>
                  </a:cubicBezTo>
                  <a:cubicBezTo>
                    <a:pt x="47240" y="2019"/>
                    <a:pt x="46231" y="1615"/>
                    <a:pt x="45221" y="1413"/>
                  </a:cubicBezTo>
                  <a:cubicBezTo>
                    <a:pt x="42597" y="404"/>
                    <a:pt x="39771" y="0"/>
                    <a:pt x="37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22;p61">
              <a:extLst>
                <a:ext uri="{FF2B5EF4-FFF2-40B4-BE49-F238E27FC236}">
                  <a16:creationId xmlns:a16="http://schemas.microsoft.com/office/drawing/2014/main" id="{31834AB9-AB4E-4193-96DF-25C53930216D}"/>
                </a:ext>
              </a:extLst>
            </p:cNvPr>
            <p:cNvSpPr/>
            <p:nvPr/>
          </p:nvSpPr>
          <p:spPr>
            <a:xfrm>
              <a:off x="2724763" y="1363329"/>
              <a:ext cx="46455" cy="58605"/>
            </a:xfrm>
            <a:custGeom>
              <a:avLst/>
              <a:gdLst/>
              <a:ahLst/>
              <a:cxnLst/>
              <a:rect l="l" t="t" r="r" b="b"/>
              <a:pathLst>
                <a:path w="13123" h="16555" extrusionOk="0">
                  <a:moveTo>
                    <a:pt x="1" y="1"/>
                  </a:moveTo>
                  <a:lnTo>
                    <a:pt x="1" y="1"/>
                  </a:lnTo>
                  <a:cubicBezTo>
                    <a:pt x="1010" y="5653"/>
                    <a:pt x="2625" y="11306"/>
                    <a:pt x="4846" y="16555"/>
                  </a:cubicBezTo>
                  <a:cubicBezTo>
                    <a:pt x="6461" y="14334"/>
                    <a:pt x="8076" y="12315"/>
                    <a:pt x="10095" y="10297"/>
                  </a:cubicBezTo>
                  <a:cubicBezTo>
                    <a:pt x="10902" y="9489"/>
                    <a:pt x="12113" y="8480"/>
                    <a:pt x="13123" y="7672"/>
                  </a:cubicBezTo>
                  <a:cubicBezTo>
                    <a:pt x="9085" y="4442"/>
                    <a:pt x="4846" y="18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23;p61">
              <a:extLst>
                <a:ext uri="{FF2B5EF4-FFF2-40B4-BE49-F238E27FC236}">
                  <a16:creationId xmlns:a16="http://schemas.microsoft.com/office/drawing/2014/main" id="{09C2BE44-B427-467E-8E84-CE2FA33DFA57}"/>
                </a:ext>
              </a:extLst>
            </p:cNvPr>
            <p:cNvSpPr/>
            <p:nvPr/>
          </p:nvSpPr>
          <p:spPr>
            <a:xfrm>
              <a:off x="2587581" y="1591246"/>
              <a:ext cx="277288" cy="238695"/>
            </a:xfrm>
            <a:custGeom>
              <a:avLst/>
              <a:gdLst/>
              <a:ahLst/>
              <a:cxnLst/>
              <a:rect l="l" t="t" r="r" b="b"/>
              <a:pathLst>
                <a:path w="78330" h="67428" extrusionOk="0">
                  <a:moveTo>
                    <a:pt x="12719" y="0"/>
                  </a:moveTo>
                  <a:cubicBezTo>
                    <a:pt x="1" y="18977"/>
                    <a:pt x="7672" y="48451"/>
                    <a:pt x="11912" y="61169"/>
                  </a:cubicBezTo>
                  <a:cubicBezTo>
                    <a:pt x="13123" y="64803"/>
                    <a:pt x="16555" y="67428"/>
                    <a:pt x="20593" y="67428"/>
                  </a:cubicBezTo>
                  <a:lnTo>
                    <a:pt x="22006" y="67428"/>
                  </a:lnTo>
                  <a:cubicBezTo>
                    <a:pt x="35935" y="67428"/>
                    <a:pt x="64602" y="65207"/>
                    <a:pt x="78330" y="48047"/>
                  </a:cubicBezTo>
                  <a:cubicBezTo>
                    <a:pt x="78128" y="47643"/>
                    <a:pt x="77724" y="47442"/>
                    <a:pt x="77522" y="47038"/>
                  </a:cubicBezTo>
                  <a:cubicBezTo>
                    <a:pt x="75302" y="43808"/>
                    <a:pt x="73283" y="40578"/>
                    <a:pt x="71466" y="37146"/>
                  </a:cubicBezTo>
                  <a:cubicBezTo>
                    <a:pt x="70860" y="37953"/>
                    <a:pt x="70457" y="38761"/>
                    <a:pt x="69851" y="39568"/>
                  </a:cubicBezTo>
                  <a:cubicBezTo>
                    <a:pt x="60363" y="52489"/>
                    <a:pt x="39367" y="54104"/>
                    <a:pt x="29273" y="54104"/>
                  </a:cubicBezTo>
                  <a:lnTo>
                    <a:pt x="28466" y="54104"/>
                  </a:lnTo>
                  <a:cubicBezTo>
                    <a:pt x="25640" y="54104"/>
                    <a:pt x="23015" y="52287"/>
                    <a:pt x="22208" y="49662"/>
                  </a:cubicBezTo>
                  <a:cubicBezTo>
                    <a:pt x="19179" y="40578"/>
                    <a:pt x="13527" y="18977"/>
                    <a:pt x="23217" y="5855"/>
                  </a:cubicBezTo>
                  <a:cubicBezTo>
                    <a:pt x="23823" y="4845"/>
                    <a:pt x="24428" y="4038"/>
                    <a:pt x="25236" y="3230"/>
                  </a:cubicBezTo>
                  <a:cubicBezTo>
                    <a:pt x="21400" y="2625"/>
                    <a:pt x="17766" y="1817"/>
                    <a:pt x="14132" y="606"/>
                  </a:cubicBezTo>
                  <a:cubicBezTo>
                    <a:pt x="13527" y="404"/>
                    <a:pt x="13123" y="202"/>
                    <a:pt x="127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24;p61">
              <a:extLst>
                <a:ext uri="{FF2B5EF4-FFF2-40B4-BE49-F238E27FC236}">
                  <a16:creationId xmlns:a16="http://schemas.microsoft.com/office/drawing/2014/main" id="{E2595C3D-EE7A-40CB-AD08-6CA8DE349D93}"/>
                </a:ext>
              </a:extLst>
            </p:cNvPr>
            <p:cNvSpPr/>
            <p:nvPr/>
          </p:nvSpPr>
          <p:spPr>
            <a:xfrm>
              <a:off x="2631881" y="1556237"/>
              <a:ext cx="95768" cy="46455"/>
            </a:xfrm>
            <a:custGeom>
              <a:avLst/>
              <a:gdLst/>
              <a:ahLst/>
              <a:cxnLst/>
              <a:rect l="l" t="t" r="r" b="b"/>
              <a:pathLst>
                <a:path w="27053" h="13123" extrusionOk="0">
                  <a:moveTo>
                    <a:pt x="8277" y="0"/>
                  </a:moveTo>
                  <a:cubicBezTo>
                    <a:pt x="5451" y="2826"/>
                    <a:pt x="3029" y="5653"/>
                    <a:pt x="808" y="8883"/>
                  </a:cubicBezTo>
                  <a:cubicBezTo>
                    <a:pt x="404" y="9286"/>
                    <a:pt x="202" y="9690"/>
                    <a:pt x="0" y="9892"/>
                  </a:cubicBezTo>
                  <a:cubicBezTo>
                    <a:pt x="606" y="10094"/>
                    <a:pt x="1010" y="10296"/>
                    <a:pt x="1414" y="10498"/>
                  </a:cubicBezTo>
                  <a:cubicBezTo>
                    <a:pt x="5047" y="11709"/>
                    <a:pt x="8883" y="12517"/>
                    <a:pt x="12719" y="13122"/>
                  </a:cubicBezTo>
                  <a:cubicBezTo>
                    <a:pt x="16554" y="8277"/>
                    <a:pt x="21601" y="4240"/>
                    <a:pt x="27052" y="1211"/>
                  </a:cubicBezTo>
                  <a:lnTo>
                    <a:pt x="27052" y="1211"/>
                  </a:lnTo>
                  <a:cubicBezTo>
                    <a:pt x="25033" y="1615"/>
                    <a:pt x="23015" y="1615"/>
                    <a:pt x="20996" y="1615"/>
                  </a:cubicBezTo>
                  <a:cubicBezTo>
                    <a:pt x="16756" y="1615"/>
                    <a:pt x="12517" y="1009"/>
                    <a:pt x="8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25;p61">
              <a:extLst>
                <a:ext uri="{FF2B5EF4-FFF2-40B4-BE49-F238E27FC236}">
                  <a16:creationId xmlns:a16="http://schemas.microsoft.com/office/drawing/2014/main" id="{5E254BEC-D009-4E37-9A8F-6E6D6CA3A59E}"/>
                </a:ext>
              </a:extLst>
            </p:cNvPr>
            <p:cNvSpPr/>
            <p:nvPr/>
          </p:nvSpPr>
          <p:spPr>
            <a:xfrm>
              <a:off x="2661889" y="1514798"/>
              <a:ext cx="66467" cy="47170"/>
            </a:xfrm>
            <a:custGeom>
              <a:avLst/>
              <a:gdLst/>
              <a:ahLst/>
              <a:cxnLst/>
              <a:rect l="l" t="t" r="r" b="b"/>
              <a:pathLst>
                <a:path w="18776" h="13325" extrusionOk="0">
                  <a:moveTo>
                    <a:pt x="15747" y="0"/>
                  </a:moveTo>
                  <a:cubicBezTo>
                    <a:pt x="9892" y="3028"/>
                    <a:pt x="4644" y="7066"/>
                    <a:pt x="0" y="11709"/>
                  </a:cubicBezTo>
                  <a:cubicBezTo>
                    <a:pt x="4038" y="12718"/>
                    <a:pt x="8277" y="13324"/>
                    <a:pt x="12517" y="13324"/>
                  </a:cubicBezTo>
                  <a:cubicBezTo>
                    <a:pt x="14536" y="13324"/>
                    <a:pt x="16756" y="13122"/>
                    <a:pt x="18775" y="12920"/>
                  </a:cubicBezTo>
                  <a:cubicBezTo>
                    <a:pt x="16958" y="8883"/>
                    <a:pt x="16151" y="4441"/>
                    <a:pt x="157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26;p61">
              <a:extLst>
                <a:ext uri="{FF2B5EF4-FFF2-40B4-BE49-F238E27FC236}">
                  <a16:creationId xmlns:a16="http://schemas.microsoft.com/office/drawing/2014/main" id="{B4074E3D-0118-41B8-ACD0-442DEB4A6581}"/>
                </a:ext>
              </a:extLst>
            </p:cNvPr>
            <p:cNvSpPr/>
            <p:nvPr/>
          </p:nvSpPr>
          <p:spPr>
            <a:xfrm>
              <a:off x="2635452" y="1602677"/>
              <a:ext cx="205108" cy="180094"/>
            </a:xfrm>
            <a:custGeom>
              <a:avLst/>
              <a:gdLst/>
              <a:ahLst/>
              <a:cxnLst/>
              <a:rect l="l" t="t" r="r" b="b"/>
              <a:pathLst>
                <a:path w="57940" h="50874" extrusionOk="0">
                  <a:moveTo>
                    <a:pt x="11710" y="0"/>
                  </a:moveTo>
                  <a:cubicBezTo>
                    <a:pt x="10902" y="808"/>
                    <a:pt x="10297" y="1615"/>
                    <a:pt x="9691" y="2625"/>
                  </a:cubicBezTo>
                  <a:cubicBezTo>
                    <a:pt x="1" y="15949"/>
                    <a:pt x="5653" y="37348"/>
                    <a:pt x="8682" y="46432"/>
                  </a:cubicBezTo>
                  <a:cubicBezTo>
                    <a:pt x="9489" y="49057"/>
                    <a:pt x="12114" y="50874"/>
                    <a:pt x="14940" y="50874"/>
                  </a:cubicBezTo>
                  <a:lnTo>
                    <a:pt x="15747" y="50874"/>
                  </a:lnTo>
                  <a:cubicBezTo>
                    <a:pt x="25841" y="50874"/>
                    <a:pt x="46837" y="49259"/>
                    <a:pt x="56325" y="36338"/>
                  </a:cubicBezTo>
                  <a:cubicBezTo>
                    <a:pt x="56931" y="35531"/>
                    <a:pt x="57334" y="34723"/>
                    <a:pt x="57940" y="33916"/>
                  </a:cubicBezTo>
                  <a:cubicBezTo>
                    <a:pt x="54508" y="27052"/>
                    <a:pt x="52085" y="19582"/>
                    <a:pt x="51278" y="11911"/>
                  </a:cubicBezTo>
                  <a:cubicBezTo>
                    <a:pt x="45222" y="9892"/>
                    <a:pt x="39771" y="6460"/>
                    <a:pt x="35330" y="2019"/>
                  </a:cubicBezTo>
                  <a:cubicBezTo>
                    <a:pt x="34522" y="1413"/>
                    <a:pt x="33916" y="606"/>
                    <a:pt x="33311" y="0"/>
                  </a:cubicBezTo>
                  <a:cubicBezTo>
                    <a:pt x="29677" y="606"/>
                    <a:pt x="26043" y="808"/>
                    <a:pt x="22409" y="808"/>
                  </a:cubicBezTo>
                  <a:cubicBezTo>
                    <a:pt x="18776" y="808"/>
                    <a:pt x="15142" y="606"/>
                    <a:pt x="11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27;p61">
              <a:extLst>
                <a:ext uri="{FF2B5EF4-FFF2-40B4-BE49-F238E27FC236}">
                  <a16:creationId xmlns:a16="http://schemas.microsoft.com/office/drawing/2014/main" id="{FF8287FD-C541-497C-BFD1-7D8A7B24227F}"/>
                </a:ext>
              </a:extLst>
            </p:cNvPr>
            <p:cNvSpPr/>
            <p:nvPr/>
          </p:nvSpPr>
          <p:spPr>
            <a:xfrm>
              <a:off x="2676892" y="1560523"/>
              <a:ext cx="76471" cy="45025"/>
            </a:xfrm>
            <a:custGeom>
              <a:avLst/>
              <a:gdLst/>
              <a:ahLst/>
              <a:cxnLst/>
              <a:rect l="l" t="t" r="r" b="b"/>
              <a:pathLst>
                <a:path w="21602" h="12719" extrusionOk="0">
                  <a:moveTo>
                    <a:pt x="14334" y="0"/>
                  </a:moveTo>
                  <a:cubicBezTo>
                    <a:pt x="8883" y="3029"/>
                    <a:pt x="3836" y="7066"/>
                    <a:pt x="1" y="11911"/>
                  </a:cubicBezTo>
                  <a:cubicBezTo>
                    <a:pt x="3433" y="12517"/>
                    <a:pt x="7067" y="12719"/>
                    <a:pt x="10700" y="12719"/>
                  </a:cubicBezTo>
                  <a:cubicBezTo>
                    <a:pt x="14334" y="12719"/>
                    <a:pt x="17968" y="12517"/>
                    <a:pt x="21602" y="11911"/>
                  </a:cubicBezTo>
                  <a:cubicBezTo>
                    <a:pt x="18574" y="8277"/>
                    <a:pt x="16151" y="4240"/>
                    <a:pt x="143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28;p61">
              <a:extLst>
                <a:ext uri="{FF2B5EF4-FFF2-40B4-BE49-F238E27FC236}">
                  <a16:creationId xmlns:a16="http://schemas.microsoft.com/office/drawing/2014/main" id="{63C87F9A-D9CD-4533-ACAB-F5EE8F60A07E}"/>
                </a:ext>
              </a:extLst>
            </p:cNvPr>
            <p:cNvSpPr/>
            <p:nvPr/>
          </p:nvSpPr>
          <p:spPr>
            <a:xfrm>
              <a:off x="2864801" y="1592672"/>
              <a:ext cx="278003" cy="237984"/>
            </a:xfrm>
            <a:custGeom>
              <a:avLst/>
              <a:gdLst/>
              <a:ahLst/>
              <a:cxnLst/>
              <a:rect l="l" t="t" r="r" b="b"/>
              <a:pathLst>
                <a:path w="78532" h="67227" extrusionOk="0">
                  <a:moveTo>
                    <a:pt x="66015" y="1"/>
                  </a:moveTo>
                  <a:cubicBezTo>
                    <a:pt x="65611" y="203"/>
                    <a:pt x="65208" y="405"/>
                    <a:pt x="64804" y="405"/>
                  </a:cubicBezTo>
                  <a:cubicBezTo>
                    <a:pt x="61170" y="1616"/>
                    <a:pt x="57334" y="2625"/>
                    <a:pt x="53499" y="3231"/>
                  </a:cubicBezTo>
                  <a:cubicBezTo>
                    <a:pt x="54104" y="4038"/>
                    <a:pt x="54710" y="4644"/>
                    <a:pt x="55315" y="5653"/>
                  </a:cubicBezTo>
                  <a:cubicBezTo>
                    <a:pt x="65006" y="18977"/>
                    <a:pt x="59555" y="40377"/>
                    <a:pt x="56325" y="49461"/>
                  </a:cubicBezTo>
                  <a:cubicBezTo>
                    <a:pt x="55517" y="52086"/>
                    <a:pt x="52893" y="53902"/>
                    <a:pt x="50269" y="53902"/>
                  </a:cubicBezTo>
                  <a:lnTo>
                    <a:pt x="49259" y="53902"/>
                  </a:lnTo>
                  <a:cubicBezTo>
                    <a:pt x="39165" y="53902"/>
                    <a:pt x="18170" y="52287"/>
                    <a:pt x="8883" y="39367"/>
                  </a:cubicBezTo>
                  <a:cubicBezTo>
                    <a:pt x="8076" y="38560"/>
                    <a:pt x="7470" y="37550"/>
                    <a:pt x="7067" y="36743"/>
                  </a:cubicBezTo>
                  <a:cubicBezTo>
                    <a:pt x="5250" y="40175"/>
                    <a:pt x="3231" y="43405"/>
                    <a:pt x="1010" y="46433"/>
                  </a:cubicBezTo>
                  <a:cubicBezTo>
                    <a:pt x="808" y="46837"/>
                    <a:pt x="405" y="47240"/>
                    <a:pt x="1" y="47644"/>
                  </a:cubicBezTo>
                  <a:cubicBezTo>
                    <a:pt x="13729" y="65006"/>
                    <a:pt x="42597" y="67226"/>
                    <a:pt x="56527" y="67226"/>
                  </a:cubicBezTo>
                  <a:lnTo>
                    <a:pt x="57738" y="67226"/>
                  </a:lnTo>
                  <a:cubicBezTo>
                    <a:pt x="61776" y="67226"/>
                    <a:pt x="65409" y="64602"/>
                    <a:pt x="66621" y="60968"/>
                  </a:cubicBezTo>
                  <a:cubicBezTo>
                    <a:pt x="70860" y="48250"/>
                    <a:pt x="78532" y="18977"/>
                    <a:pt x="660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29;p61">
              <a:extLst>
                <a:ext uri="{FF2B5EF4-FFF2-40B4-BE49-F238E27FC236}">
                  <a16:creationId xmlns:a16="http://schemas.microsoft.com/office/drawing/2014/main" id="{C73B8480-E512-4532-9044-1E1CC8CBA999}"/>
                </a:ext>
              </a:extLst>
            </p:cNvPr>
            <p:cNvSpPr/>
            <p:nvPr/>
          </p:nvSpPr>
          <p:spPr>
            <a:xfrm>
              <a:off x="2840508" y="1660548"/>
              <a:ext cx="49316" cy="100770"/>
            </a:xfrm>
            <a:custGeom>
              <a:avLst/>
              <a:gdLst/>
              <a:ahLst/>
              <a:cxnLst/>
              <a:rect l="l" t="t" r="r" b="b"/>
              <a:pathLst>
                <a:path w="13931" h="28466" extrusionOk="0">
                  <a:moveTo>
                    <a:pt x="6865" y="0"/>
                  </a:moveTo>
                  <a:cubicBezTo>
                    <a:pt x="5855" y="6259"/>
                    <a:pt x="3433" y="12113"/>
                    <a:pt x="1" y="17564"/>
                  </a:cubicBezTo>
                  <a:cubicBezTo>
                    <a:pt x="1818" y="20996"/>
                    <a:pt x="3837" y="24428"/>
                    <a:pt x="6057" y="27658"/>
                  </a:cubicBezTo>
                  <a:cubicBezTo>
                    <a:pt x="6259" y="27860"/>
                    <a:pt x="6663" y="28263"/>
                    <a:pt x="6865" y="28465"/>
                  </a:cubicBezTo>
                  <a:cubicBezTo>
                    <a:pt x="7269" y="28061"/>
                    <a:pt x="7470" y="27860"/>
                    <a:pt x="7874" y="27456"/>
                  </a:cubicBezTo>
                  <a:cubicBezTo>
                    <a:pt x="10095" y="24226"/>
                    <a:pt x="12114" y="20996"/>
                    <a:pt x="13931" y="17564"/>
                  </a:cubicBezTo>
                  <a:cubicBezTo>
                    <a:pt x="10297" y="12113"/>
                    <a:pt x="8076" y="6259"/>
                    <a:pt x="686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30;p61">
              <a:extLst>
                <a:ext uri="{FF2B5EF4-FFF2-40B4-BE49-F238E27FC236}">
                  <a16:creationId xmlns:a16="http://schemas.microsoft.com/office/drawing/2014/main" id="{BBD7B10F-FCDA-41A6-9911-C1248FCF34FE}"/>
                </a:ext>
              </a:extLst>
            </p:cNvPr>
            <p:cNvSpPr/>
            <p:nvPr/>
          </p:nvSpPr>
          <p:spPr>
            <a:xfrm>
              <a:off x="2816930" y="1644831"/>
              <a:ext cx="47886" cy="77898"/>
            </a:xfrm>
            <a:custGeom>
              <a:avLst/>
              <a:gdLst/>
              <a:ahLst/>
              <a:cxnLst/>
              <a:rect l="l" t="t" r="r" b="b"/>
              <a:pathLst>
                <a:path w="13527" h="22005" extrusionOk="0">
                  <a:moveTo>
                    <a:pt x="1" y="0"/>
                  </a:moveTo>
                  <a:lnTo>
                    <a:pt x="1" y="0"/>
                  </a:lnTo>
                  <a:cubicBezTo>
                    <a:pt x="808" y="7671"/>
                    <a:pt x="3231" y="15141"/>
                    <a:pt x="6663" y="22005"/>
                  </a:cubicBezTo>
                  <a:cubicBezTo>
                    <a:pt x="10095" y="16554"/>
                    <a:pt x="12517" y="10700"/>
                    <a:pt x="13527" y="4441"/>
                  </a:cubicBezTo>
                  <a:cubicBezTo>
                    <a:pt x="13527" y="3836"/>
                    <a:pt x="13325" y="3028"/>
                    <a:pt x="13325" y="2221"/>
                  </a:cubicBezTo>
                  <a:cubicBezTo>
                    <a:pt x="8682" y="2221"/>
                    <a:pt x="4240" y="141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31;p61">
              <a:extLst>
                <a:ext uri="{FF2B5EF4-FFF2-40B4-BE49-F238E27FC236}">
                  <a16:creationId xmlns:a16="http://schemas.microsoft.com/office/drawing/2014/main" id="{55BE6DCF-F943-4B5E-B040-97088A806332}"/>
                </a:ext>
              </a:extLst>
            </p:cNvPr>
            <p:cNvSpPr/>
            <p:nvPr/>
          </p:nvSpPr>
          <p:spPr>
            <a:xfrm>
              <a:off x="2889093" y="1602677"/>
              <a:ext cx="205823" cy="180809"/>
            </a:xfrm>
            <a:custGeom>
              <a:avLst/>
              <a:gdLst/>
              <a:ahLst/>
              <a:cxnLst/>
              <a:rect l="l" t="t" r="r" b="b"/>
              <a:pathLst>
                <a:path w="58142" h="51076" extrusionOk="0">
                  <a:moveTo>
                    <a:pt x="24428" y="0"/>
                  </a:moveTo>
                  <a:cubicBezTo>
                    <a:pt x="23822" y="808"/>
                    <a:pt x="23419" y="1413"/>
                    <a:pt x="22813" y="2019"/>
                  </a:cubicBezTo>
                  <a:cubicBezTo>
                    <a:pt x="18170" y="6460"/>
                    <a:pt x="12719" y="9892"/>
                    <a:pt x="6865" y="11911"/>
                  </a:cubicBezTo>
                  <a:cubicBezTo>
                    <a:pt x="5855" y="19582"/>
                    <a:pt x="3634" y="27052"/>
                    <a:pt x="1" y="33916"/>
                  </a:cubicBezTo>
                  <a:cubicBezTo>
                    <a:pt x="606" y="34723"/>
                    <a:pt x="1212" y="35733"/>
                    <a:pt x="1818" y="36540"/>
                  </a:cubicBezTo>
                  <a:cubicBezTo>
                    <a:pt x="11306" y="49460"/>
                    <a:pt x="32301" y="51075"/>
                    <a:pt x="42395" y="51075"/>
                  </a:cubicBezTo>
                  <a:lnTo>
                    <a:pt x="43203" y="51075"/>
                  </a:lnTo>
                  <a:cubicBezTo>
                    <a:pt x="46029" y="51075"/>
                    <a:pt x="48451" y="49259"/>
                    <a:pt x="49461" y="46634"/>
                  </a:cubicBezTo>
                  <a:cubicBezTo>
                    <a:pt x="52489" y="37550"/>
                    <a:pt x="58142" y="15949"/>
                    <a:pt x="48451" y="2826"/>
                  </a:cubicBezTo>
                  <a:cubicBezTo>
                    <a:pt x="47846" y="1817"/>
                    <a:pt x="47240" y="1211"/>
                    <a:pt x="46433" y="404"/>
                  </a:cubicBezTo>
                  <a:cubicBezTo>
                    <a:pt x="43001" y="808"/>
                    <a:pt x="39569" y="1211"/>
                    <a:pt x="35935" y="1211"/>
                  </a:cubicBezTo>
                  <a:cubicBezTo>
                    <a:pt x="32099" y="1211"/>
                    <a:pt x="28264" y="808"/>
                    <a:pt x="244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32;p61">
              <a:extLst>
                <a:ext uri="{FF2B5EF4-FFF2-40B4-BE49-F238E27FC236}">
                  <a16:creationId xmlns:a16="http://schemas.microsoft.com/office/drawing/2014/main" id="{74739236-BE84-4818-A314-05874F272865}"/>
                </a:ext>
              </a:extLst>
            </p:cNvPr>
            <p:cNvSpPr/>
            <p:nvPr/>
          </p:nvSpPr>
          <p:spPr>
            <a:xfrm>
              <a:off x="2864801" y="1644831"/>
              <a:ext cx="48601" cy="77898"/>
            </a:xfrm>
            <a:custGeom>
              <a:avLst/>
              <a:gdLst/>
              <a:ahLst/>
              <a:cxnLst/>
              <a:rect l="l" t="t" r="r" b="b"/>
              <a:pathLst>
                <a:path w="13729" h="22005" extrusionOk="0">
                  <a:moveTo>
                    <a:pt x="13729" y="0"/>
                  </a:moveTo>
                  <a:cubicBezTo>
                    <a:pt x="9287" y="1413"/>
                    <a:pt x="4846" y="2221"/>
                    <a:pt x="405" y="2221"/>
                  </a:cubicBezTo>
                  <a:cubicBezTo>
                    <a:pt x="405" y="3028"/>
                    <a:pt x="203" y="3836"/>
                    <a:pt x="1" y="4441"/>
                  </a:cubicBezTo>
                  <a:cubicBezTo>
                    <a:pt x="1212" y="10700"/>
                    <a:pt x="3433" y="16554"/>
                    <a:pt x="7067" y="22005"/>
                  </a:cubicBezTo>
                  <a:cubicBezTo>
                    <a:pt x="10498" y="15141"/>
                    <a:pt x="12719" y="7671"/>
                    <a:pt x="137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33;p61">
              <a:extLst>
                <a:ext uri="{FF2B5EF4-FFF2-40B4-BE49-F238E27FC236}">
                  <a16:creationId xmlns:a16="http://schemas.microsoft.com/office/drawing/2014/main" id="{D717D1D5-0B76-4BBF-9F4E-19CAA5943307}"/>
                </a:ext>
              </a:extLst>
            </p:cNvPr>
            <p:cNvSpPr/>
            <p:nvPr/>
          </p:nvSpPr>
          <p:spPr>
            <a:xfrm>
              <a:off x="2864086" y="1653402"/>
              <a:ext cx="2149" cy="7151"/>
            </a:xfrm>
            <a:custGeom>
              <a:avLst/>
              <a:gdLst/>
              <a:ahLst/>
              <a:cxnLst/>
              <a:rect l="l" t="t" r="r" b="b"/>
              <a:pathLst>
                <a:path w="607" h="2020" extrusionOk="0">
                  <a:moveTo>
                    <a:pt x="1" y="1"/>
                  </a:moveTo>
                  <a:cubicBezTo>
                    <a:pt x="1" y="606"/>
                    <a:pt x="203" y="1414"/>
                    <a:pt x="203" y="2019"/>
                  </a:cubicBezTo>
                  <a:cubicBezTo>
                    <a:pt x="405" y="1414"/>
                    <a:pt x="405" y="606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34;p61">
              <a:extLst>
                <a:ext uri="{FF2B5EF4-FFF2-40B4-BE49-F238E27FC236}">
                  <a16:creationId xmlns:a16="http://schemas.microsoft.com/office/drawing/2014/main" id="{C6EFC1DD-4E55-4A39-B0FF-EEEF2FD553F1}"/>
                </a:ext>
              </a:extLst>
            </p:cNvPr>
            <p:cNvSpPr/>
            <p:nvPr/>
          </p:nvSpPr>
          <p:spPr>
            <a:xfrm>
              <a:off x="3006983" y="1313318"/>
              <a:ext cx="225119" cy="279430"/>
            </a:xfrm>
            <a:custGeom>
              <a:avLst/>
              <a:gdLst/>
              <a:ahLst/>
              <a:cxnLst/>
              <a:rect l="l" t="t" r="r" b="b"/>
              <a:pathLst>
                <a:path w="63593" h="78935" extrusionOk="0">
                  <a:moveTo>
                    <a:pt x="11104" y="0"/>
                  </a:moveTo>
                  <a:cubicBezTo>
                    <a:pt x="7672" y="0"/>
                    <a:pt x="4240" y="606"/>
                    <a:pt x="1010" y="1413"/>
                  </a:cubicBezTo>
                  <a:lnTo>
                    <a:pt x="1010" y="2625"/>
                  </a:lnTo>
                  <a:cubicBezTo>
                    <a:pt x="1010" y="6662"/>
                    <a:pt x="606" y="10498"/>
                    <a:pt x="1" y="14334"/>
                  </a:cubicBezTo>
                  <a:cubicBezTo>
                    <a:pt x="1010" y="13930"/>
                    <a:pt x="1818" y="13728"/>
                    <a:pt x="2827" y="13324"/>
                  </a:cubicBezTo>
                  <a:cubicBezTo>
                    <a:pt x="5451" y="12517"/>
                    <a:pt x="8278" y="12113"/>
                    <a:pt x="11104" y="12113"/>
                  </a:cubicBezTo>
                  <a:cubicBezTo>
                    <a:pt x="24630" y="12113"/>
                    <a:pt x="38559" y="21198"/>
                    <a:pt x="45020" y="25841"/>
                  </a:cubicBezTo>
                  <a:cubicBezTo>
                    <a:pt x="47240" y="27456"/>
                    <a:pt x="48048" y="30484"/>
                    <a:pt x="47240" y="33108"/>
                  </a:cubicBezTo>
                  <a:cubicBezTo>
                    <a:pt x="44414" y="42395"/>
                    <a:pt x="36339" y="62986"/>
                    <a:pt x="20592" y="68033"/>
                  </a:cubicBezTo>
                  <a:cubicBezTo>
                    <a:pt x="19583" y="68235"/>
                    <a:pt x="18573" y="68639"/>
                    <a:pt x="17564" y="68841"/>
                  </a:cubicBezTo>
                  <a:cubicBezTo>
                    <a:pt x="20188" y="71667"/>
                    <a:pt x="22813" y="74494"/>
                    <a:pt x="25034" y="77522"/>
                  </a:cubicBezTo>
                  <a:cubicBezTo>
                    <a:pt x="25235" y="77925"/>
                    <a:pt x="25639" y="78531"/>
                    <a:pt x="25841" y="78935"/>
                  </a:cubicBezTo>
                  <a:cubicBezTo>
                    <a:pt x="47240" y="71062"/>
                    <a:pt x="58343" y="42799"/>
                    <a:pt x="62381" y="30080"/>
                  </a:cubicBezTo>
                  <a:cubicBezTo>
                    <a:pt x="63592" y="26245"/>
                    <a:pt x="62179" y="22005"/>
                    <a:pt x="58949" y="19583"/>
                  </a:cubicBezTo>
                  <a:cubicBezTo>
                    <a:pt x="49865" y="12921"/>
                    <a:pt x="30081" y="0"/>
                    <a:pt x="111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35;p61">
              <a:extLst>
                <a:ext uri="{FF2B5EF4-FFF2-40B4-BE49-F238E27FC236}">
                  <a16:creationId xmlns:a16="http://schemas.microsoft.com/office/drawing/2014/main" id="{C6756F66-50EB-41F6-B956-1A07648DE22C}"/>
                </a:ext>
              </a:extLst>
            </p:cNvPr>
            <p:cNvSpPr/>
            <p:nvPr/>
          </p:nvSpPr>
          <p:spPr>
            <a:xfrm>
              <a:off x="2956256" y="1319034"/>
              <a:ext cx="54314" cy="72184"/>
            </a:xfrm>
            <a:custGeom>
              <a:avLst/>
              <a:gdLst/>
              <a:ahLst/>
              <a:cxnLst/>
              <a:rect l="l" t="t" r="r" b="b"/>
              <a:pathLst>
                <a:path w="15343" h="20391" extrusionOk="0">
                  <a:moveTo>
                    <a:pt x="15343" y="0"/>
                  </a:moveTo>
                  <a:lnTo>
                    <a:pt x="13930" y="404"/>
                  </a:lnTo>
                  <a:cubicBezTo>
                    <a:pt x="10094" y="1413"/>
                    <a:pt x="6662" y="2827"/>
                    <a:pt x="3230" y="4644"/>
                  </a:cubicBezTo>
                  <a:cubicBezTo>
                    <a:pt x="2827" y="9691"/>
                    <a:pt x="1817" y="14737"/>
                    <a:pt x="0" y="19583"/>
                  </a:cubicBezTo>
                  <a:lnTo>
                    <a:pt x="1010" y="20390"/>
                  </a:lnTo>
                  <a:cubicBezTo>
                    <a:pt x="5047" y="17160"/>
                    <a:pt x="9489" y="14737"/>
                    <a:pt x="14334" y="12921"/>
                  </a:cubicBezTo>
                  <a:cubicBezTo>
                    <a:pt x="14939" y="9085"/>
                    <a:pt x="15343" y="5047"/>
                    <a:pt x="15343" y="1212"/>
                  </a:cubicBezTo>
                  <a:lnTo>
                    <a:pt x="153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36;p61">
              <a:extLst>
                <a:ext uri="{FF2B5EF4-FFF2-40B4-BE49-F238E27FC236}">
                  <a16:creationId xmlns:a16="http://schemas.microsoft.com/office/drawing/2014/main" id="{F1DC9A32-1868-4096-86F3-0C19BC86DA77}"/>
                </a:ext>
              </a:extLst>
            </p:cNvPr>
            <p:cNvSpPr/>
            <p:nvPr/>
          </p:nvSpPr>
          <p:spPr>
            <a:xfrm>
              <a:off x="2919817" y="1335466"/>
              <a:ext cx="47886" cy="52888"/>
            </a:xfrm>
            <a:custGeom>
              <a:avLst/>
              <a:gdLst/>
              <a:ahLst/>
              <a:cxnLst/>
              <a:rect l="l" t="t" r="r" b="b"/>
              <a:pathLst>
                <a:path w="13527" h="14940" extrusionOk="0">
                  <a:moveTo>
                    <a:pt x="13526" y="1"/>
                  </a:moveTo>
                  <a:cubicBezTo>
                    <a:pt x="8681" y="2423"/>
                    <a:pt x="4038" y="5451"/>
                    <a:pt x="0" y="9085"/>
                  </a:cubicBezTo>
                  <a:cubicBezTo>
                    <a:pt x="3634" y="10498"/>
                    <a:pt x="7066" y="12517"/>
                    <a:pt x="10296" y="14940"/>
                  </a:cubicBezTo>
                  <a:cubicBezTo>
                    <a:pt x="12113" y="10094"/>
                    <a:pt x="13123" y="5048"/>
                    <a:pt x="135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37;p61">
              <a:extLst>
                <a:ext uri="{FF2B5EF4-FFF2-40B4-BE49-F238E27FC236}">
                  <a16:creationId xmlns:a16="http://schemas.microsoft.com/office/drawing/2014/main" id="{2FAEE9C7-641D-460C-85C7-FC5D7FC8AF1D}"/>
                </a:ext>
              </a:extLst>
            </p:cNvPr>
            <p:cNvSpPr/>
            <p:nvPr/>
          </p:nvSpPr>
          <p:spPr>
            <a:xfrm>
              <a:off x="3002697" y="1557663"/>
              <a:ext cx="95053" cy="46455"/>
            </a:xfrm>
            <a:custGeom>
              <a:avLst/>
              <a:gdLst/>
              <a:ahLst/>
              <a:cxnLst/>
              <a:rect l="l" t="t" r="r" b="b"/>
              <a:pathLst>
                <a:path w="26851" h="13123" extrusionOk="0">
                  <a:moveTo>
                    <a:pt x="18775" y="1"/>
                  </a:moveTo>
                  <a:cubicBezTo>
                    <a:pt x="14737" y="1010"/>
                    <a:pt x="10700" y="1414"/>
                    <a:pt x="6460" y="1616"/>
                  </a:cubicBezTo>
                  <a:cubicBezTo>
                    <a:pt x="4240" y="1616"/>
                    <a:pt x="2019" y="1414"/>
                    <a:pt x="0" y="1010"/>
                  </a:cubicBezTo>
                  <a:lnTo>
                    <a:pt x="0" y="1010"/>
                  </a:lnTo>
                  <a:cubicBezTo>
                    <a:pt x="5451" y="4038"/>
                    <a:pt x="10498" y="8076"/>
                    <a:pt x="14334" y="13123"/>
                  </a:cubicBezTo>
                  <a:cubicBezTo>
                    <a:pt x="18169" y="12517"/>
                    <a:pt x="22005" y="11508"/>
                    <a:pt x="25841" y="10297"/>
                  </a:cubicBezTo>
                  <a:cubicBezTo>
                    <a:pt x="26245" y="10297"/>
                    <a:pt x="26648" y="10095"/>
                    <a:pt x="26850" y="9893"/>
                  </a:cubicBezTo>
                  <a:cubicBezTo>
                    <a:pt x="26648" y="9489"/>
                    <a:pt x="26446" y="9085"/>
                    <a:pt x="26043" y="8682"/>
                  </a:cubicBezTo>
                  <a:cubicBezTo>
                    <a:pt x="23822" y="5452"/>
                    <a:pt x="21399" y="2625"/>
                    <a:pt x="187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38;p61">
              <a:extLst>
                <a:ext uri="{FF2B5EF4-FFF2-40B4-BE49-F238E27FC236}">
                  <a16:creationId xmlns:a16="http://schemas.microsoft.com/office/drawing/2014/main" id="{26C8E61C-5118-4BBA-B0B9-585FEFA450A2}"/>
                </a:ext>
              </a:extLst>
            </p:cNvPr>
            <p:cNvSpPr/>
            <p:nvPr/>
          </p:nvSpPr>
          <p:spPr>
            <a:xfrm>
              <a:off x="2975545" y="1561238"/>
              <a:ext cx="78616" cy="45740"/>
            </a:xfrm>
            <a:custGeom>
              <a:avLst/>
              <a:gdLst/>
              <a:ahLst/>
              <a:cxnLst/>
              <a:rect l="l" t="t" r="r" b="b"/>
              <a:pathLst>
                <a:path w="22208" h="12921" extrusionOk="0">
                  <a:moveTo>
                    <a:pt x="7672" y="0"/>
                  </a:moveTo>
                  <a:cubicBezTo>
                    <a:pt x="5654" y="4442"/>
                    <a:pt x="3231" y="8277"/>
                    <a:pt x="1" y="11709"/>
                  </a:cubicBezTo>
                  <a:cubicBezTo>
                    <a:pt x="3837" y="12517"/>
                    <a:pt x="7672" y="12920"/>
                    <a:pt x="11508" y="12920"/>
                  </a:cubicBezTo>
                  <a:cubicBezTo>
                    <a:pt x="15142" y="12920"/>
                    <a:pt x="18574" y="12517"/>
                    <a:pt x="22208" y="12113"/>
                  </a:cubicBezTo>
                  <a:cubicBezTo>
                    <a:pt x="18170" y="7066"/>
                    <a:pt x="13123" y="3028"/>
                    <a:pt x="7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039;p61">
              <a:extLst>
                <a:ext uri="{FF2B5EF4-FFF2-40B4-BE49-F238E27FC236}">
                  <a16:creationId xmlns:a16="http://schemas.microsoft.com/office/drawing/2014/main" id="{305EF7B1-2DE4-4386-B561-944FB7587DF2}"/>
                </a:ext>
              </a:extLst>
            </p:cNvPr>
            <p:cNvSpPr/>
            <p:nvPr/>
          </p:nvSpPr>
          <p:spPr>
            <a:xfrm>
              <a:off x="2959827" y="1364044"/>
              <a:ext cx="47171" cy="60035"/>
            </a:xfrm>
            <a:custGeom>
              <a:avLst/>
              <a:gdLst/>
              <a:ahLst/>
              <a:cxnLst/>
              <a:rect l="l" t="t" r="r" b="b"/>
              <a:pathLst>
                <a:path w="13325" h="16959" extrusionOk="0">
                  <a:moveTo>
                    <a:pt x="13325" y="1"/>
                  </a:moveTo>
                  <a:lnTo>
                    <a:pt x="13325" y="1"/>
                  </a:lnTo>
                  <a:cubicBezTo>
                    <a:pt x="8480" y="1818"/>
                    <a:pt x="4038" y="4442"/>
                    <a:pt x="1" y="7672"/>
                  </a:cubicBezTo>
                  <a:cubicBezTo>
                    <a:pt x="1010" y="8480"/>
                    <a:pt x="2019" y="9287"/>
                    <a:pt x="2827" y="10095"/>
                  </a:cubicBezTo>
                  <a:cubicBezTo>
                    <a:pt x="4846" y="12315"/>
                    <a:pt x="6663" y="14536"/>
                    <a:pt x="8278" y="16959"/>
                  </a:cubicBezTo>
                  <a:cubicBezTo>
                    <a:pt x="10700" y="11508"/>
                    <a:pt x="12315" y="5855"/>
                    <a:pt x="133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040;p61">
              <a:extLst>
                <a:ext uri="{FF2B5EF4-FFF2-40B4-BE49-F238E27FC236}">
                  <a16:creationId xmlns:a16="http://schemas.microsoft.com/office/drawing/2014/main" id="{28B292A4-625B-4B4F-A0B9-1A27A2ED366C}"/>
                </a:ext>
              </a:extLst>
            </p:cNvPr>
            <p:cNvSpPr/>
            <p:nvPr/>
          </p:nvSpPr>
          <p:spPr>
            <a:xfrm>
              <a:off x="3002697" y="1515509"/>
              <a:ext cx="67179" cy="47170"/>
            </a:xfrm>
            <a:custGeom>
              <a:avLst/>
              <a:gdLst/>
              <a:ahLst/>
              <a:cxnLst/>
              <a:rect l="l" t="t" r="r" b="b"/>
              <a:pathLst>
                <a:path w="18977" h="13325" extrusionOk="0">
                  <a:moveTo>
                    <a:pt x="2827" y="1"/>
                  </a:moveTo>
                  <a:cubicBezTo>
                    <a:pt x="2625" y="4442"/>
                    <a:pt x="1615" y="8682"/>
                    <a:pt x="0" y="12921"/>
                  </a:cubicBezTo>
                  <a:cubicBezTo>
                    <a:pt x="2221" y="13123"/>
                    <a:pt x="4442" y="13325"/>
                    <a:pt x="6460" y="13325"/>
                  </a:cubicBezTo>
                  <a:cubicBezTo>
                    <a:pt x="10700" y="13325"/>
                    <a:pt x="14939" y="12719"/>
                    <a:pt x="18977" y="11710"/>
                  </a:cubicBezTo>
                  <a:cubicBezTo>
                    <a:pt x="14132" y="7067"/>
                    <a:pt x="8883" y="3029"/>
                    <a:pt x="282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041;p61">
              <a:extLst>
                <a:ext uri="{FF2B5EF4-FFF2-40B4-BE49-F238E27FC236}">
                  <a16:creationId xmlns:a16="http://schemas.microsoft.com/office/drawing/2014/main" id="{F94448D7-5556-432D-A79A-664EA5F99CDF}"/>
                </a:ext>
              </a:extLst>
            </p:cNvPr>
            <p:cNvSpPr/>
            <p:nvPr/>
          </p:nvSpPr>
          <p:spPr>
            <a:xfrm>
              <a:off x="3001982" y="1561238"/>
              <a:ext cx="719" cy="4"/>
            </a:xfrm>
            <a:custGeom>
              <a:avLst/>
              <a:gdLst/>
              <a:ahLst/>
              <a:cxnLst/>
              <a:rect l="l" t="t" r="r" b="b"/>
              <a:pathLst>
                <a:path w="203" h="1" extrusionOk="0">
                  <a:moveTo>
                    <a:pt x="202" y="0"/>
                  </a:moveTo>
                  <a:lnTo>
                    <a:pt x="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042;p61">
              <a:extLst>
                <a:ext uri="{FF2B5EF4-FFF2-40B4-BE49-F238E27FC236}">
                  <a16:creationId xmlns:a16="http://schemas.microsoft.com/office/drawing/2014/main" id="{8A729388-E093-484A-B544-81AA72BD9122}"/>
                </a:ext>
              </a:extLst>
            </p:cNvPr>
            <p:cNvSpPr/>
            <p:nvPr/>
          </p:nvSpPr>
          <p:spPr>
            <a:xfrm>
              <a:off x="2727622" y="1560523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043;p61">
              <a:extLst>
                <a:ext uri="{FF2B5EF4-FFF2-40B4-BE49-F238E27FC236}">
                  <a16:creationId xmlns:a16="http://schemas.microsoft.com/office/drawing/2014/main" id="{04C5B5C2-B37D-4264-BB7D-9CC543C5D170}"/>
                </a:ext>
              </a:extLst>
            </p:cNvPr>
            <p:cNvSpPr/>
            <p:nvPr/>
          </p:nvSpPr>
          <p:spPr>
            <a:xfrm>
              <a:off x="2706186" y="1356898"/>
              <a:ext cx="321598" cy="311591"/>
            </a:xfrm>
            <a:custGeom>
              <a:avLst/>
              <a:gdLst/>
              <a:ahLst/>
              <a:cxnLst/>
              <a:rect l="l" t="t" r="r" b="b"/>
              <a:pathLst>
                <a:path w="90847" h="88020" fill="none" extrusionOk="0">
                  <a:moveTo>
                    <a:pt x="44818" y="1"/>
                  </a:moveTo>
                  <a:cubicBezTo>
                    <a:pt x="24832" y="1"/>
                    <a:pt x="7672" y="13931"/>
                    <a:pt x="3836" y="33715"/>
                  </a:cubicBezTo>
                  <a:cubicBezTo>
                    <a:pt x="1" y="53297"/>
                    <a:pt x="10297" y="72879"/>
                    <a:pt x="28869" y="80550"/>
                  </a:cubicBezTo>
                  <a:cubicBezTo>
                    <a:pt x="47240" y="88020"/>
                    <a:pt x="68639" y="81560"/>
                    <a:pt x="79743" y="65006"/>
                  </a:cubicBezTo>
                  <a:cubicBezTo>
                    <a:pt x="90846" y="48452"/>
                    <a:pt x="88625" y="26245"/>
                    <a:pt x="74494" y="12114"/>
                  </a:cubicBezTo>
                  <a:cubicBezTo>
                    <a:pt x="66621" y="4240"/>
                    <a:pt x="55921" y="1"/>
                    <a:pt x="448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20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8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507205" y="743332"/>
            <a:ext cx="3161087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b="1" i="0" baseline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CITY SALE PERFORMANCE</a:t>
            </a:r>
            <a:br>
              <a:rPr lang="en-US" sz="30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</a:br>
            <a:endParaRPr sz="3000" dirty="0">
              <a:solidFill>
                <a:schemeClr val="bg2"/>
              </a:solidFill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7BE0FF9-1E69-479D-93B5-433DCA02E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573064"/>
              </p:ext>
            </p:extLst>
          </p:nvPr>
        </p:nvGraphicFramePr>
        <p:xfrm>
          <a:off x="1924987" y="1252132"/>
          <a:ext cx="6218887" cy="318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F22841-B29A-4231-975A-8914ED7D509D}"/>
              </a:ext>
            </a:extLst>
          </p:cNvPr>
          <p:cNvSpPr txBox="1"/>
          <p:nvPr/>
        </p:nvSpPr>
        <p:spPr>
          <a:xfrm>
            <a:off x="6735232" y="112812"/>
            <a:ext cx="1291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BCEDA-3602-4375-9120-AD150ECEBF58}"/>
              </a:ext>
            </a:extLst>
          </p:cNvPr>
          <p:cNvSpPr txBox="1"/>
          <p:nvPr/>
        </p:nvSpPr>
        <p:spPr>
          <a:xfrm>
            <a:off x="2632101" y="1468544"/>
            <a:ext cx="1174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u="none" strike="noStrike" dirty="0">
                <a:solidFill>
                  <a:schemeClr val="bg2"/>
                </a:solidFill>
                <a:effectLst/>
                <a:latin typeface="Bebas Neue" panose="020B0604020202020204" charset="0"/>
              </a:rPr>
              <a:t>110568.7065</a:t>
            </a:r>
            <a:r>
              <a:rPr lang="en-US" sz="1300" dirty="0">
                <a:solidFill>
                  <a:schemeClr val="bg2"/>
                </a:solidFill>
                <a:latin typeface="Bebas Neue" panose="020B0604020202020204" charset="0"/>
              </a:rPr>
              <a:t> 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53BA5-6FA0-433A-9926-EFE48CAA7018}"/>
              </a:ext>
            </a:extLst>
          </p:cNvPr>
          <p:cNvSpPr txBox="1"/>
          <p:nvPr/>
        </p:nvSpPr>
        <p:spPr>
          <a:xfrm>
            <a:off x="4077812" y="1476876"/>
            <a:ext cx="1174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300">
                <a:solidFill>
                  <a:schemeClr val="tx1"/>
                </a:solidFill>
                <a:effectLst/>
                <a:latin typeface="Bebas Neue" panose="020B0604020202020204" charset="0"/>
              </a:defRPr>
            </a:lvl1pPr>
          </a:lstStyle>
          <a:p>
            <a:r>
              <a:rPr lang="en-US" dirty="0"/>
              <a:t>106200.3705 $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C7F5-4065-4CCE-BA34-4B4A41B2BF3E}"/>
              </a:ext>
            </a:extLst>
          </p:cNvPr>
          <p:cNvSpPr txBox="1"/>
          <p:nvPr/>
        </p:nvSpPr>
        <p:spPr>
          <a:xfrm>
            <a:off x="5523522" y="1476876"/>
            <a:ext cx="1174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300">
                <a:solidFill>
                  <a:schemeClr val="tx1"/>
                </a:solidFill>
                <a:effectLst/>
                <a:latin typeface="Bebas Neue" panose="020B0604020202020204" charset="0"/>
              </a:defRPr>
            </a:lvl1pPr>
          </a:lstStyle>
          <a:p>
            <a:r>
              <a:rPr lang="en-US" dirty="0"/>
              <a:t>106197.672  $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41"/>
          <p:cNvSpPr txBox="1">
            <a:spLocks noGrp="1"/>
          </p:cNvSpPr>
          <p:nvPr>
            <p:ph type="title"/>
          </p:nvPr>
        </p:nvSpPr>
        <p:spPr>
          <a:xfrm>
            <a:off x="2034450" y="2389650"/>
            <a:ext cx="5075100" cy="118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322,966.75 $</a:t>
            </a:r>
            <a:endParaRPr sz="7200" dirty="0"/>
          </a:p>
        </p:txBody>
      </p:sp>
      <p:sp>
        <p:nvSpPr>
          <p:cNvPr id="2394" name="Google Shape;2394;p41"/>
          <p:cNvSpPr txBox="1">
            <a:spLocks noGrp="1"/>
          </p:cNvSpPr>
          <p:nvPr>
            <p:ph type="subTitle" idx="1"/>
          </p:nvPr>
        </p:nvSpPr>
        <p:spPr>
          <a:xfrm>
            <a:off x="2562857" y="2025450"/>
            <a:ext cx="1473131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 </a:t>
            </a:r>
            <a:r>
              <a:rPr lang="en" sz="3000" dirty="0">
                <a:latin typeface="Bebas Neue" panose="020B0604020202020204" charset="0"/>
              </a:rPr>
              <a:t>Total Sale </a:t>
            </a:r>
            <a:endParaRPr sz="3000" dirty="0">
              <a:latin typeface="Bebas Neue" panose="020B0604020202020204" charset="0"/>
            </a:endParaRPr>
          </a:p>
        </p:txBody>
      </p:sp>
      <p:grpSp>
        <p:nvGrpSpPr>
          <p:cNvPr id="4" name="Google Shape;9946;p59">
            <a:extLst>
              <a:ext uri="{FF2B5EF4-FFF2-40B4-BE49-F238E27FC236}">
                <a16:creationId xmlns:a16="http://schemas.microsoft.com/office/drawing/2014/main" id="{01A12160-96B1-47CD-9D9D-F48D1E3B59EB}"/>
              </a:ext>
            </a:extLst>
          </p:cNvPr>
          <p:cNvGrpSpPr/>
          <p:nvPr/>
        </p:nvGrpSpPr>
        <p:grpSpPr>
          <a:xfrm>
            <a:off x="0" y="4480060"/>
            <a:ext cx="1597061" cy="663440"/>
            <a:chOff x="6796238" y="3158297"/>
            <a:chExt cx="1630319" cy="677257"/>
          </a:xfrm>
        </p:grpSpPr>
        <p:cxnSp>
          <p:nvCxnSpPr>
            <p:cNvPr id="5" name="Google Shape;9947;p59">
              <a:extLst>
                <a:ext uri="{FF2B5EF4-FFF2-40B4-BE49-F238E27FC236}">
                  <a16:creationId xmlns:a16="http://schemas.microsoft.com/office/drawing/2014/main" id="{878D63F9-2CDA-44F0-97B5-22CD5F8174D7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9948;p59">
              <a:extLst>
                <a:ext uri="{FF2B5EF4-FFF2-40B4-BE49-F238E27FC236}">
                  <a16:creationId xmlns:a16="http://schemas.microsoft.com/office/drawing/2014/main" id="{BE9A75E1-C0D0-4889-86A4-D7A521ED273B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7" name="Google Shape;9949;p59">
              <a:extLst>
                <a:ext uri="{FF2B5EF4-FFF2-40B4-BE49-F238E27FC236}">
                  <a16:creationId xmlns:a16="http://schemas.microsoft.com/office/drawing/2014/main" id="{C98AD34C-C76B-4E56-9762-B5052DE9E27D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8" name="Google Shape;9950;p59">
              <a:extLst>
                <a:ext uri="{FF2B5EF4-FFF2-40B4-BE49-F238E27FC236}">
                  <a16:creationId xmlns:a16="http://schemas.microsoft.com/office/drawing/2014/main" id="{0725FFDE-8807-481F-9A04-ECBB72282859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9" name="Google Shape;9951;p59">
              <a:extLst>
                <a:ext uri="{FF2B5EF4-FFF2-40B4-BE49-F238E27FC236}">
                  <a16:creationId xmlns:a16="http://schemas.microsoft.com/office/drawing/2014/main" id="{CA9B60FB-A54A-4059-B5F9-4D1FF873E119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0" name="Google Shape;9952;p59">
                <a:extLst>
                  <a:ext uri="{FF2B5EF4-FFF2-40B4-BE49-F238E27FC236}">
                    <a16:creationId xmlns:a16="http://schemas.microsoft.com/office/drawing/2014/main" id="{F38CDEF1-D04E-4496-871F-418F349CE131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53;p59">
                <a:extLst>
                  <a:ext uri="{FF2B5EF4-FFF2-40B4-BE49-F238E27FC236}">
                    <a16:creationId xmlns:a16="http://schemas.microsoft.com/office/drawing/2014/main" id="{973DE3AD-831A-47FE-9075-E721A2ACB7DA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954;p59">
                <a:extLst>
                  <a:ext uri="{FF2B5EF4-FFF2-40B4-BE49-F238E27FC236}">
                    <a16:creationId xmlns:a16="http://schemas.microsoft.com/office/drawing/2014/main" id="{439B01A7-5E2E-4441-BCF6-DEC38965E741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596306-7397-4B0E-A385-083F6371636A}"/>
              </a:ext>
            </a:extLst>
          </p:cNvPr>
          <p:cNvSpPr txBox="1"/>
          <p:nvPr/>
        </p:nvSpPr>
        <p:spPr>
          <a:xfrm>
            <a:off x="7556498" y="349879"/>
            <a:ext cx="1291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359722" y="632719"/>
            <a:ext cx="3161087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0" b="1" i="0" baseline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Monthly Sale Activity</a:t>
            </a:r>
            <a:endParaRPr lang="en-US" sz="3000" dirty="0">
              <a:solidFill>
                <a:schemeClr val="bg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99ED40-4C38-48B8-A199-8AA4CF9E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303362"/>
              </p:ext>
            </p:extLst>
          </p:nvPr>
        </p:nvGraphicFramePr>
        <p:xfrm>
          <a:off x="1408471" y="1273563"/>
          <a:ext cx="6463972" cy="3444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F9C6E2-D850-4D62-89C3-315A0F528307}"/>
              </a:ext>
            </a:extLst>
          </p:cNvPr>
          <p:cNvSpPr txBox="1"/>
          <p:nvPr/>
        </p:nvSpPr>
        <p:spPr>
          <a:xfrm>
            <a:off x="6735232" y="112812"/>
            <a:ext cx="1291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Bebas Neue" panose="020B0604020202020204" charset="0"/>
              </a:rPr>
              <a:t>Analysis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B070F0-73E5-4CD2-B628-C3D9902545AC}"/>
              </a:ext>
            </a:extLst>
          </p:cNvPr>
          <p:cNvSpPr/>
          <p:nvPr/>
        </p:nvSpPr>
        <p:spPr>
          <a:xfrm>
            <a:off x="4173451" y="1913463"/>
            <a:ext cx="118533" cy="1185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350AF-32A3-434F-ACD2-0DDF2EA3A43C}"/>
              </a:ext>
            </a:extLst>
          </p:cNvPr>
          <p:cNvSpPr/>
          <p:nvPr/>
        </p:nvSpPr>
        <p:spPr>
          <a:xfrm>
            <a:off x="6265334" y="1854197"/>
            <a:ext cx="118533" cy="11853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C8365-0C30-4E4E-9DAA-9BE656672AD5}"/>
              </a:ext>
            </a:extLst>
          </p:cNvPr>
          <p:cNvSpPr/>
          <p:nvPr/>
        </p:nvSpPr>
        <p:spPr>
          <a:xfrm>
            <a:off x="7294030" y="1794931"/>
            <a:ext cx="118533" cy="11853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8796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413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Microsoft Sans Serif</vt:lpstr>
      <vt:lpstr>Bebas Neue</vt:lpstr>
      <vt:lpstr>Montserrat</vt:lpstr>
      <vt:lpstr>Roboto</vt:lpstr>
      <vt:lpstr>Bahnschrift Condensed</vt:lpstr>
      <vt:lpstr>Courier New</vt:lpstr>
      <vt:lpstr>Computer Science Proposal by Slidesgo</vt:lpstr>
      <vt:lpstr>Supermarket analysis</vt:lpstr>
      <vt:lpstr>Table of contents</vt:lpstr>
      <vt:lpstr>PowerPoint Presentation</vt:lpstr>
      <vt:lpstr>PowerPoint Presentation</vt:lpstr>
      <vt:lpstr>PowerPoint Presentation</vt:lpstr>
      <vt:lpstr>Dataset</vt:lpstr>
      <vt:lpstr>CITY SALE PERFORMANCE </vt:lpstr>
      <vt:lpstr>322,966.75 $</vt:lpstr>
      <vt:lpstr>Monthly Sale Activity</vt:lpstr>
      <vt:lpstr>Member vs Normal</vt:lpstr>
      <vt:lpstr>Sale Performance of Each Product</vt:lpstr>
      <vt:lpstr>cONCLUSION</vt:lpstr>
      <vt:lpstr>Recommentdation</vt:lpstr>
      <vt:lpstr>Question Time</vt:lpstr>
      <vt:lpstr>Dashboard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Supermaket analysis</dc:title>
  <dc:creator>Ya Ma To</dc:creator>
  <cp:lastModifiedBy>Ya Ma To</cp:lastModifiedBy>
  <cp:revision>45</cp:revision>
  <dcterms:modified xsi:type="dcterms:W3CDTF">2022-03-23T05:12:51Z</dcterms:modified>
</cp:coreProperties>
</file>