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8" r:id="rId2"/>
    <p:sldId id="277" r:id="rId3"/>
    <p:sldId id="537" r:id="rId4"/>
    <p:sldId id="263" r:id="rId5"/>
    <p:sldId id="284" r:id="rId6"/>
    <p:sldId id="282" r:id="rId7"/>
    <p:sldId id="536" r:id="rId8"/>
    <p:sldId id="524" r:id="rId9"/>
    <p:sldId id="287" r:id="rId10"/>
    <p:sldId id="547" r:id="rId11"/>
    <p:sldId id="544" r:id="rId12"/>
    <p:sldId id="551" r:id="rId13"/>
    <p:sldId id="550" r:id="rId14"/>
    <p:sldId id="546" r:id="rId15"/>
    <p:sldId id="545" r:id="rId16"/>
    <p:sldId id="539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EBF4"/>
    <a:srgbClr val="EBEBEB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5317" autoAdjust="0"/>
  </p:normalViewPr>
  <p:slideViewPr>
    <p:cSldViewPr snapToGrid="0">
      <p:cViewPr varScale="1">
        <p:scale>
          <a:sx n="83" d="100"/>
          <a:sy n="83" d="100"/>
        </p:scale>
        <p:origin x="1925" y="77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1AF7F-8A48-4600-82F0-675EC71CA1F0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6D76A-F1D4-40CB-A045-BAD35431C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557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4147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3485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1898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3726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1851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3064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765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626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024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883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299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536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582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354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79C96-F519-4B7C-A90E-9C0DC9BE00D9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398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402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B302A3-65A5-47CF-B493-BF972C30D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E0685A-4EE8-42B5-9FBF-4B77549C2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EF6A68-D672-4B69-9392-D3C331D3A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7D68D9-3A45-4FDB-91D2-6FA1D58A4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28D504-563B-4FD5-944E-F8B616B43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889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F00A47-86BE-4729-8A19-7FB164C94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1B80C9-236A-4DC1-AAE8-52F5E9A41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F02EAD-8018-4B4B-8344-D7DF0FC0D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19BE53-FFE8-4BC2-BF6B-41E3DFAD1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747D26-58CA-4BAE-A518-3151F0E82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99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04395A4-94A1-42E4-A519-E0AF8E284E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DF7DFE-F8D8-433D-B95E-FC1A302DD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585474-165E-4FA8-A657-B4550B96B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B858FD-BEF4-4ABC-9259-9E159FAAE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F10735-34B5-4FD4-8C17-75264F8E0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35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258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78EF5-E0E2-446A-B345-BEB6E669F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9BD65C-D33C-4AD8-BA54-8F2D95344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3C43A2-187F-43B3-8AD8-AB21EB3EC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4E8002-318D-4A11-92ED-4882C5A40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9648E2-5FE9-4439-897E-AADBB0030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94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F2E8E-FFBF-449B-A3BE-9F0C224AD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5874D5-B42D-4ECC-8CA2-0725238DB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71D95F-654F-404B-BEFB-6FA5EC737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E8EB64-FA55-44D8-9264-81253D5D3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FE0807-3326-40E7-ABD6-AB88A0E5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53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C446B-F3E7-44E2-AFA8-7DDF999DD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E153B3-8955-491C-A8EF-6F1F2A653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B9E0C9-9388-42FD-ABBD-620136001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4B055E-B247-4B9F-8960-FB403E399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4E9F9E-60AA-464B-8F87-B349BA1AD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5D0813-55CA-4196-806A-669D0E7CF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85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87FEF-05B1-4DD7-87CC-2BA133137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B08235-28B9-4C1C-BEBF-2BA219B47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CEBDDE-5E0E-47A0-B263-2DEDC5695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A508A0F-7CB9-4F96-97EB-D715DD6EAD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1D1533F-2556-4D13-9134-AE503A1FE5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299963-106C-43F0-917C-D65794BEE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99147F7-A6D9-4A98-8EB2-C9A8A3691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CF555BD-C448-4FAF-B781-34E7468D6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08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53263A-419E-4748-B193-C223409E3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25927E-E635-4E8A-894C-BF7E3C42D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D831AA-4057-4CC3-87F8-33461523C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627F80-5A0E-414C-8298-362B17CFC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79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DF7797-EA6D-496D-A9EB-5732D59F9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3CC459-8BA5-49D5-BA23-69444783C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DD60B4-3FF0-4DEE-A2C9-73964BCD3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63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1B8DD-4225-4589-BDB9-BF168E689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937446-584B-4C27-A3B1-6F6DAA0B9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2519EC-5B44-4985-AAE5-177533C91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AAC74F-1EE0-4BA9-BD8D-0217175D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021092-0E89-4DCC-94F3-2CAF7FF9B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8C868E-BC94-4AB9-9223-F212B1331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26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C519E-6F77-408E-8DE7-6121E3DF1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2D9684-83A6-4523-B184-1084306FA9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6C554C-1BFD-47F8-8AAC-1A990F3AC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8090FD-9576-4635-8DD6-B68438A49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A50A17-5296-49DD-8B13-6F8AAB9A7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A09D1C-359C-4A74-92EB-8CBBE0EAA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87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CE9C7A-FDDF-488D-BC0F-87F226D79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4C7529-A17B-4AC2-B169-0FB9D1F91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816494-D551-4C41-A4FD-AEFAA62759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E8479-7830-4FCE-AB50-078D924159B1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D8CA25-4FDC-424B-8EA7-8208D81DC7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4616D3-2B95-4369-8B62-2CBD7C2ED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460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文本框 301">
            <a:extLst>
              <a:ext uri="{FF2B5EF4-FFF2-40B4-BE49-F238E27FC236}">
                <a16:creationId xmlns:a16="http://schemas.microsoft.com/office/drawing/2014/main" id="{33A50D99-34E3-4D5F-92DB-B143F2C0F442}"/>
              </a:ext>
            </a:extLst>
          </p:cNvPr>
          <p:cNvSpPr txBox="1"/>
          <p:nvPr/>
        </p:nvSpPr>
        <p:spPr>
          <a:xfrm rot="21192927">
            <a:off x="6833963" y="1727211"/>
            <a:ext cx="4089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0" i="0" u="none" strike="noStrike" kern="1200" cap="none" spc="0" normalizeH="0" baseline="0" noProof="0" dirty="0" smtClean="0">
                <a:solidFill>
                  <a:schemeClr val="accent2"/>
                </a:solidFill>
                <a:effectLst/>
                <a:uLnTx/>
                <a:uFillTx/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網路程式設計</a:t>
            </a:r>
            <a:endParaRPr kumimoji="0" lang="en-US" altLang="zh-CN" sz="4800" b="0" i="0" u="none" strike="noStrike" kern="1200" cap="none" spc="0" normalizeH="0" baseline="0" noProof="0" dirty="0">
              <a:solidFill>
                <a:schemeClr val="accent2"/>
              </a:solidFill>
              <a:effectLst/>
              <a:uLnTx/>
              <a:uFillTx/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304" name="文本框 303">
            <a:extLst>
              <a:ext uri="{FF2B5EF4-FFF2-40B4-BE49-F238E27FC236}">
                <a16:creationId xmlns:a16="http://schemas.microsoft.com/office/drawing/2014/main" id="{58C60C48-B371-4588-89FB-2026C061AB6A}"/>
              </a:ext>
            </a:extLst>
          </p:cNvPr>
          <p:cNvSpPr txBox="1"/>
          <p:nvPr/>
        </p:nvSpPr>
        <p:spPr>
          <a:xfrm rot="21192927">
            <a:off x="5746683" y="2538401"/>
            <a:ext cx="629586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TW" altLang="en-US" sz="9600" dirty="0" smtClean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人工智慧</a:t>
            </a:r>
            <a:endParaRPr lang="en-US" altLang="zh-TW" sz="9600" dirty="0" smtClean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  <a:p>
            <a:pPr lvl="0" algn="ctr">
              <a:defRPr/>
            </a:pPr>
            <a:r>
              <a:rPr lang="zh-TW" altLang="en-US" sz="9600" dirty="0" smtClean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居家</a:t>
            </a:r>
            <a:r>
              <a:rPr lang="zh-TW" altLang="en-US" sz="96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偵測車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35D907E-DF3E-4861-862F-9ADA89DB12E5}"/>
              </a:ext>
            </a:extLst>
          </p:cNvPr>
          <p:cNvSpPr txBox="1"/>
          <p:nvPr/>
        </p:nvSpPr>
        <p:spPr>
          <a:xfrm>
            <a:off x="2379171" y="1932255"/>
            <a:ext cx="149734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8000" dirty="0" smtClean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2019</a:t>
            </a:r>
            <a:endParaRPr kumimoji="0" lang="en-US" altLang="zh-CN" sz="8000" b="0" i="0" u="none" strike="noStrike" kern="1200" cap="none" spc="0" normalizeH="0" baseline="0" noProof="0" dirty="0">
              <a:solidFill>
                <a:schemeClr val="accent2"/>
              </a:solidFill>
              <a:effectLst/>
              <a:uLnTx/>
              <a:uFillTx/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7924800" y="5946606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鄭紹雄、游盛棋</a:t>
            </a:r>
            <a:r>
              <a:rPr lang="zh-TW" altLang="en-US" sz="2800" dirty="0" smtClean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、呂易澄</a:t>
            </a:r>
            <a:endParaRPr lang="zh-TW" altLang="en-US" sz="2800" dirty="0">
              <a:solidFill>
                <a:schemeClr val="accent5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5120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" grpId="0"/>
      <p:bldP spid="304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4C95BDA9-B15C-4D51-A95A-34F8D3289D75}"/>
              </a:ext>
            </a:extLst>
          </p:cNvPr>
          <p:cNvSpPr txBox="1"/>
          <p:nvPr/>
        </p:nvSpPr>
        <p:spPr>
          <a:xfrm>
            <a:off x="8166164" y="5894217"/>
            <a:ext cx="2934588" cy="30777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endParaRPr lang="zh-CN" altLang="en-US" sz="1400" dirty="0">
              <a:solidFill>
                <a:schemeClr val="tx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20" name="Freeform 9">
            <a:extLst>
              <a:ext uri="{FF2B5EF4-FFF2-40B4-BE49-F238E27FC236}">
                <a16:creationId xmlns:a16="http://schemas.microsoft.com/office/drawing/2014/main" id="{34E02782-208F-4CD6-A109-BB79FA446E42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EA2B9A5-951E-4983-90C8-A7B3FF4C4622}"/>
              </a:ext>
            </a:extLst>
          </p:cNvPr>
          <p:cNvSpPr txBox="1"/>
          <p:nvPr/>
        </p:nvSpPr>
        <p:spPr>
          <a:xfrm>
            <a:off x="1866315" y="270357"/>
            <a:ext cx="2695205" cy="95410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我們實現夢想的方法</a:t>
            </a:r>
            <a:r>
              <a:rPr lang="en-US" altLang="zh-TW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…..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475479" y="1638300"/>
            <a:ext cx="54768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步：</a:t>
            </a:r>
            <a:r>
              <a:rPr lang="zh-TW" altLang="en-US" sz="2800" b="1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物聯網實作、道具採買</a:t>
            </a:r>
            <a:endParaRPr lang="zh-CN" altLang="en-US" sz="2800" b="1" dirty="0">
              <a:solidFill>
                <a:schemeClr val="tx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  <a:p>
            <a:endParaRPr lang="zh-TW" altLang="en-US" sz="2800" b="1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475479" y="2419350"/>
            <a:ext cx="11059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採購相關物品，例如攝影機、輪胎、樹莓派等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……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481" y="3006243"/>
            <a:ext cx="3250794" cy="3250794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09091" y="3215539"/>
            <a:ext cx="2832202" cy="283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27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4C95BDA9-B15C-4D51-A95A-34F8D3289D75}"/>
              </a:ext>
            </a:extLst>
          </p:cNvPr>
          <p:cNvSpPr txBox="1"/>
          <p:nvPr/>
        </p:nvSpPr>
        <p:spPr>
          <a:xfrm>
            <a:off x="8166164" y="5894217"/>
            <a:ext cx="2934588" cy="30777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endParaRPr lang="zh-CN" altLang="en-US" sz="1400" dirty="0">
              <a:solidFill>
                <a:schemeClr val="tx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20" name="Freeform 9">
            <a:extLst>
              <a:ext uri="{FF2B5EF4-FFF2-40B4-BE49-F238E27FC236}">
                <a16:creationId xmlns:a16="http://schemas.microsoft.com/office/drawing/2014/main" id="{34E02782-208F-4CD6-A109-BB79FA446E42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EA2B9A5-951E-4983-90C8-A7B3FF4C4622}"/>
              </a:ext>
            </a:extLst>
          </p:cNvPr>
          <p:cNvSpPr txBox="1"/>
          <p:nvPr/>
        </p:nvSpPr>
        <p:spPr>
          <a:xfrm>
            <a:off x="1866315" y="270357"/>
            <a:ext cx="2695205" cy="95410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我們實現夢想的方法</a:t>
            </a:r>
            <a:r>
              <a:rPr lang="en-US" altLang="zh-TW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…..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475479" y="1638300"/>
            <a:ext cx="54768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第二步：</a:t>
            </a:r>
            <a:r>
              <a:rPr lang="zh-TW" altLang="en-US" sz="28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站酷快乐体2016修订版" panose="02010600030101010101" pitchFamily="2" charset="-122"/>
              </a:rPr>
              <a:t>人工智慧</a:t>
            </a:r>
            <a:r>
              <a:rPr lang="zh-TW" altLang="en-US" sz="2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站酷快乐体2016修订版" panose="02010600030101010101" pitchFamily="2" charset="-122"/>
              </a:rPr>
              <a:t>、機器學習</a:t>
            </a:r>
            <a:endParaRPr lang="zh-CN" altLang="en-US" sz="28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站酷快乐体2016修订版" panose="02010600030101010101" pitchFamily="2" charset="-122"/>
            </a:endParaRPr>
          </a:p>
          <a:p>
            <a:endParaRPr lang="zh-TW" altLang="en-US" sz="2800" b="1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475479" y="2419350"/>
            <a:ext cx="1105929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函式庫訓練模型，用以辨識目標物。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800" dirty="0"/>
          </a:p>
        </p:txBody>
      </p:sp>
      <p:pic>
        <p:nvPicPr>
          <p:cNvPr id="1026" name="Picture 2" descr="ãTensorflowãçåçæå°çµæ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362" y="3006243"/>
            <a:ext cx="3597275" cy="2997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999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4C95BDA9-B15C-4D51-A95A-34F8D3289D75}"/>
              </a:ext>
            </a:extLst>
          </p:cNvPr>
          <p:cNvSpPr txBox="1"/>
          <p:nvPr/>
        </p:nvSpPr>
        <p:spPr>
          <a:xfrm>
            <a:off x="8166164" y="5894217"/>
            <a:ext cx="2934588" cy="30777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endParaRPr lang="zh-CN" altLang="en-US" sz="1400" dirty="0">
              <a:solidFill>
                <a:schemeClr val="tx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20" name="Freeform 9">
            <a:extLst>
              <a:ext uri="{FF2B5EF4-FFF2-40B4-BE49-F238E27FC236}">
                <a16:creationId xmlns:a16="http://schemas.microsoft.com/office/drawing/2014/main" id="{34E02782-208F-4CD6-A109-BB79FA446E42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EA2B9A5-951E-4983-90C8-A7B3FF4C4622}"/>
              </a:ext>
            </a:extLst>
          </p:cNvPr>
          <p:cNvSpPr txBox="1"/>
          <p:nvPr/>
        </p:nvSpPr>
        <p:spPr>
          <a:xfrm>
            <a:off x="1866315" y="270357"/>
            <a:ext cx="2695205" cy="95410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我們實現夢想的方法</a:t>
            </a:r>
            <a:r>
              <a:rPr lang="en-US" altLang="zh-TW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…..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651799" y="1544127"/>
            <a:ext cx="9483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第三步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：硬體接線與訊號控制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8" name="组合 30"/>
          <p:cNvGrpSpPr/>
          <p:nvPr/>
        </p:nvGrpSpPr>
        <p:grpSpPr>
          <a:xfrm>
            <a:off x="9029999" y="1918239"/>
            <a:ext cx="2041375" cy="4283755"/>
            <a:chOff x="3139393" y="1943100"/>
            <a:chExt cx="2112057" cy="4430712"/>
          </a:xfrm>
          <a:solidFill>
            <a:schemeClr val="accent2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139393" y="1943100"/>
              <a:ext cx="2112057" cy="4430712"/>
            </a:xfrm>
            <a:custGeom>
              <a:avLst/>
              <a:gdLst>
                <a:gd name="T0" fmla="*/ 8 w 1496"/>
                <a:gd name="T1" fmla="*/ 579 h 3142"/>
                <a:gd name="T2" fmla="*/ 14 w 1496"/>
                <a:gd name="T3" fmla="*/ 448 h 3142"/>
                <a:gd name="T4" fmla="*/ 29 w 1496"/>
                <a:gd name="T5" fmla="*/ 243 h 3142"/>
                <a:gd name="T6" fmla="*/ 243 w 1496"/>
                <a:gd name="T7" fmla="*/ 29 h 3142"/>
                <a:gd name="T8" fmla="*/ 1014 w 1496"/>
                <a:gd name="T9" fmla="*/ 14 h 3142"/>
                <a:gd name="T10" fmla="*/ 1244 w 1496"/>
                <a:gd name="T11" fmla="*/ 8 h 3142"/>
                <a:gd name="T12" fmla="*/ 1250 w 1496"/>
                <a:gd name="T13" fmla="*/ 29 h 3142"/>
                <a:gd name="T14" fmla="*/ 1425 w 1496"/>
                <a:gd name="T15" fmla="*/ 92 h 3142"/>
                <a:gd name="T16" fmla="*/ 1488 w 1496"/>
                <a:gd name="T17" fmla="*/ 2920 h 3142"/>
                <a:gd name="T18" fmla="*/ 1274 w 1496"/>
                <a:gd name="T19" fmla="*/ 3134 h 3142"/>
                <a:gd name="T20" fmla="*/ 92 w 1496"/>
                <a:gd name="T21" fmla="*/ 3071 h 3142"/>
                <a:gd name="T22" fmla="*/ 29 w 1496"/>
                <a:gd name="T23" fmla="*/ 1108 h 3142"/>
                <a:gd name="T24" fmla="*/ 8 w 1496"/>
                <a:gd name="T25" fmla="*/ 1102 h 3142"/>
                <a:gd name="T26" fmla="*/ 14 w 1496"/>
                <a:gd name="T27" fmla="*/ 971 h 3142"/>
                <a:gd name="T28" fmla="*/ 29 w 1496"/>
                <a:gd name="T29" fmla="*/ 848 h 3142"/>
                <a:gd name="T30" fmla="*/ 8 w 1496"/>
                <a:gd name="T31" fmla="*/ 842 h 3142"/>
                <a:gd name="T32" fmla="*/ 14 w 1496"/>
                <a:gd name="T33" fmla="*/ 711 h 3142"/>
                <a:gd name="T34" fmla="*/ 29 w 1496"/>
                <a:gd name="T35" fmla="*/ 585 h 3142"/>
                <a:gd name="T36" fmla="*/ 1244 w 1496"/>
                <a:gd name="T37" fmla="*/ 0 h 3142"/>
                <a:gd name="T38" fmla="*/ 1006 w 1496"/>
                <a:gd name="T39" fmla="*/ 14 h 3142"/>
                <a:gd name="T40" fmla="*/ 243 w 1496"/>
                <a:gd name="T41" fmla="*/ 21 h 3142"/>
                <a:gd name="T42" fmla="*/ 21 w 1496"/>
                <a:gd name="T43" fmla="*/ 440 h 3142"/>
                <a:gd name="T44" fmla="*/ 0 w 1496"/>
                <a:gd name="T45" fmla="*/ 454 h 3142"/>
                <a:gd name="T46" fmla="*/ 14 w 1496"/>
                <a:gd name="T47" fmla="*/ 593 h 3142"/>
                <a:gd name="T48" fmla="*/ 21 w 1496"/>
                <a:gd name="T49" fmla="*/ 703 h 3142"/>
                <a:gd name="T50" fmla="*/ 0 w 1496"/>
                <a:gd name="T51" fmla="*/ 717 h 3142"/>
                <a:gd name="T52" fmla="*/ 14 w 1496"/>
                <a:gd name="T53" fmla="*/ 856 h 3142"/>
                <a:gd name="T54" fmla="*/ 21 w 1496"/>
                <a:gd name="T55" fmla="*/ 963 h 3142"/>
                <a:gd name="T56" fmla="*/ 0 w 1496"/>
                <a:gd name="T57" fmla="*/ 977 h 3142"/>
                <a:gd name="T58" fmla="*/ 14 w 1496"/>
                <a:gd name="T59" fmla="*/ 1116 h 3142"/>
                <a:gd name="T60" fmla="*/ 21 w 1496"/>
                <a:gd name="T61" fmla="*/ 2920 h 3142"/>
                <a:gd name="T62" fmla="*/ 1274 w 1496"/>
                <a:gd name="T63" fmla="*/ 3142 h 3142"/>
                <a:gd name="T64" fmla="*/ 1496 w 1496"/>
                <a:gd name="T65" fmla="*/ 243 h 3142"/>
                <a:gd name="T66" fmla="*/ 1274 w 1496"/>
                <a:gd name="T67" fmla="*/ 21 h 3142"/>
                <a:gd name="T68" fmla="*/ 1258 w 1496"/>
                <a:gd name="T69" fmla="*/ 14 h 3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96" h="3142">
                  <a:moveTo>
                    <a:pt x="14" y="585"/>
                  </a:moveTo>
                  <a:cubicBezTo>
                    <a:pt x="11" y="585"/>
                    <a:pt x="8" y="583"/>
                    <a:pt x="8" y="579"/>
                  </a:cubicBezTo>
                  <a:cubicBezTo>
                    <a:pt x="8" y="454"/>
                    <a:pt x="8" y="454"/>
                    <a:pt x="8" y="454"/>
                  </a:cubicBezTo>
                  <a:cubicBezTo>
                    <a:pt x="8" y="451"/>
                    <a:pt x="11" y="448"/>
                    <a:pt x="14" y="448"/>
                  </a:cubicBezTo>
                  <a:cubicBezTo>
                    <a:pt x="29" y="448"/>
                    <a:pt x="29" y="448"/>
                    <a:pt x="29" y="448"/>
                  </a:cubicBezTo>
                  <a:cubicBezTo>
                    <a:pt x="29" y="243"/>
                    <a:pt x="29" y="243"/>
                    <a:pt x="29" y="243"/>
                  </a:cubicBezTo>
                  <a:cubicBezTo>
                    <a:pt x="29" y="184"/>
                    <a:pt x="53" y="131"/>
                    <a:pt x="92" y="92"/>
                  </a:cubicBezTo>
                  <a:cubicBezTo>
                    <a:pt x="131" y="53"/>
                    <a:pt x="184" y="29"/>
                    <a:pt x="243" y="29"/>
                  </a:cubicBezTo>
                  <a:cubicBezTo>
                    <a:pt x="1014" y="29"/>
                    <a:pt x="1014" y="29"/>
                    <a:pt x="1014" y="29"/>
                  </a:cubicBezTo>
                  <a:cubicBezTo>
                    <a:pt x="1014" y="14"/>
                    <a:pt x="1014" y="14"/>
                    <a:pt x="1014" y="14"/>
                  </a:cubicBezTo>
                  <a:cubicBezTo>
                    <a:pt x="1014" y="10"/>
                    <a:pt x="1017" y="8"/>
                    <a:pt x="1020" y="8"/>
                  </a:cubicBezTo>
                  <a:cubicBezTo>
                    <a:pt x="1244" y="8"/>
                    <a:pt x="1244" y="8"/>
                    <a:pt x="1244" y="8"/>
                  </a:cubicBezTo>
                  <a:cubicBezTo>
                    <a:pt x="1247" y="8"/>
                    <a:pt x="1250" y="10"/>
                    <a:pt x="1250" y="14"/>
                  </a:cubicBezTo>
                  <a:cubicBezTo>
                    <a:pt x="1250" y="29"/>
                    <a:pt x="1250" y="29"/>
                    <a:pt x="1250" y="29"/>
                  </a:cubicBezTo>
                  <a:cubicBezTo>
                    <a:pt x="1274" y="29"/>
                    <a:pt x="1274" y="29"/>
                    <a:pt x="1274" y="29"/>
                  </a:cubicBezTo>
                  <a:cubicBezTo>
                    <a:pt x="1333" y="29"/>
                    <a:pt x="1386" y="53"/>
                    <a:pt x="1425" y="92"/>
                  </a:cubicBezTo>
                  <a:cubicBezTo>
                    <a:pt x="1464" y="131"/>
                    <a:pt x="1488" y="184"/>
                    <a:pt x="1488" y="243"/>
                  </a:cubicBezTo>
                  <a:cubicBezTo>
                    <a:pt x="1488" y="2920"/>
                    <a:pt x="1488" y="2920"/>
                    <a:pt x="1488" y="2920"/>
                  </a:cubicBezTo>
                  <a:cubicBezTo>
                    <a:pt x="1488" y="2979"/>
                    <a:pt x="1464" y="3033"/>
                    <a:pt x="1425" y="3071"/>
                  </a:cubicBezTo>
                  <a:cubicBezTo>
                    <a:pt x="1386" y="3110"/>
                    <a:pt x="1333" y="3134"/>
                    <a:pt x="1274" y="3134"/>
                  </a:cubicBezTo>
                  <a:cubicBezTo>
                    <a:pt x="243" y="3134"/>
                    <a:pt x="243" y="3134"/>
                    <a:pt x="243" y="3134"/>
                  </a:cubicBezTo>
                  <a:cubicBezTo>
                    <a:pt x="184" y="3134"/>
                    <a:pt x="131" y="3110"/>
                    <a:pt x="92" y="3071"/>
                  </a:cubicBezTo>
                  <a:cubicBezTo>
                    <a:pt x="53" y="3033"/>
                    <a:pt x="29" y="2979"/>
                    <a:pt x="29" y="2920"/>
                  </a:cubicBezTo>
                  <a:cubicBezTo>
                    <a:pt x="29" y="1108"/>
                    <a:pt x="29" y="1108"/>
                    <a:pt x="29" y="1108"/>
                  </a:cubicBezTo>
                  <a:cubicBezTo>
                    <a:pt x="14" y="1108"/>
                    <a:pt x="14" y="1108"/>
                    <a:pt x="14" y="1108"/>
                  </a:cubicBezTo>
                  <a:cubicBezTo>
                    <a:pt x="11" y="1108"/>
                    <a:pt x="8" y="1106"/>
                    <a:pt x="8" y="1102"/>
                  </a:cubicBezTo>
                  <a:cubicBezTo>
                    <a:pt x="8" y="977"/>
                    <a:pt x="8" y="977"/>
                    <a:pt x="8" y="977"/>
                  </a:cubicBezTo>
                  <a:cubicBezTo>
                    <a:pt x="8" y="974"/>
                    <a:pt x="11" y="971"/>
                    <a:pt x="14" y="971"/>
                  </a:cubicBezTo>
                  <a:cubicBezTo>
                    <a:pt x="29" y="971"/>
                    <a:pt x="29" y="971"/>
                    <a:pt x="29" y="971"/>
                  </a:cubicBezTo>
                  <a:cubicBezTo>
                    <a:pt x="29" y="848"/>
                    <a:pt x="29" y="848"/>
                    <a:pt x="29" y="848"/>
                  </a:cubicBezTo>
                  <a:cubicBezTo>
                    <a:pt x="14" y="848"/>
                    <a:pt x="14" y="848"/>
                    <a:pt x="14" y="848"/>
                  </a:cubicBezTo>
                  <a:cubicBezTo>
                    <a:pt x="11" y="848"/>
                    <a:pt x="8" y="846"/>
                    <a:pt x="8" y="842"/>
                  </a:cubicBezTo>
                  <a:cubicBezTo>
                    <a:pt x="8" y="717"/>
                    <a:pt x="8" y="717"/>
                    <a:pt x="8" y="717"/>
                  </a:cubicBezTo>
                  <a:cubicBezTo>
                    <a:pt x="8" y="714"/>
                    <a:pt x="11" y="711"/>
                    <a:pt x="14" y="711"/>
                  </a:cubicBezTo>
                  <a:cubicBezTo>
                    <a:pt x="29" y="711"/>
                    <a:pt x="29" y="711"/>
                    <a:pt x="29" y="711"/>
                  </a:cubicBezTo>
                  <a:cubicBezTo>
                    <a:pt x="29" y="585"/>
                    <a:pt x="29" y="585"/>
                    <a:pt x="29" y="585"/>
                  </a:cubicBezTo>
                  <a:cubicBezTo>
                    <a:pt x="14" y="585"/>
                    <a:pt x="14" y="585"/>
                    <a:pt x="14" y="585"/>
                  </a:cubicBezTo>
                  <a:moveTo>
                    <a:pt x="1244" y="0"/>
                  </a:moveTo>
                  <a:cubicBezTo>
                    <a:pt x="1020" y="0"/>
                    <a:pt x="1020" y="0"/>
                    <a:pt x="1020" y="0"/>
                  </a:cubicBezTo>
                  <a:cubicBezTo>
                    <a:pt x="1012" y="0"/>
                    <a:pt x="1006" y="6"/>
                    <a:pt x="1006" y="14"/>
                  </a:cubicBezTo>
                  <a:cubicBezTo>
                    <a:pt x="1006" y="21"/>
                    <a:pt x="1006" y="21"/>
                    <a:pt x="1006" y="21"/>
                  </a:cubicBezTo>
                  <a:cubicBezTo>
                    <a:pt x="243" y="21"/>
                    <a:pt x="243" y="21"/>
                    <a:pt x="243" y="21"/>
                  </a:cubicBezTo>
                  <a:cubicBezTo>
                    <a:pt x="121" y="21"/>
                    <a:pt x="21" y="121"/>
                    <a:pt x="21" y="243"/>
                  </a:cubicBezTo>
                  <a:cubicBezTo>
                    <a:pt x="21" y="440"/>
                    <a:pt x="21" y="440"/>
                    <a:pt x="21" y="440"/>
                  </a:cubicBezTo>
                  <a:cubicBezTo>
                    <a:pt x="14" y="440"/>
                    <a:pt x="14" y="440"/>
                    <a:pt x="14" y="440"/>
                  </a:cubicBezTo>
                  <a:cubicBezTo>
                    <a:pt x="7" y="440"/>
                    <a:pt x="0" y="446"/>
                    <a:pt x="0" y="454"/>
                  </a:cubicBezTo>
                  <a:cubicBezTo>
                    <a:pt x="0" y="579"/>
                    <a:pt x="0" y="579"/>
                    <a:pt x="0" y="579"/>
                  </a:cubicBezTo>
                  <a:cubicBezTo>
                    <a:pt x="0" y="587"/>
                    <a:pt x="7" y="593"/>
                    <a:pt x="14" y="593"/>
                  </a:cubicBezTo>
                  <a:cubicBezTo>
                    <a:pt x="21" y="593"/>
                    <a:pt x="21" y="593"/>
                    <a:pt x="21" y="593"/>
                  </a:cubicBezTo>
                  <a:cubicBezTo>
                    <a:pt x="21" y="703"/>
                    <a:pt x="21" y="703"/>
                    <a:pt x="21" y="703"/>
                  </a:cubicBezTo>
                  <a:cubicBezTo>
                    <a:pt x="14" y="703"/>
                    <a:pt x="14" y="703"/>
                    <a:pt x="14" y="703"/>
                  </a:cubicBezTo>
                  <a:cubicBezTo>
                    <a:pt x="7" y="703"/>
                    <a:pt x="0" y="709"/>
                    <a:pt x="0" y="717"/>
                  </a:cubicBezTo>
                  <a:cubicBezTo>
                    <a:pt x="0" y="842"/>
                    <a:pt x="0" y="842"/>
                    <a:pt x="0" y="842"/>
                  </a:cubicBezTo>
                  <a:cubicBezTo>
                    <a:pt x="0" y="850"/>
                    <a:pt x="7" y="856"/>
                    <a:pt x="14" y="856"/>
                  </a:cubicBezTo>
                  <a:cubicBezTo>
                    <a:pt x="21" y="856"/>
                    <a:pt x="21" y="856"/>
                    <a:pt x="21" y="856"/>
                  </a:cubicBezTo>
                  <a:cubicBezTo>
                    <a:pt x="21" y="963"/>
                    <a:pt x="21" y="963"/>
                    <a:pt x="21" y="963"/>
                  </a:cubicBezTo>
                  <a:cubicBezTo>
                    <a:pt x="14" y="963"/>
                    <a:pt x="14" y="963"/>
                    <a:pt x="14" y="963"/>
                  </a:cubicBezTo>
                  <a:cubicBezTo>
                    <a:pt x="7" y="963"/>
                    <a:pt x="0" y="969"/>
                    <a:pt x="0" y="977"/>
                  </a:cubicBezTo>
                  <a:cubicBezTo>
                    <a:pt x="0" y="1102"/>
                    <a:pt x="0" y="1102"/>
                    <a:pt x="0" y="1102"/>
                  </a:cubicBezTo>
                  <a:cubicBezTo>
                    <a:pt x="0" y="1110"/>
                    <a:pt x="7" y="1116"/>
                    <a:pt x="14" y="1116"/>
                  </a:cubicBezTo>
                  <a:cubicBezTo>
                    <a:pt x="21" y="1116"/>
                    <a:pt x="21" y="1116"/>
                    <a:pt x="21" y="1116"/>
                  </a:cubicBezTo>
                  <a:cubicBezTo>
                    <a:pt x="21" y="2920"/>
                    <a:pt x="21" y="2920"/>
                    <a:pt x="21" y="2920"/>
                  </a:cubicBezTo>
                  <a:cubicBezTo>
                    <a:pt x="21" y="3043"/>
                    <a:pt x="121" y="3142"/>
                    <a:pt x="243" y="3142"/>
                  </a:cubicBezTo>
                  <a:cubicBezTo>
                    <a:pt x="1274" y="3142"/>
                    <a:pt x="1274" y="3142"/>
                    <a:pt x="1274" y="3142"/>
                  </a:cubicBezTo>
                  <a:cubicBezTo>
                    <a:pt x="1396" y="3142"/>
                    <a:pt x="1496" y="3043"/>
                    <a:pt x="1496" y="2920"/>
                  </a:cubicBezTo>
                  <a:cubicBezTo>
                    <a:pt x="1496" y="243"/>
                    <a:pt x="1496" y="243"/>
                    <a:pt x="1496" y="243"/>
                  </a:cubicBezTo>
                  <a:cubicBezTo>
                    <a:pt x="1496" y="121"/>
                    <a:pt x="1396" y="21"/>
                    <a:pt x="1274" y="21"/>
                  </a:cubicBezTo>
                  <a:cubicBezTo>
                    <a:pt x="1274" y="21"/>
                    <a:pt x="1274" y="21"/>
                    <a:pt x="1274" y="21"/>
                  </a:cubicBezTo>
                  <a:cubicBezTo>
                    <a:pt x="1258" y="21"/>
                    <a:pt x="1258" y="21"/>
                    <a:pt x="1258" y="21"/>
                  </a:cubicBezTo>
                  <a:cubicBezTo>
                    <a:pt x="1258" y="14"/>
                    <a:pt x="1258" y="14"/>
                    <a:pt x="1258" y="14"/>
                  </a:cubicBezTo>
                  <a:cubicBezTo>
                    <a:pt x="1258" y="6"/>
                    <a:pt x="1252" y="0"/>
                    <a:pt x="1244" y="0"/>
                  </a:cubicBezTo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4034190" y="2307440"/>
              <a:ext cx="368528" cy="75381"/>
            </a:xfrm>
            <a:custGeom>
              <a:avLst/>
              <a:gdLst>
                <a:gd name="T0" fmla="*/ 261 w 261"/>
                <a:gd name="T1" fmla="*/ 27 h 54"/>
                <a:gd name="T2" fmla="*/ 261 w 261"/>
                <a:gd name="T3" fmla="*/ 27 h 54"/>
                <a:gd name="T4" fmla="*/ 261 w 261"/>
                <a:gd name="T5" fmla="*/ 27 h 54"/>
                <a:gd name="T6" fmla="*/ 261 w 261"/>
                <a:gd name="T7" fmla="*/ 27 h 54"/>
                <a:gd name="T8" fmla="*/ 261 w 261"/>
                <a:gd name="T9" fmla="*/ 27 h 54"/>
                <a:gd name="T10" fmla="*/ 261 w 261"/>
                <a:gd name="T11" fmla="*/ 27 h 54"/>
                <a:gd name="T12" fmla="*/ 234 w 261"/>
                <a:gd name="T13" fmla="*/ 0 h 54"/>
                <a:gd name="T14" fmla="*/ 27 w 261"/>
                <a:gd name="T15" fmla="*/ 0 h 54"/>
                <a:gd name="T16" fmla="*/ 0 w 261"/>
                <a:gd name="T17" fmla="*/ 27 h 54"/>
                <a:gd name="T18" fmla="*/ 27 w 261"/>
                <a:gd name="T19" fmla="*/ 54 h 54"/>
                <a:gd name="T20" fmla="*/ 234 w 261"/>
                <a:gd name="T21" fmla="*/ 54 h 54"/>
                <a:gd name="T22" fmla="*/ 261 w 261"/>
                <a:gd name="T23" fmla="*/ 27 h 54"/>
                <a:gd name="T24" fmla="*/ 256 w 261"/>
                <a:gd name="T25" fmla="*/ 27 h 54"/>
                <a:gd name="T26" fmla="*/ 251 w 261"/>
                <a:gd name="T27" fmla="*/ 27 h 54"/>
                <a:gd name="T28" fmla="*/ 246 w 261"/>
                <a:gd name="T29" fmla="*/ 39 h 54"/>
                <a:gd name="T30" fmla="*/ 234 w 261"/>
                <a:gd name="T31" fmla="*/ 44 h 54"/>
                <a:gd name="T32" fmla="*/ 27 w 261"/>
                <a:gd name="T33" fmla="*/ 44 h 54"/>
                <a:gd name="T34" fmla="*/ 15 w 261"/>
                <a:gd name="T35" fmla="*/ 39 h 54"/>
                <a:gd name="T36" fmla="*/ 10 w 261"/>
                <a:gd name="T37" fmla="*/ 27 h 54"/>
                <a:gd name="T38" fmla="*/ 15 w 261"/>
                <a:gd name="T39" fmla="*/ 15 h 54"/>
                <a:gd name="T40" fmla="*/ 27 w 261"/>
                <a:gd name="T41" fmla="*/ 10 h 54"/>
                <a:gd name="T42" fmla="*/ 234 w 261"/>
                <a:gd name="T43" fmla="*/ 10 h 54"/>
                <a:gd name="T44" fmla="*/ 246 w 261"/>
                <a:gd name="T45" fmla="*/ 15 h 54"/>
                <a:gd name="T46" fmla="*/ 251 w 261"/>
                <a:gd name="T47" fmla="*/ 27 h 54"/>
                <a:gd name="T48" fmla="*/ 256 w 261"/>
                <a:gd name="T49" fmla="*/ 27 h 54"/>
                <a:gd name="T50" fmla="*/ 261 w 261"/>
                <a:gd name="T51" fmla="*/ 27 h 54"/>
                <a:gd name="T52" fmla="*/ 261 w 261"/>
                <a:gd name="T53" fmla="*/ 27 h 54"/>
                <a:gd name="T54" fmla="*/ 234 w 261"/>
                <a:gd name="T5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1" h="54">
                  <a:moveTo>
                    <a:pt x="261" y="27"/>
                  </a:moveTo>
                  <a:cubicBezTo>
                    <a:pt x="261" y="27"/>
                    <a:pt x="261" y="27"/>
                    <a:pt x="261" y="27"/>
                  </a:cubicBezTo>
                  <a:cubicBezTo>
                    <a:pt x="261" y="27"/>
                    <a:pt x="261" y="27"/>
                    <a:pt x="261" y="27"/>
                  </a:cubicBezTo>
                  <a:moveTo>
                    <a:pt x="261" y="27"/>
                  </a:moveTo>
                  <a:cubicBezTo>
                    <a:pt x="261" y="27"/>
                    <a:pt x="261" y="27"/>
                    <a:pt x="261" y="27"/>
                  </a:cubicBezTo>
                  <a:cubicBezTo>
                    <a:pt x="261" y="27"/>
                    <a:pt x="261" y="27"/>
                    <a:pt x="261" y="27"/>
                  </a:cubicBezTo>
                  <a:moveTo>
                    <a:pt x="234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234" y="54"/>
                    <a:pt x="234" y="54"/>
                    <a:pt x="234" y="54"/>
                  </a:cubicBezTo>
                  <a:cubicBezTo>
                    <a:pt x="249" y="54"/>
                    <a:pt x="261" y="42"/>
                    <a:pt x="261" y="27"/>
                  </a:cubicBezTo>
                  <a:cubicBezTo>
                    <a:pt x="256" y="27"/>
                    <a:pt x="256" y="27"/>
                    <a:pt x="256" y="27"/>
                  </a:cubicBezTo>
                  <a:cubicBezTo>
                    <a:pt x="251" y="27"/>
                    <a:pt x="251" y="27"/>
                    <a:pt x="251" y="27"/>
                  </a:cubicBezTo>
                  <a:cubicBezTo>
                    <a:pt x="251" y="31"/>
                    <a:pt x="249" y="36"/>
                    <a:pt x="246" y="39"/>
                  </a:cubicBezTo>
                  <a:cubicBezTo>
                    <a:pt x="243" y="42"/>
                    <a:pt x="239" y="44"/>
                    <a:pt x="234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2" y="44"/>
                    <a:pt x="18" y="42"/>
                    <a:pt x="15" y="39"/>
                  </a:cubicBezTo>
                  <a:cubicBezTo>
                    <a:pt x="12" y="36"/>
                    <a:pt x="10" y="31"/>
                    <a:pt x="10" y="27"/>
                  </a:cubicBezTo>
                  <a:cubicBezTo>
                    <a:pt x="10" y="22"/>
                    <a:pt x="12" y="18"/>
                    <a:pt x="15" y="15"/>
                  </a:cubicBezTo>
                  <a:cubicBezTo>
                    <a:pt x="18" y="12"/>
                    <a:pt x="22" y="10"/>
                    <a:pt x="27" y="10"/>
                  </a:cubicBezTo>
                  <a:cubicBezTo>
                    <a:pt x="234" y="10"/>
                    <a:pt x="234" y="10"/>
                    <a:pt x="234" y="10"/>
                  </a:cubicBezTo>
                  <a:cubicBezTo>
                    <a:pt x="239" y="10"/>
                    <a:pt x="243" y="12"/>
                    <a:pt x="246" y="15"/>
                  </a:cubicBezTo>
                  <a:cubicBezTo>
                    <a:pt x="249" y="18"/>
                    <a:pt x="251" y="22"/>
                    <a:pt x="251" y="27"/>
                  </a:cubicBezTo>
                  <a:cubicBezTo>
                    <a:pt x="256" y="27"/>
                    <a:pt x="256" y="27"/>
                    <a:pt x="256" y="27"/>
                  </a:cubicBezTo>
                  <a:cubicBezTo>
                    <a:pt x="261" y="27"/>
                    <a:pt x="261" y="27"/>
                    <a:pt x="261" y="27"/>
                  </a:cubicBezTo>
                  <a:cubicBezTo>
                    <a:pt x="261" y="27"/>
                    <a:pt x="261" y="27"/>
                    <a:pt x="261" y="27"/>
                  </a:cubicBezTo>
                  <a:cubicBezTo>
                    <a:pt x="261" y="12"/>
                    <a:pt x="249" y="0"/>
                    <a:pt x="234" y="0"/>
                  </a:cubicBezTo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4169597" y="2135740"/>
              <a:ext cx="86548" cy="86548"/>
            </a:xfrm>
            <a:custGeom>
              <a:avLst/>
              <a:gdLst>
                <a:gd name="T0" fmla="*/ 30 w 61"/>
                <a:gd name="T1" fmla="*/ 0 h 61"/>
                <a:gd name="T2" fmla="*/ 30 w 61"/>
                <a:gd name="T3" fmla="*/ 0 h 61"/>
                <a:gd name="T4" fmla="*/ 0 w 61"/>
                <a:gd name="T5" fmla="*/ 30 h 61"/>
                <a:gd name="T6" fmla="*/ 5 w 61"/>
                <a:gd name="T7" fmla="*/ 30 h 61"/>
                <a:gd name="T8" fmla="*/ 10 w 61"/>
                <a:gd name="T9" fmla="*/ 30 h 61"/>
                <a:gd name="T10" fmla="*/ 16 w 61"/>
                <a:gd name="T11" fmla="*/ 16 h 61"/>
                <a:gd name="T12" fmla="*/ 30 w 61"/>
                <a:gd name="T13" fmla="*/ 10 h 61"/>
                <a:gd name="T14" fmla="*/ 45 w 61"/>
                <a:gd name="T15" fmla="*/ 16 h 61"/>
                <a:gd name="T16" fmla="*/ 51 w 61"/>
                <a:gd name="T17" fmla="*/ 30 h 61"/>
                <a:gd name="T18" fmla="*/ 45 w 61"/>
                <a:gd name="T19" fmla="*/ 45 h 61"/>
                <a:gd name="T20" fmla="*/ 30 w 61"/>
                <a:gd name="T21" fmla="*/ 51 h 61"/>
                <a:gd name="T22" fmla="*/ 16 w 61"/>
                <a:gd name="T23" fmla="*/ 45 h 61"/>
                <a:gd name="T24" fmla="*/ 10 w 61"/>
                <a:gd name="T25" fmla="*/ 30 h 61"/>
                <a:gd name="T26" fmla="*/ 5 w 61"/>
                <a:gd name="T27" fmla="*/ 30 h 61"/>
                <a:gd name="T28" fmla="*/ 0 w 61"/>
                <a:gd name="T29" fmla="*/ 30 h 61"/>
                <a:gd name="T30" fmla="*/ 30 w 61"/>
                <a:gd name="T31" fmla="*/ 61 h 61"/>
                <a:gd name="T32" fmla="*/ 61 w 61"/>
                <a:gd name="T33" fmla="*/ 30 h 61"/>
                <a:gd name="T34" fmla="*/ 61 w 61"/>
                <a:gd name="T35" fmla="*/ 30 h 61"/>
                <a:gd name="T36" fmla="*/ 30 w 61"/>
                <a:gd name="T3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1" h="61">
                  <a:moveTo>
                    <a:pt x="3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4"/>
                    <a:pt x="0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25"/>
                    <a:pt x="12" y="20"/>
                    <a:pt x="16" y="16"/>
                  </a:cubicBezTo>
                  <a:cubicBezTo>
                    <a:pt x="20" y="12"/>
                    <a:pt x="25" y="10"/>
                    <a:pt x="30" y="10"/>
                  </a:cubicBezTo>
                  <a:cubicBezTo>
                    <a:pt x="36" y="10"/>
                    <a:pt x="41" y="12"/>
                    <a:pt x="45" y="16"/>
                  </a:cubicBezTo>
                  <a:cubicBezTo>
                    <a:pt x="48" y="20"/>
                    <a:pt x="51" y="25"/>
                    <a:pt x="51" y="30"/>
                  </a:cubicBezTo>
                  <a:cubicBezTo>
                    <a:pt x="51" y="36"/>
                    <a:pt x="48" y="41"/>
                    <a:pt x="45" y="45"/>
                  </a:cubicBezTo>
                  <a:cubicBezTo>
                    <a:pt x="41" y="48"/>
                    <a:pt x="36" y="51"/>
                    <a:pt x="30" y="51"/>
                  </a:cubicBezTo>
                  <a:cubicBezTo>
                    <a:pt x="25" y="51"/>
                    <a:pt x="20" y="48"/>
                    <a:pt x="16" y="45"/>
                  </a:cubicBezTo>
                  <a:cubicBezTo>
                    <a:pt x="12" y="41"/>
                    <a:pt x="10" y="36"/>
                    <a:pt x="10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47"/>
                    <a:pt x="14" y="61"/>
                    <a:pt x="30" y="61"/>
                  </a:cubicBezTo>
                  <a:cubicBezTo>
                    <a:pt x="47" y="61"/>
                    <a:pt x="61" y="47"/>
                    <a:pt x="61" y="30"/>
                  </a:cubicBezTo>
                  <a:cubicBezTo>
                    <a:pt x="61" y="30"/>
                    <a:pt x="61" y="30"/>
                    <a:pt x="61" y="30"/>
                  </a:cubicBezTo>
                  <a:cubicBezTo>
                    <a:pt x="61" y="14"/>
                    <a:pt x="47" y="0"/>
                    <a:pt x="30" y="0"/>
                  </a:cubicBezTo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23023" y="5872670"/>
              <a:ext cx="375508" cy="375508"/>
            </a:xfrm>
            <a:custGeom>
              <a:avLst/>
              <a:gdLst>
                <a:gd name="T0" fmla="*/ 133 w 266"/>
                <a:gd name="T1" fmla="*/ 0 h 266"/>
                <a:gd name="T2" fmla="*/ 133 w 266"/>
                <a:gd name="T3" fmla="*/ 0 h 266"/>
                <a:gd name="T4" fmla="*/ 0 w 266"/>
                <a:gd name="T5" fmla="*/ 133 h 266"/>
                <a:gd name="T6" fmla="*/ 0 w 266"/>
                <a:gd name="T7" fmla="*/ 133 h 266"/>
                <a:gd name="T8" fmla="*/ 5 w 266"/>
                <a:gd name="T9" fmla="*/ 133 h 266"/>
                <a:gd name="T10" fmla="*/ 10 w 266"/>
                <a:gd name="T11" fmla="*/ 133 h 266"/>
                <a:gd name="T12" fmla="*/ 46 w 266"/>
                <a:gd name="T13" fmla="*/ 46 h 266"/>
                <a:gd name="T14" fmla="*/ 133 w 266"/>
                <a:gd name="T15" fmla="*/ 10 h 266"/>
                <a:gd name="T16" fmla="*/ 220 w 266"/>
                <a:gd name="T17" fmla="*/ 46 h 266"/>
                <a:gd name="T18" fmla="*/ 256 w 266"/>
                <a:gd name="T19" fmla="*/ 133 h 266"/>
                <a:gd name="T20" fmla="*/ 220 w 266"/>
                <a:gd name="T21" fmla="*/ 220 h 266"/>
                <a:gd name="T22" fmla="*/ 133 w 266"/>
                <a:gd name="T23" fmla="*/ 256 h 266"/>
                <a:gd name="T24" fmla="*/ 46 w 266"/>
                <a:gd name="T25" fmla="*/ 220 h 266"/>
                <a:gd name="T26" fmla="*/ 10 w 266"/>
                <a:gd name="T27" fmla="*/ 133 h 266"/>
                <a:gd name="T28" fmla="*/ 5 w 266"/>
                <a:gd name="T29" fmla="*/ 133 h 266"/>
                <a:gd name="T30" fmla="*/ 0 w 266"/>
                <a:gd name="T31" fmla="*/ 133 h 266"/>
                <a:gd name="T32" fmla="*/ 0 w 266"/>
                <a:gd name="T33" fmla="*/ 134 h 266"/>
                <a:gd name="T34" fmla="*/ 133 w 266"/>
                <a:gd name="T35" fmla="*/ 266 h 266"/>
                <a:gd name="T36" fmla="*/ 266 w 266"/>
                <a:gd name="T37" fmla="*/ 133 h 266"/>
                <a:gd name="T38" fmla="*/ 266 w 266"/>
                <a:gd name="T39" fmla="*/ 133 h 266"/>
                <a:gd name="T40" fmla="*/ 133 w 266"/>
                <a:gd name="T41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6" h="266"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59" y="0"/>
                    <a:pt x="0" y="60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5" y="133"/>
                    <a:pt x="5" y="133"/>
                    <a:pt x="5" y="133"/>
                  </a:cubicBezTo>
                  <a:cubicBezTo>
                    <a:pt x="10" y="133"/>
                    <a:pt x="10" y="133"/>
                    <a:pt x="10" y="133"/>
                  </a:cubicBezTo>
                  <a:cubicBezTo>
                    <a:pt x="10" y="99"/>
                    <a:pt x="23" y="69"/>
                    <a:pt x="46" y="46"/>
                  </a:cubicBezTo>
                  <a:cubicBezTo>
                    <a:pt x="68" y="24"/>
                    <a:pt x="99" y="10"/>
                    <a:pt x="133" y="10"/>
                  </a:cubicBezTo>
                  <a:cubicBezTo>
                    <a:pt x="167" y="10"/>
                    <a:pt x="197" y="24"/>
                    <a:pt x="220" y="46"/>
                  </a:cubicBezTo>
                  <a:cubicBezTo>
                    <a:pt x="242" y="69"/>
                    <a:pt x="256" y="99"/>
                    <a:pt x="256" y="133"/>
                  </a:cubicBezTo>
                  <a:cubicBezTo>
                    <a:pt x="256" y="167"/>
                    <a:pt x="242" y="198"/>
                    <a:pt x="220" y="220"/>
                  </a:cubicBezTo>
                  <a:cubicBezTo>
                    <a:pt x="197" y="243"/>
                    <a:pt x="167" y="256"/>
                    <a:pt x="133" y="256"/>
                  </a:cubicBezTo>
                  <a:cubicBezTo>
                    <a:pt x="99" y="256"/>
                    <a:pt x="68" y="243"/>
                    <a:pt x="46" y="220"/>
                  </a:cubicBezTo>
                  <a:cubicBezTo>
                    <a:pt x="23" y="198"/>
                    <a:pt x="10" y="167"/>
                    <a:pt x="10" y="133"/>
                  </a:cubicBezTo>
                  <a:cubicBezTo>
                    <a:pt x="5" y="133"/>
                    <a:pt x="5" y="133"/>
                    <a:pt x="5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207"/>
                    <a:pt x="59" y="266"/>
                    <a:pt x="133" y="266"/>
                  </a:cubicBezTo>
                  <a:cubicBezTo>
                    <a:pt x="206" y="266"/>
                    <a:pt x="266" y="207"/>
                    <a:pt x="266" y="133"/>
                  </a:cubicBezTo>
                  <a:cubicBezTo>
                    <a:pt x="266" y="133"/>
                    <a:pt x="266" y="133"/>
                    <a:pt x="266" y="133"/>
                  </a:cubicBezTo>
                  <a:cubicBezTo>
                    <a:pt x="266" y="60"/>
                    <a:pt x="206" y="0"/>
                    <a:pt x="133" y="0"/>
                  </a:cubicBezTo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4138886" y="5988533"/>
              <a:ext cx="143782" cy="143782"/>
            </a:xfrm>
            <a:custGeom>
              <a:avLst/>
              <a:gdLst>
                <a:gd name="T0" fmla="*/ 87 w 102"/>
                <a:gd name="T1" fmla="*/ 0 h 102"/>
                <a:gd name="T2" fmla="*/ 15 w 102"/>
                <a:gd name="T3" fmla="*/ 0 h 102"/>
                <a:gd name="T4" fmla="*/ 0 w 102"/>
                <a:gd name="T5" fmla="*/ 15 h 102"/>
                <a:gd name="T6" fmla="*/ 5 w 102"/>
                <a:gd name="T7" fmla="*/ 15 h 102"/>
                <a:gd name="T8" fmla="*/ 10 w 102"/>
                <a:gd name="T9" fmla="*/ 15 h 102"/>
                <a:gd name="T10" fmla="*/ 15 w 102"/>
                <a:gd name="T11" fmla="*/ 10 h 102"/>
                <a:gd name="T12" fmla="*/ 87 w 102"/>
                <a:gd name="T13" fmla="*/ 10 h 102"/>
                <a:gd name="T14" fmla="*/ 92 w 102"/>
                <a:gd name="T15" fmla="*/ 15 h 102"/>
                <a:gd name="T16" fmla="*/ 92 w 102"/>
                <a:gd name="T17" fmla="*/ 87 h 102"/>
                <a:gd name="T18" fmla="*/ 87 w 102"/>
                <a:gd name="T19" fmla="*/ 92 h 102"/>
                <a:gd name="T20" fmla="*/ 15 w 102"/>
                <a:gd name="T21" fmla="*/ 92 h 102"/>
                <a:gd name="T22" fmla="*/ 10 w 102"/>
                <a:gd name="T23" fmla="*/ 87 h 102"/>
                <a:gd name="T24" fmla="*/ 10 w 102"/>
                <a:gd name="T25" fmla="*/ 15 h 102"/>
                <a:gd name="T26" fmla="*/ 5 w 102"/>
                <a:gd name="T27" fmla="*/ 15 h 102"/>
                <a:gd name="T28" fmla="*/ 0 w 102"/>
                <a:gd name="T29" fmla="*/ 15 h 102"/>
                <a:gd name="T30" fmla="*/ 0 w 102"/>
                <a:gd name="T31" fmla="*/ 87 h 102"/>
                <a:gd name="T32" fmla="*/ 15 w 102"/>
                <a:gd name="T33" fmla="*/ 102 h 102"/>
                <a:gd name="T34" fmla="*/ 87 w 102"/>
                <a:gd name="T35" fmla="*/ 102 h 102"/>
                <a:gd name="T36" fmla="*/ 102 w 102"/>
                <a:gd name="T37" fmla="*/ 87 h 102"/>
                <a:gd name="T38" fmla="*/ 102 w 102"/>
                <a:gd name="T39" fmla="*/ 15 h 102"/>
                <a:gd name="T40" fmla="*/ 87 w 102"/>
                <a:gd name="T41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2" h="102">
                  <a:moveTo>
                    <a:pt x="87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3"/>
                    <a:pt x="12" y="10"/>
                    <a:pt x="15" y="10"/>
                  </a:cubicBezTo>
                  <a:cubicBezTo>
                    <a:pt x="87" y="10"/>
                    <a:pt x="87" y="10"/>
                    <a:pt x="87" y="10"/>
                  </a:cubicBezTo>
                  <a:cubicBezTo>
                    <a:pt x="89" y="10"/>
                    <a:pt x="92" y="13"/>
                    <a:pt x="92" y="15"/>
                  </a:cubicBezTo>
                  <a:cubicBezTo>
                    <a:pt x="92" y="87"/>
                    <a:pt x="92" y="87"/>
                    <a:pt x="92" y="87"/>
                  </a:cubicBezTo>
                  <a:cubicBezTo>
                    <a:pt x="92" y="90"/>
                    <a:pt x="89" y="92"/>
                    <a:pt x="87" y="92"/>
                  </a:cubicBezTo>
                  <a:cubicBezTo>
                    <a:pt x="15" y="92"/>
                    <a:pt x="15" y="92"/>
                    <a:pt x="15" y="92"/>
                  </a:cubicBezTo>
                  <a:cubicBezTo>
                    <a:pt x="12" y="92"/>
                    <a:pt x="10" y="90"/>
                    <a:pt x="10" y="87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6"/>
                    <a:pt x="6" y="102"/>
                    <a:pt x="15" y="102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95" y="102"/>
                    <a:pt x="102" y="96"/>
                    <a:pt x="102" y="87"/>
                  </a:cubicBezTo>
                  <a:cubicBezTo>
                    <a:pt x="102" y="15"/>
                    <a:pt x="102" y="15"/>
                    <a:pt x="102" y="15"/>
                  </a:cubicBezTo>
                  <a:cubicBezTo>
                    <a:pt x="102" y="7"/>
                    <a:pt x="95" y="0"/>
                    <a:pt x="87" y="0"/>
                  </a:cubicBezTo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3311094" y="2687136"/>
              <a:ext cx="1807742" cy="0"/>
            </a:xfrm>
            <a:prstGeom prst="line">
              <a:avLst/>
            </a:prstGeom>
            <a:grpFill/>
            <a:ln w="15875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3447896" y="2611755"/>
              <a:ext cx="16751" cy="51650"/>
            </a:xfrm>
            <a:prstGeom prst="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3422769" y="2621527"/>
              <a:ext cx="15355" cy="41878"/>
            </a:xfrm>
            <a:prstGeom prst="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3399038" y="2629902"/>
              <a:ext cx="15355" cy="33503"/>
            </a:xfrm>
            <a:prstGeom prst="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3375307" y="2639674"/>
              <a:ext cx="15355" cy="23731"/>
            </a:xfrm>
            <a:prstGeom prst="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2" name="Rectangle 16"/>
            <p:cNvSpPr>
              <a:spLocks noChangeArrowheads="1"/>
            </p:cNvSpPr>
            <p:nvPr/>
          </p:nvSpPr>
          <p:spPr bwMode="auto">
            <a:xfrm>
              <a:off x="3351576" y="2648049"/>
              <a:ext cx="15355" cy="15355"/>
            </a:xfrm>
            <a:prstGeom prst="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3" name="Freeform 17"/>
            <p:cNvSpPr>
              <a:spLocks noEditPoints="1"/>
            </p:cNvSpPr>
            <p:nvPr/>
          </p:nvSpPr>
          <p:spPr bwMode="auto">
            <a:xfrm>
              <a:off x="4972262" y="2607567"/>
              <a:ext cx="118655" cy="55838"/>
            </a:xfrm>
            <a:custGeom>
              <a:avLst/>
              <a:gdLst>
                <a:gd name="T0" fmla="*/ 68 w 84"/>
                <a:gd name="T1" fmla="*/ 8 h 40"/>
                <a:gd name="T2" fmla="*/ 8 w 84"/>
                <a:gd name="T3" fmla="*/ 8 h 40"/>
                <a:gd name="T4" fmla="*/ 8 w 84"/>
                <a:gd name="T5" fmla="*/ 32 h 40"/>
                <a:gd name="T6" fmla="*/ 68 w 84"/>
                <a:gd name="T7" fmla="*/ 32 h 40"/>
                <a:gd name="T8" fmla="*/ 68 w 84"/>
                <a:gd name="T9" fmla="*/ 8 h 40"/>
                <a:gd name="T10" fmla="*/ 81 w 84"/>
                <a:gd name="T11" fmla="*/ 12 h 40"/>
                <a:gd name="T12" fmla="*/ 76 w 84"/>
                <a:gd name="T13" fmla="*/ 12 h 40"/>
                <a:gd name="T14" fmla="*/ 76 w 84"/>
                <a:gd name="T15" fmla="*/ 3 h 40"/>
                <a:gd name="T16" fmla="*/ 73 w 84"/>
                <a:gd name="T17" fmla="*/ 0 h 40"/>
                <a:gd name="T18" fmla="*/ 3 w 84"/>
                <a:gd name="T19" fmla="*/ 0 h 40"/>
                <a:gd name="T20" fmla="*/ 0 w 84"/>
                <a:gd name="T21" fmla="*/ 3 h 40"/>
                <a:gd name="T22" fmla="*/ 0 w 84"/>
                <a:gd name="T23" fmla="*/ 36 h 40"/>
                <a:gd name="T24" fmla="*/ 3 w 84"/>
                <a:gd name="T25" fmla="*/ 40 h 40"/>
                <a:gd name="T26" fmla="*/ 73 w 84"/>
                <a:gd name="T27" fmla="*/ 40 h 40"/>
                <a:gd name="T28" fmla="*/ 76 w 84"/>
                <a:gd name="T29" fmla="*/ 36 h 40"/>
                <a:gd name="T30" fmla="*/ 76 w 84"/>
                <a:gd name="T31" fmla="*/ 28 h 40"/>
                <a:gd name="T32" fmla="*/ 81 w 84"/>
                <a:gd name="T33" fmla="*/ 28 h 40"/>
                <a:gd name="T34" fmla="*/ 84 w 84"/>
                <a:gd name="T35" fmla="*/ 25 h 40"/>
                <a:gd name="T36" fmla="*/ 84 w 84"/>
                <a:gd name="T37" fmla="*/ 15 h 40"/>
                <a:gd name="T38" fmla="*/ 81 w 84"/>
                <a:gd name="T39" fmla="*/ 12 h 40"/>
                <a:gd name="T40" fmla="*/ 72 w 84"/>
                <a:gd name="T41" fmla="*/ 36 h 40"/>
                <a:gd name="T42" fmla="*/ 4 w 84"/>
                <a:gd name="T43" fmla="*/ 36 h 40"/>
                <a:gd name="T44" fmla="*/ 4 w 84"/>
                <a:gd name="T45" fmla="*/ 4 h 40"/>
                <a:gd name="T46" fmla="*/ 72 w 84"/>
                <a:gd name="T47" fmla="*/ 4 h 40"/>
                <a:gd name="T48" fmla="*/ 72 w 84"/>
                <a:gd name="T49" fmla="*/ 36 h 40"/>
                <a:gd name="T50" fmla="*/ 80 w 84"/>
                <a:gd name="T51" fmla="*/ 24 h 40"/>
                <a:gd name="T52" fmla="*/ 76 w 84"/>
                <a:gd name="T53" fmla="*/ 24 h 40"/>
                <a:gd name="T54" fmla="*/ 76 w 84"/>
                <a:gd name="T55" fmla="*/ 16 h 40"/>
                <a:gd name="T56" fmla="*/ 80 w 84"/>
                <a:gd name="T57" fmla="*/ 16 h 40"/>
                <a:gd name="T58" fmla="*/ 80 w 84"/>
                <a:gd name="T59" fmla="*/ 2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4" h="40">
                  <a:moveTo>
                    <a:pt x="68" y="8"/>
                  </a:moveTo>
                  <a:cubicBezTo>
                    <a:pt x="8" y="8"/>
                    <a:pt x="8" y="8"/>
                    <a:pt x="8" y="8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68" y="32"/>
                    <a:pt x="68" y="32"/>
                    <a:pt x="68" y="32"/>
                  </a:cubicBezTo>
                  <a:lnTo>
                    <a:pt x="68" y="8"/>
                  </a:lnTo>
                  <a:close/>
                  <a:moveTo>
                    <a:pt x="81" y="12"/>
                  </a:moveTo>
                  <a:cubicBezTo>
                    <a:pt x="76" y="12"/>
                    <a:pt x="76" y="12"/>
                    <a:pt x="76" y="12"/>
                  </a:cubicBezTo>
                  <a:cubicBezTo>
                    <a:pt x="76" y="3"/>
                    <a:pt x="76" y="3"/>
                    <a:pt x="76" y="3"/>
                  </a:cubicBezTo>
                  <a:cubicBezTo>
                    <a:pt x="76" y="1"/>
                    <a:pt x="74" y="0"/>
                    <a:pt x="7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8"/>
                    <a:pt x="1" y="40"/>
                    <a:pt x="3" y="40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4" y="40"/>
                    <a:pt x="76" y="38"/>
                    <a:pt x="76" y="36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81" y="28"/>
                    <a:pt x="81" y="28"/>
                    <a:pt x="81" y="28"/>
                  </a:cubicBezTo>
                  <a:cubicBezTo>
                    <a:pt x="82" y="28"/>
                    <a:pt x="84" y="26"/>
                    <a:pt x="84" y="25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4" y="13"/>
                    <a:pt x="82" y="12"/>
                    <a:pt x="81" y="12"/>
                  </a:cubicBezTo>
                  <a:moveTo>
                    <a:pt x="72" y="36"/>
                  </a:moveTo>
                  <a:cubicBezTo>
                    <a:pt x="4" y="36"/>
                    <a:pt x="4" y="36"/>
                    <a:pt x="4" y="36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72" y="4"/>
                    <a:pt x="72" y="4"/>
                    <a:pt x="72" y="4"/>
                  </a:cubicBezTo>
                  <a:lnTo>
                    <a:pt x="72" y="36"/>
                  </a:lnTo>
                  <a:close/>
                  <a:moveTo>
                    <a:pt x="80" y="24"/>
                  </a:moveTo>
                  <a:cubicBezTo>
                    <a:pt x="76" y="24"/>
                    <a:pt x="76" y="24"/>
                    <a:pt x="76" y="24"/>
                  </a:cubicBezTo>
                  <a:cubicBezTo>
                    <a:pt x="76" y="16"/>
                    <a:pt x="76" y="16"/>
                    <a:pt x="76" y="16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80" y="24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sp>
        <p:nvSpPr>
          <p:cNvPr id="24" name="文本框 94"/>
          <p:cNvSpPr txBox="1"/>
          <p:nvPr/>
        </p:nvSpPr>
        <p:spPr>
          <a:xfrm>
            <a:off x="9422632" y="3062734"/>
            <a:ext cx="1300632" cy="584619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r>
              <a:rPr lang="zh-TW" altLang="en-US" sz="3199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警告</a:t>
            </a:r>
            <a:endParaRPr lang="zh-CN" altLang="en-US" sz="3199" dirty="0">
              <a:solidFill>
                <a:schemeClr val="tx1">
                  <a:lumMod val="75000"/>
                  <a:lumOff val="25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cxnSp>
        <p:nvCxnSpPr>
          <p:cNvPr id="25" name="直接连接符 95"/>
          <p:cNvCxnSpPr/>
          <p:nvPr/>
        </p:nvCxnSpPr>
        <p:spPr>
          <a:xfrm>
            <a:off x="9534145" y="3764060"/>
            <a:ext cx="868932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96"/>
          <p:cNvSpPr txBox="1"/>
          <p:nvPr/>
        </p:nvSpPr>
        <p:spPr>
          <a:xfrm>
            <a:off x="9430040" y="3876081"/>
            <a:ext cx="1670712" cy="332370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TW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有一陌生人入侵。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51799" y="2804937"/>
            <a:ext cx="80329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控制馬達及輪胎的訊號為數位訊號，由示波器測量，偵測為多少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duty cycle</a:t>
            </a: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由樹梅派接線至麵包板再接入馬達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打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PWM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訊號進入馬達測試是否能順利控制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7" name="chenying0907 116"/>
          <p:cNvGrpSpPr/>
          <p:nvPr/>
        </p:nvGrpSpPr>
        <p:grpSpPr>
          <a:xfrm>
            <a:off x="1440656" y="5498886"/>
            <a:ext cx="1734699" cy="1296724"/>
            <a:chOff x="6417751" y="1820268"/>
            <a:chExt cx="1735234" cy="1296724"/>
          </a:xfrm>
          <a:solidFill>
            <a:srgbClr val="005188"/>
          </a:solidFill>
        </p:grpSpPr>
        <p:sp>
          <p:nvSpPr>
            <p:cNvPr id="58" name="椭圆 31"/>
            <p:cNvSpPr/>
            <p:nvPr/>
          </p:nvSpPr>
          <p:spPr>
            <a:xfrm rot="16200000">
              <a:off x="6637006" y="1601013"/>
              <a:ext cx="1296724" cy="1735234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87378"/>
                <a:gd name="connsiteY0-334" fmla="*/ 58090 h 647015"/>
                <a:gd name="connsiteX1-335" fmla="*/ 571432 w 687378"/>
                <a:gd name="connsiteY1-336" fmla="*/ 16673 h 647015"/>
                <a:gd name="connsiteX2-337" fmla="*/ 659670 w 687378"/>
                <a:gd name="connsiteY2-338" fmla="*/ 330492 h 647015"/>
                <a:gd name="connsiteX3-339" fmla="*/ 331423 w 687378"/>
                <a:gd name="connsiteY3-340" fmla="*/ 647015 h 647015"/>
                <a:gd name="connsiteX4-341" fmla="*/ 3176 w 687378"/>
                <a:gd name="connsiteY4-342" fmla="*/ 330492 h 647015"/>
                <a:gd name="connsiteX5-343" fmla="*/ 62645 w 687378"/>
                <a:gd name="connsiteY5-344" fmla="*/ 127576 h 647015"/>
                <a:gd name="connsiteX0-345" fmla="*/ 128078 w 677145"/>
                <a:gd name="connsiteY0-346" fmla="*/ 58090 h 663933"/>
                <a:gd name="connsiteX1-347" fmla="*/ 571432 w 677145"/>
                <a:gd name="connsiteY1-348" fmla="*/ 16673 h 663933"/>
                <a:gd name="connsiteX2-349" fmla="*/ 659670 w 677145"/>
                <a:gd name="connsiteY2-350" fmla="*/ 330492 h 663933"/>
                <a:gd name="connsiteX3-351" fmla="*/ 559815 w 677145"/>
                <a:gd name="connsiteY3-352" fmla="*/ 663933 h 663933"/>
                <a:gd name="connsiteX4-353" fmla="*/ 3176 w 677145"/>
                <a:gd name="connsiteY4-354" fmla="*/ 330492 h 663933"/>
                <a:gd name="connsiteX5-355" fmla="*/ 62645 w 677145"/>
                <a:gd name="connsiteY5-356" fmla="*/ 127576 h 663933"/>
                <a:gd name="connsiteX0-357" fmla="*/ 101940 w 644966"/>
                <a:gd name="connsiteY0-358" fmla="*/ 58090 h 685888"/>
                <a:gd name="connsiteX1-359" fmla="*/ 545294 w 644966"/>
                <a:gd name="connsiteY1-360" fmla="*/ 16673 h 685888"/>
                <a:gd name="connsiteX2-361" fmla="*/ 633532 w 644966"/>
                <a:gd name="connsiteY2-362" fmla="*/ 330492 h 685888"/>
                <a:gd name="connsiteX3-363" fmla="*/ 533677 w 644966"/>
                <a:gd name="connsiteY3-364" fmla="*/ 663933 h 685888"/>
                <a:gd name="connsiteX4-365" fmla="*/ 10874 w 644966"/>
                <a:gd name="connsiteY4-366" fmla="*/ 575801 h 685888"/>
                <a:gd name="connsiteX5-367" fmla="*/ 36507 w 644966"/>
                <a:gd name="connsiteY5-368" fmla="*/ 127576 h 685888"/>
                <a:gd name="connsiteX0-369" fmla="*/ 101940 w 642626"/>
                <a:gd name="connsiteY0-370" fmla="*/ 58090 h 654766"/>
                <a:gd name="connsiteX1-371" fmla="*/ 545294 w 642626"/>
                <a:gd name="connsiteY1-372" fmla="*/ 16673 h 654766"/>
                <a:gd name="connsiteX2-373" fmla="*/ 633532 w 642626"/>
                <a:gd name="connsiteY2-374" fmla="*/ 330492 h 654766"/>
                <a:gd name="connsiteX3-375" fmla="*/ 567513 w 642626"/>
                <a:gd name="connsiteY3-376" fmla="*/ 613179 h 654766"/>
                <a:gd name="connsiteX4-377" fmla="*/ 10874 w 642626"/>
                <a:gd name="connsiteY4-378" fmla="*/ 575801 h 654766"/>
                <a:gd name="connsiteX5-379" fmla="*/ 36507 w 642626"/>
                <a:gd name="connsiteY5-380" fmla="*/ 127576 h 654766"/>
                <a:gd name="connsiteX0-381" fmla="*/ 101940 w 642626"/>
                <a:gd name="connsiteY0-382" fmla="*/ 30477 h 627153"/>
                <a:gd name="connsiteX1-383" fmla="*/ 545294 w 642626"/>
                <a:gd name="connsiteY1-384" fmla="*/ 31354 h 627153"/>
                <a:gd name="connsiteX2-385" fmla="*/ 633532 w 642626"/>
                <a:gd name="connsiteY2-386" fmla="*/ 302879 h 627153"/>
                <a:gd name="connsiteX3-387" fmla="*/ 567513 w 642626"/>
                <a:gd name="connsiteY3-388" fmla="*/ 585566 h 627153"/>
                <a:gd name="connsiteX4-389" fmla="*/ 10874 w 642626"/>
                <a:gd name="connsiteY4-390" fmla="*/ 548188 h 627153"/>
                <a:gd name="connsiteX5-391" fmla="*/ 36507 w 642626"/>
                <a:gd name="connsiteY5-392" fmla="*/ 99963 h 627153"/>
                <a:gd name="connsiteX0-393" fmla="*/ 101940 w 641803"/>
                <a:gd name="connsiteY0-394" fmla="*/ 32533 h 629209"/>
                <a:gd name="connsiteX1-395" fmla="*/ 545294 w 641803"/>
                <a:gd name="connsiteY1-396" fmla="*/ 33410 h 629209"/>
                <a:gd name="connsiteX2-397" fmla="*/ 633532 w 641803"/>
                <a:gd name="connsiteY2-398" fmla="*/ 304935 h 629209"/>
                <a:gd name="connsiteX3-399" fmla="*/ 567513 w 641803"/>
                <a:gd name="connsiteY3-400" fmla="*/ 587622 h 629209"/>
                <a:gd name="connsiteX4-401" fmla="*/ 10874 w 641803"/>
                <a:gd name="connsiteY4-402" fmla="*/ 550244 h 629209"/>
                <a:gd name="connsiteX5-403" fmla="*/ 36507 w 641803"/>
                <a:gd name="connsiteY5-404" fmla="*/ 102019 h 629209"/>
                <a:gd name="connsiteX0-405" fmla="*/ 93785 w 633648"/>
                <a:gd name="connsiteY0-406" fmla="*/ 32533 h 629209"/>
                <a:gd name="connsiteX1-407" fmla="*/ 537139 w 633648"/>
                <a:gd name="connsiteY1-408" fmla="*/ 33410 h 629209"/>
                <a:gd name="connsiteX2-409" fmla="*/ 625377 w 633648"/>
                <a:gd name="connsiteY2-410" fmla="*/ 304935 h 629209"/>
                <a:gd name="connsiteX3-411" fmla="*/ 559358 w 633648"/>
                <a:gd name="connsiteY3-412" fmla="*/ 587622 h 629209"/>
                <a:gd name="connsiteX4-413" fmla="*/ 2719 w 633648"/>
                <a:gd name="connsiteY4-414" fmla="*/ 550244 h 629209"/>
                <a:gd name="connsiteX5-415" fmla="*/ 28352 w 633648"/>
                <a:gd name="connsiteY5-416" fmla="*/ 102019 h 629209"/>
                <a:gd name="connsiteX0-417" fmla="*/ 103603 w 643466"/>
                <a:gd name="connsiteY0-418" fmla="*/ 32533 h 629209"/>
                <a:gd name="connsiteX1-419" fmla="*/ 546957 w 643466"/>
                <a:gd name="connsiteY1-420" fmla="*/ 33410 h 629209"/>
                <a:gd name="connsiteX2-421" fmla="*/ 635195 w 643466"/>
                <a:gd name="connsiteY2-422" fmla="*/ 304935 h 629209"/>
                <a:gd name="connsiteX3-423" fmla="*/ 569176 w 643466"/>
                <a:gd name="connsiteY3-424" fmla="*/ 587622 h 629209"/>
                <a:gd name="connsiteX4-425" fmla="*/ 12537 w 643466"/>
                <a:gd name="connsiteY4-426" fmla="*/ 550244 h 629209"/>
                <a:gd name="connsiteX5-427" fmla="*/ 4334 w 643466"/>
                <a:gd name="connsiteY5-428" fmla="*/ 102019 h 629209"/>
                <a:gd name="connsiteX0-429" fmla="*/ 103603 w 643466"/>
                <a:gd name="connsiteY0-430" fmla="*/ 32533 h 613248"/>
                <a:gd name="connsiteX1-431" fmla="*/ 546957 w 643466"/>
                <a:gd name="connsiteY1-432" fmla="*/ 33410 h 613248"/>
                <a:gd name="connsiteX2-433" fmla="*/ 635195 w 643466"/>
                <a:gd name="connsiteY2-434" fmla="*/ 304935 h 613248"/>
                <a:gd name="connsiteX3-435" fmla="*/ 569176 w 643466"/>
                <a:gd name="connsiteY3-436" fmla="*/ 587622 h 613248"/>
                <a:gd name="connsiteX4-437" fmla="*/ 12537 w 643466"/>
                <a:gd name="connsiteY4-438" fmla="*/ 518643 h 613248"/>
                <a:gd name="connsiteX5-439" fmla="*/ 4334 w 643466"/>
                <a:gd name="connsiteY5-440" fmla="*/ 102019 h 613248"/>
                <a:gd name="connsiteX0-441" fmla="*/ 103603 w 622280"/>
                <a:gd name="connsiteY0-442" fmla="*/ 51723 h 632438"/>
                <a:gd name="connsiteX1-443" fmla="*/ 546957 w 622280"/>
                <a:gd name="connsiteY1-444" fmla="*/ 52600 h 632438"/>
                <a:gd name="connsiteX2-445" fmla="*/ 569176 w 622280"/>
                <a:gd name="connsiteY2-446" fmla="*/ 606812 h 632438"/>
                <a:gd name="connsiteX3-447" fmla="*/ 12537 w 622280"/>
                <a:gd name="connsiteY3-448" fmla="*/ 537833 h 632438"/>
                <a:gd name="connsiteX4-449" fmla="*/ 4334 w 622280"/>
                <a:gd name="connsiteY4-450" fmla="*/ 121209 h 632438"/>
                <a:gd name="connsiteX0-451" fmla="*/ 103603 w 640916"/>
                <a:gd name="connsiteY0-452" fmla="*/ 51277 h 628066"/>
                <a:gd name="connsiteX1-453" fmla="*/ 546957 w 640916"/>
                <a:gd name="connsiteY1-454" fmla="*/ 52154 h 628066"/>
                <a:gd name="connsiteX2-455" fmla="*/ 595444 w 640916"/>
                <a:gd name="connsiteY2-456" fmla="*/ 600046 h 628066"/>
                <a:gd name="connsiteX3-457" fmla="*/ 12537 w 640916"/>
                <a:gd name="connsiteY3-458" fmla="*/ 537387 h 628066"/>
                <a:gd name="connsiteX4-459" fmla="*/ 4334 w 640916"/>
                <a:gd name="connsiteY4-460" fmla="*/ 120763 h 628066"/>
                <a:gd name="connsiteX0-461" fmla="*/ 103603 w 629940"/>
                <a:gd name="connsiteY0-462" fmla="*/ 26437 h 603226"/>
                <a:gd name="connsiteX1-463" fmla="*/ 546957 w 629940"/>
                <a:gd name="connsiteY1-464" fmla="*/ 27314 h 603226"/>
                <a:gd name="connsiteX2-465" fmla="*/ 595444 w 629940"/>
                <a:gd name="connsiteY2-466" fmla="*/ 575206 h 603226"/>
                <a:gd name="connsiteX3-467" fmla="*/ 12537 w 629940"/>
                <a:gd name="connsiteY3-468" fmla="*/ 512547 h 603226"/>
                <a:gd name="connsiteX4-469" fmla="*/ 4334 w 629940"/>
                <a:gd name="connsiteY4-470" fmla="*/ 95923 h 603226"/>
                <a:gd name="connsiteX0-471" fmla="*/ 103603 w 651443"/>
                <a:gd name="connsiteY0-472" fmla="*/ 20041 h 614843"/>
                <a:gd name="connsiteX1-473" fmla="*/ 608249 w 651443"/>
                <a:gd name="connsiteY1-474" fmla="*/ 39879 h 614843"/>
                <a:gd name="connsiteX2-475" fmla="*/ 595444 w 651443"/>
                <a:gd name="connsiteY2-476" fmla="*/ 568810 h 614843"/>
                <a:gd name="connsiteX3-477" fmla="*/ 12537 w 651443"/>
                <a:gd name="connsiteY3-478" fmla="*/ 506151 h 614843"/>
                <a:gd name="connsiteX4-479" fmla="*/ 4334 w 651443"/>
                <a:gd name="connsiteY4-480" fmla="*/ 89527 h 614843"/>
                <a:gd name="connsiteX0-481" fmla="*/ 103603 w 640788"/>
                <a:gd name="connsiteY0-482" fmla="*/ 20041 h 614843"/>
                <a:gd name="connsiteX1-483" fmla="*/ 581981 w 640788"/>
                <a:gd name="connsiteY1-484" fmla="*/ 39879 h 614843"/>
                <a:gd name="connsiteX2-485" fmla="*/ 595444 w 640788"/>
                <a:gd name="connsiteY2-486" fmla="*/ 568810 h 614843"/>
                <a:gd name="connsiteX3-487" fmla="*/ 12537 w 640788"/>
                <a:gd name="connsiteY3-488" fmla="*/ 506151 h 614843"/>
                <a:gd name="connsiteX4-489" fmla="*/ 4334 w 640788"/>
                <a:gd name="connsiteY4-490" fmla="*/ 89527 h 614843"/>
                <a:gd name="connsiteX0-491" fmla="*/ 103603 w 673655"/>
                <a:gd name="connsiteY0-492" fmla="*/ 38763 h 618146"/>
                <a:gd name="connsiteX1-493" fmla="*/ 581981 w 673655"/>
                <a:gd name="connsiteY1-494" fmla="*/ 58601 h 618146"/>
                <a:gd name="connsiteX2-495" fmla="*/ 621713 w 673655"/>
                <a:gd name="connsiteY2-496" fmla="*/ 562250 h 618146"/>
                <a:gd name="connsiteX3-497" fmla="*/ 12537 w 673655"/>
                <a:gd name="connsiteY3-498" fmla="*/ 524873 h 618146"/>
                <a:gd name="connsiteX4-499" fmla="*/ 4334 w 673655"/>
                <a:gd name="connsiteY4-500" fmla="*/ 108249 h 618146"/>
                <a:gd name="connsiteX0-501" fmla="*/ 103603 w 654750"/>
                <a:gd name="connsiteY0-502" fmla="*/ 38763 h 605787"/>
                <a:gd name="connsiteX1-503" fmla="*/ 581981 w 654750"/>
                <a:gd name="connsiteY1-504" fmla="*/ 58601 h 605787"/>
                <a:gd name="connsiteX2-505" fmla="*/ 621713 w 654750"/>
                <a:gd name="connsiteY2-506" fmla="*/ 562250 h 605787"/>
                <a:gd name="connsiteX3-507" fmla="*/ 12537 w 654750"/>
                <a:gd name="connsiteY3-508" fmla="*/ 524873 h 605787"/>
                <a:gd name="connsiteX4-509" fmla="*/ 4334 w 654750"/>
                <a:gd name="connsiteY4-510" fmla="*/ 108249 h 605787"/>
                <a:gd name="connsiteX0-511" fmla="*/ 103603 w 643734"/>
                <a:gd name="connsiteY0-512" fmla="*/ 31800 h 598824"/>
                <a:gd name="connsiteX1-513" fmla="*/ 581981 w 643734"/>
                <a:gd name="connsiteY1-514" fmla="*/ 51638 h 598824"/>
                <a:gd name="connsiteX2-515" fmla="*/ 621713 w 643734"/>
                <a:gd name="connsiteY2-516" fmla="*/ 555287 h 598824"/>
                <a:gd name="connsiteX3-517" fmla="*/ 12537 w 643734"/>
                <a:gd name="connsiteY3-518" fmla="*/ 517910 h 598824"/>
                <a:gd name="connsiteX4-519" fmla="*/ 4334 w 643734"/>
                <a:gd name="connsiteY4-520" fmla="*/ 101286 h 598824"/>
                <a:gd name="connsiteX0-521" fmla="*/ 103603 w 643734"/>
                <a:gd name="connsiteY0-522" fmla="*/ 24551 h 591575"/>
                <a:gd name="connsiteX1-523" fmla="*/ 581981 w 643734"/>
                <a:gd name="connsiteY1-524" fmla="*/ 44389 h 591575"/>
                <a:gd name="connsiteX2-525" fmla="*/ 621713 w 643734"/>
                <a:gd name="connsiteY2-526" fmla="*/ 548038 h 591575"/>
                <a:gd name="connsiteX3-527" fmla="*/ 12537 w 643734"/>
                <a:gd name="connsiteY3-528" fmla="*/ 510661 h 591575"/>
                <a:gd name="connsiteX4-529" fmla="*/ 4334 w 643734"/>
                <a:gd name="connsiteY4-530" fmla="*/ 94037 h 591575"/>
                <a:gd name="connsiteX0-531" fmla="*/ 103603 w 643734"/>
                <a:gd name="connsiteY0-532" fmla="*/ 20135 h 587159"/>
                <a:gd name="connsiteX1-533" fmla="*/ 581981 w 643734"/>
                <a:gd name="connsiteY1-534" fmla="*/ 39973 h 587159"/>
                <a:gd name="connsiteX2-535" fmla="*/ 621713 w 643734"/>
                <a:gd name="connsiteY2-536" fmla="*/ 543622 h 587159"/>
                <a:gd name="connsiteX3-537" fmla="*/ 12537 w 643734"/>
                <a:gd name="connsiteY3-538" fmla="*/ 506245 h 587159"/>
                <a:gd name="connsiteX4-539" fmla="*/ 4334 w 643734"/>
                <a:gd name="connsiteY4-540" fmla="*/ 89621 h 587159"/>
                <a:gd name="connsiteX0-541" fmla="*/ 51067 w 657504"/>
                <a:gd name="connsiteY0-542" fmla="*/ 31623 h 592327"/>
                <a:gd name="connsiteX1-543" fmla="*/ 581981 w 657504"/>
                <a:gd name="connsiteY1-544" fmla="*/ 45141 h 592327"/>
                <a:gd name="connsiteX2-545" fmla="*/ 621713 w 657504"/>
                <a:gd name="connsiteY2-546" fmla="*/ 548790 h 592327"/>
                <a:gd name="connsiteX3-547" fmla="*/ 12537 w 657504"/>
                <a:gd name="connsiteY3-548" fmla="*/ 511413 h 592327"/>
                <a:gd name="connsiteX4-549" fmla="*/ 4334 w 657504"/>
                <a:gd name="connsiteY4-550" fmla="*/ 94789 h 592327"/>
                <a:gd name="connsiteX0-551" fmla="*/ 51067 w 676118"/>
                <a:gd name="connsiteY0-552" fmla="*/ 31623 h 604686"/>
                <a:gd name="connsiteX1-553" fmla="*/ 581981 w 676118"/>
                <a:gd name="connsiteY1-554" fmla="*/ 45141 h 604686"/>
                <a:gd name="connsiteX2-555" fmla="*/ 621713 w 676118"/>
                <a:gd name="connsiteY2-556" fmla="*/ 548790 h 604686"/>
                <a:gd name="connsiteX3-557" fmla="*/ 12537 w 676118"/>
                <a:gd name="connsiteY3-558" fmla="*/ 511413 h 604686"/>
                <a:gd name="connsiteX4-559" fmla="*/ 4334 w 676118"/>
                <a:gd name="connsiteY4-560" fmla="*/ 94789 h 604686"/>
                <a:gd name="connsiteX0-561" fmla="*/ 51067 w 659741"/>
                <a:gd name="connsiteY0-562" fmla="*/ 18182 h 591245"/>
                <a:gd name="connsiteX1-563" fmla="*/ 581981 w 659741"/>
                <a:gd name="connsiteY1-564" fmla="*/ 31700 h 591245"/>
                <a:gd name="connsiteX2-565" fmla="*/ 621713 w 659741"/>
                <a:gd name="connsiteY2-566" fmla="*/ 535349 h 591245"/>
                <a:gd name="connsiteX3-567" fmla="*/ 12537 w 659741"/>
                <a:gd name="connsiteY3-568" fmla="*/ 497972 h 591245"/>
                <a:gd name="connsiteX4-569" fmla="*/ 4334 w 659741"/>
                <a:gd name="connsiteY4-570" fmla="*/ 81348 h 591245"/>
                <a:gd name="connsiteX0-571" fmla="*/ 51067 w 671131"/>
                <a:gd name="connsiteY0-572" fmla="*/ 18182 h 591245"/>
                <a:gd name="connsiteX1-573" fmla="*/ 617005 w 671131"/>
                <a:gd name="connsiteY1-574" fmla="*/ 31700 h 591245"/>
                <a:gd name="connsiteX2-575" fmla="*/ 621713 w 671131"/>
                <a:gd name="connsiteY2-576" fmla="*/ 535349 h 591245"/>
                <a:gd name="connsiteX3-577" fmla="*/ 12537 w 671131"/>
                <a:gd name="connsiteY3-578" fmla="*/ 497972 h 591245"/>
                <a:gd name="connsiteX4-579" fmla="*/ 4334 w 671131"/>
                <a:gd name="connsiteY4-580" fmla="*/ 81348 h 591245"/>
                <a:gd name="connsiteX0-581" fmla="*/ 51067 w 648099"/>
                <a:gd name="connsiteY0-582" fmla="*/ 18182 h 578886"/>
                <a:gd name="connsiteX1-583" fmla="*/ 617005 w 648099"/>
                <a:gd name="connsiteY1-584" fmla="*/ 31700 h 578886"/>
                <a:gd name="connsiteX2-585" fmla="*/ 621713 w 648099"/>
                <a:gd name="connsiteY2-586" fmla="*/ 535349 h 578886"/>
                <a:gd name="connsiteX3-587" fmla="*/ 12537 w 648099"/>
                <a:gd name="connsiteY3-588" fmla="*/ 497972 h 578886"/>
                <a:gd name="connsiteX4-589" fmla="*/ 4334 w 648099"/>
                <a:gd name="connsiteY4-590" fmla="*/ 81348 h 578886"/>
                <a:gd name="connsiteX0-591" fmla="*/ 51067 w 648099"/>
                <a:gd name="connsiteY0-592" fmla="*/ 18182 h 565791"/>
                <a:gd name="connsiteX1-593" fmla="*/ 617005 w 648099"/>
                <a:gd name="connsiteY1-594" fmla="*/ 31700 h 565791"/>
                <a:gd name="connsiteX2-595" fmla="*/ 621713 w 648099"/>
                <a:gd name="connsiteY2-596" fmla="*/ 535349 h 565791"/>
                <a:gd name="connsiteX3-597" fmla="*/ 12537 w 648099"/>
                <a:gd name="connsiteY3-598" fmla="*/ 497972 h 565791"/>
                <a:gd name="connsiteX4-599" fmla="*/ 4334 w 648099"/>
                <a:gd name="connsiteY4-600" fmla="*/ 81348 h 565791"/>
              </a:gdLst>
              <a:ahLst/>
              <a:cxnLst>
                <a:cxn ang="0">
                  <a:pos x="connsiteX0-591" y="connsiteY0-592"/>
                </a:cxn>
                <a:cxn ang="0">
                  <a:pos x="connsiteX1-593" y="connsiteY1-594"/>
                </a:cxn>
                <a:cxn ang="0">
                  <a:pos x="connsiteX2-595" y="connsiteY2-596"/>
                </a:cxn>
                <a:cxn ang="0">
                  <a:pos x="connsiteX3-597" y="connsiteY3-598"/>
                </a:cxn>
                <a:cxn ang="0">
                  <a:pos x="connsiteX4-599" y="connsiteY4-600"/>
                </a:cxn>
              </a:cxnLst>
              <a:rect l="l" t="t" r="r" b="b"/>
              <a:pathLst>
                <a:path w="648099" h="565791">
                  <a:moveTo>
                    <a:pt x="51067" y="18182"/>
                  </a:moveTo>
                  <a:cubicBezTo>
                    <a:pt x="281003" y="7261"/>
                    <a:pt x="591945" y="-22893"/>
                    <a:pt x="617005" y="31700"/>
                  </a:cubicBezTo>
                  <a:cubicBezTo>
                    <a:pt x="642065" y="86293"/>
                    <a:pt x="669922" y="489239"/>
                    <a:pt x="621713" y="535349"/>
                  </a:cubicBezTo>
                  <a:cubicBezTo>
                    <a:pt x="573504" y="581459"/>
                    <a:pt x="32838" y="579874"/>
                    <a:pt x="12537" y="497972"/>
                  </a:cubicBezTo>
                  <a:cubicBezTo>
                    <a:pt x="992" y="378148"/>
                    <a:pt x="-4426" y="189998"/>
                    <a:pt x="4334" y="81348"/>
                  </a:cubicBezTo>
                </a:path>
              </a:pathLst>
            </a:custGeom>
            <a:noFill/>
            <a:ln w="25400" cap="rnd">
              <a:noFill/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882" tIns="60941" rIns="121882" bIns="60941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999" dirty="0">
                <a:solidFill>
                  <a:srgbClr val="605448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grpSp>
          <p:nvGrpSpPr>
            <p:cNvPr id="59" name="chenying0907 118"/>
            <p:cNvGrpSpPr/>
            <p:nvPr/>
          </p:nvGrpSpPr>
          <p:grpSpPr>
            <a:xfrm>
              <a:off x="6974092" y="1996635"/>
              <a:ext cx="774866" cy="794236"/>
              <a:chOff x="3282950" y="1154113"/>
              <a:chExt cx="698501" cy="715963"/>
            </a:xfrm>
            <a:grpFill/>
          </p:grpSpPr>
          <p:sp>
            <p:nvSpPr>
              <p:cNvPr id="60" name="chenying0907 905"/>
              <p:cNvSpPr/>
              <p:nvPr/>
            </p:nvSpPr>
            <p:spPr bwMode="auto">
              <a:xfrm>
                <a:off x="3324225" y="1268413"/>
                <a:ext cx="55563" cy="153988"/>
              </a:xfrm>
              <a:custGeom>
                <a:avLst/>
                <a:gdLst/>
                <a:ahLst/>
                <a:cxnLst>
                  <a:cxn ang="0">
                    <a:pos x="96" y="3"/>
                  </a:cxn>
                  <a:cxn ang="0">
                    <a:pos x="96" y="3"/>
                  </a:cxn>
                  <a:cxn ang="0">
                    <a:pos x="86" y="18"/>
                  </a:cxn>
                  <a:cxn ang="0">
                    <a:pos x="77" y="35"/>
                  </a:cxn>
                  <a:cxn ang="0">
                    <a:pos x="70" y="51"/>
                  </a:cxn>
                  <a:cxn ang="0">
                    <a:pos x="63" y="69"/>
                  </a:cxn>
                  <a:cxn ang="0">
                    <a:pos x="50" y="104"/>
                  </a:cxn>
                  <a:cxn ang="0">
                    <a:pos x="39" y="138"/>
                  </a:cxn>
                  <a:cxn ang="0">
                    <a:pos x="39" y="138"/>
                  </a:cxn>
                  <a:cxn ang="0">
                    <a:pos x="27" y="174"/>
                  </a:cxn>
                  <a:cxn ang="0">
                    <a:pos x="15" y="210"/>
                  </a:cxn>
                  <a:cxn ang="0">
                    <a:pos x="10" y="229"/>
                  </a:cxn>
                  <a:cxn ang="0">
                    <a:pos x="5" y="247"/>
                  </a:cxn>
                  <a:cxn ang="0">
                    <a:pos x="2" y="266"/>
                  </a:cxn>
                  <a:cxn ang="0">
                    <a:pos x="0" y="285"/>
                  </a:cxn>
                  <a:cxn ang="0">
                    <a:pos x="0" y="285"/>
                  </a:cxn>
                  <a:cxn ang="0">
                    <a:pos x="1" y="287"/>
                  </a:cxn>
                  <a:cxn ang="0">
                    <a:pos x="2" y="288"/>
                  </a:cxn>
                  <a:cxn ang="0">
                    <a:pos x="3" y="289"/>
                  </a:cxn>
                  <a:cxn ang="0">
                    <a:pos x="5" y="290"/>
                  </a:cxn>
                  <a:cxn ang="0">
                    <a:pos x="6" y="289"/>
                  </a:cxn>
                  <a:cxn ang="0">
                    <a:pos x="8" y="288"/>
                  </a:cxn>
                  <a:cxn ang="0">
                    <a:pos x="9" y="287"/>
                  </a:cxn>
                  <a:cxn ang="0">
                    <a:pos x="10" y="285"/>
                  </a:cxn>
                  <a:cxn ang="0">
                    <a:pos x="10" y="285"/>
                  </a:cxn>
                  <a:cxn ang="0">
                    <a:pos x="11" y="266"/>
                  </a:cxn>
                  <a:cxn ang="0">
                    <a:pos x="15" y="247"/>
                  </a:cxn>
                  <a:cxn ang="0">
                    <a:pos x="19" y="230"/>
                  </a:cxn>
                  <a:cxn ang="0">
                    <a:pos x="25" y="211"/>
                  </a:cxn>
                  <a:cxn ang="0">
                    <a:pos x="36" y="176"/>
                  </a:cxn>
                  <a:cxn ang="0">
                    <a:pos x="48" y="141"/>
                  </a:cxn>
                  <a:cxn ang="0">
                    <a:pos x="48" y="141"/>
                  </a:cxn>
                  <a:cxn ang="0">
                    <a:pos x="60" y="107"/>
                  </a:cxn>
                  <a:cxn ang="0">
                    <a:pos x="71" y="72"/>
                  </a:cxn>
                  <a:cxn ang="0">
                    <a:pos x="78" y="55"/>
                  </a:cxn>
                  <a:cxn ang="0">
                    <a:pos x="86" y="39"/>
                  </a:cxn>
                  <a:cxn ang="0">
                    <a:pos x="94" y="22"/>
                  </a:cxn>
                  <a:cxn ang="0">
                    <a:pos x="104" y="8"/>
                  </a:cxn>
                  <a:cxn ang="0">
                    <a:pos x="104" y="8"/>
                  </a:cxn>
                  <a:cxn ang="0">
                    <a:pos x="105" y="6"/>
                  </a:cxn>
                  <a:cxn ang="0">
                    <a:pos x="104" y="4"/>
                  </a:cxn>
                  <a:cxn ang="0">
                    <a:pos x="104" y="3"/>
                  </a:cxn>
                  <a:cxn ang="0">
                    <a:pos x="102" y="2"/>
                  </a:cxn>
                  <a:cxn ang="0">
                    <a:pos x="99" y="0"/>
                  </a:cxn>
                  <a:cxn ang="0">
                    <a:pos x="97" y="2"/>
                  </a:cxn>
                  <a:cxn ang="0">
                    <a:pos x="96" y="3"/>
                  </a:cxn>
                  <a:cxn ang="0">
                    <a:pos x="96" y="3"/>
                  </a:cxn>
                </a:cxnLst>
                <a:rect l="0" t="0" r="r" b="b"/>
                <a:pathLst>
                  <a:path w="105" h="290">
                    <a:moveTo>
                      <a:pt x="96" y="3"/>
                    </a:moveTo>
                    <a:lnTo>
                      <a:pt x="96" y="3"/>
                    </a:lnTo>
                    <a:lnTo>
                      <a:pt x="86" y="18"/>
                    </a:lnTo>
                    <a:lnTo>
                      <a:pt x="77" y="35"/>
                    </a:lnTo>
                    <a:lnTo>
                      <a:pt x="70" y="51"/>
                    </a:lnTo>
                    <a:lnTo>
                      <a:pt x="63" y="69"/>
                    </a:lnTo>
                    <a:lnTo>
                      <a:pt x="50" y="104"/>
                    </a:lnTo>
                    <a:lnTo>
                      <a:pt x="39" y="138"/>
                    </a:lnTo>
                    <a:lnTo>
                      <a:pt x="39" y="138"/>
                    </a:lnTo>
                    <a:lnTo>
                      <a:pt x="27" y="174"/>
                    </a:lnTo>
                    <a:lnTo>
                      <a:pt x="15" y="210"/>
                    </a:lnTo>
                    <a:lnTo>
                      <a:pt x="10" y="229"/>
                    </a:lnTo>
                    <a:lnTo>
                      <a:pt x="5" y="247"/>
                    </a:lnTo>
                    <a:lnTo>
                      <a:pt x="2" y="266"/>
                    </a:lnTo>
                    <a:lnTo>
                      <a:pt x="0" y="285"/>
                    </a:lnTo>
                    <a:lnTo>
                      <a:pt x="0" y="285"/>
                    </a:lnTo>
                    <a:lnTo>
                      <a:pt x="1" y="287"/>
                    </a:lnTo>
                    <a:lnTo>
                      <a:pt x="2" y="288"/>
                    </a:lnTo>
                    <a:lnTo>
                      <a:pt x="3" y="289"/>
                    </a:lnTo>
                    <a:lnTo>
                      <a:pt x="5" y="290"/>
                    </a:lnTo>
                    <a:lnTo>
                      <a:pt x="6" y="289"/>
                    </a:lnTo>
                    <a:lnTo>
                      <a:pt x="8" y="288"/>
                    </a:lnTo>
                    <a:lnTo>
                      <a:pt x="9" y="287"/>
                    </a:lnTo>
                    <a:lnTo>
                      <a:pt x="10" y="285"/>
                    </a:lnTo>
                    <a:lnTo>
                      <a:pt x="10" y="285"/>
                    </a:lnTo>
                    <a:lnTo>
                      <a:pt x="11" y="266"/>
                    </a:lnTo>
                    <a:lnTo>
                      <a:pt x="15" y="247"/>
                    </a:lnTo>
                    <a:lnTo>
                      <a:pt x="19" y="230"/>
                    </a:lnTo>
                    <a:lnTo>
                      <a:pt x="25" y="211"/>
                    </a:lnTo>
                    <a:lnTo>
                      <a:pt x="36" y="176"/>
                    </a:lnTo>
                    <a:lnTo>
                      <a:pt x="48" y="141"/>
                    </a:lnTo>
                    <a:lnTo>
                      <a:pt x="48" y="141"/>
                    </a:lnTo>
                    <a:lnTo>
                      <a:pt x="60" y="107"/>
                    </a:lnTo>
                    <a:lnTo>
                      <a:pt x="71" y="72"/>
                    </a:lnTo>
                    <a:lnTo>
                      <a:pt x="78" y="55"/>
                    </a:lnTo>
                    <a:lnTo>
                      <a:pt x="86" y="39"/>
                    </a:lnTo>
                    <a:lnTo>
                      <a:pt x="94" y="22"/>
                    </a:lnTo>
                    <a:lnTo>
                      <a:pt x="104" y="8"/>
                    </a:lnTo>
                    <a:lnTo>
                      <a:pt x="104" y="8"/>
                    </a:lnTo>
                    <a:lnTo>
                      <a:pt x="105" y="6"/>
                    </a:lnTo>
                    <a:lnTo>
                      <a:pt x="104" y="4"/>
                    </a:lnTo>
                    <a:lnTo>
                      <a:pt x="104" y="3"/>
                    </a:lnTo>
                    <a:lnTo>
                      <a:pt x="102" y="2"/>
                    </a:lnTo>
                    <a:lnTo>
                      <a:pt x="99" y="0"/>
                    </a:lnTo>
                    <a:lnTo>
                      <a:pt x="97" y="2"/>
                    </a:lnTo>
                    <a:lnTo>
                      <a:pt x="96" y="3"/>
                    </a:lnTo>
                    <a:lnTo>
                      <a:pt x="96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61" name="chenying0907 906"/>
              <p:cNvSpPr/>
              <p:nvPr/>
            </p:nvSpPr>
            <p:spPr bwMode="auto">
              <a:xfrm>
                <a:off x="3325813" y="1239838"/>
                <a:ext cx="88900" cy="280988"/>
              </a:xfrm>
              <a:custGeom>
                <a:avLst/>
                <a:gdLst/>
                <a:ahLst/>
                <a:cxnLst>
                  <a:cxn ang="0">
                    <a:pos x="156" y="4"/>
                  </a:cxn>
                  <a:cxn ang="0">
                    <a:pos x="152" y="37"/>
                  </a:cxn>
                  <a:cxn ang="0">
                    <a:pos x="143" y="70"/>
                  </a:cxn>
                  <a:cxn ang="0">
                    <a:pos x="121" y="134"/>
                  </a:cxn>
                  <a:cxn ang="0">
                    <a:pos x="108" y="168"/>
                  </a:cxn>
                  <a:cxn ang="0">
                    <a:pos x="82" y="235"/>
                  </a:cxn>
                  <a:cxn ang="0">
                    <a:pos x="68" y="268"/>
                  </a:cxn>
                  <a:cxn ang="0">
                    <a:pos x="58" y="301"/>
                  </a:cxn>
                  <a:cxn ang="0">
                    <a:pos x="38" y="399"/>
                  </a:cxn>
                  <a:cxn ang="0">
                    <a:pos x="35" y="416"/>
                  </a:cxn>
                  <a:cxn ang="0">
                    <a:pos x="26" y="446"/>
                  </a:cxn>
                  <a:cxn ang="0">
                    <a:pos x="20" y="461"/>
                  </a:cxn>
                  <a:cxn ang="0">
                    <a:pos x="11" y="492"/>
                  </a:cxn>
                  <a:cxn ang="0">
                    <a:pos x="2" y="522"/>
                  </a:cxn>
                  <a:cxn ang="0">
                    <a:pos x="0" y="524"/>
                  </a:cxn>
                  <a:cxn ang="0">
                    <a:pos x="1" y="528"/>
                  </a:cxn>
                  <a:cxn ang="0">
                    <a:pos x="1" y="529"/>
                  </a:cxn>
                  <a:cxn ang="0">
                    <a:pos x="3" y="531"/>
                  </a:cxn>
                  <a:cxn ang="0">
                    <a:pos x="7" y="531"/>
                  </a:cxn>
                  <a:cxn ang="0">
                    <a:pos x="9" y="529"/>
                  </a:cxn>
                  <a:cxn ang="0">
                    <a:pos x="18" y="505"/>
                  </a:cxn>
                  <a:cxn ang="0">
                    <a:pos x="23" y="480"/>
                  </a:cxn>
                  <a:cxn ang="0">
                    <a:pos x="29" y="462"/>
                  </a:cxn>
                  <a:cxn ang="0">
                    <a:pos x="41" y="428"/>
                  </a:cxn>
                  <a:cxn ang="0">
                    <a:pos x="46" y="410"/>
                  </a:cxn>
                  <a:cxn ang="0">
                    <a:pos x="59" y="341"/>
                  </a:cxn>
                  <a:cxn ang="0">
                    <a:pos x="71" y="288"/>
                  </a:cxn>
                  <a:cxn ang="0">
                    <a:pos x="77" y="271"/>
                  </a:cxn>
                  <a:cxn ang="0">
                    <a:pos x="105" y="200"/>
                  </a:cxn>
                  <a:cxn ang="0">
                    <a:pos x="132" y="129"/>
                  </a:cxn>
                  <a:cxn ang="0">
                    <a:pos x="143" y="98"/>
                  </a:cxn>
                  <a:cxn ang="0">
                    <a:pos x="158" y="51"/>
                  </a:cxn>
                  <a:cxn ang="0">
                    <a:pos x="164" y="20"/>
                  </a:cxn>
                  <a:cxn ang="0">
                    <a:pos x="166" y="4"/>
                  </a:cxn>
                  <a:cxn ang="0">
                    <a:pos x="164" y="1"/>
                  </a:cxn>
                  <a:cxn ang="0">
                    <a:pos x="161" y="0"/>
                  </a:cxn>
                  <a:cxn ang="0">
                    <a:pos x="158" y="1"/>
                  </a:cxn>
                  <a:cxn ang="0">
                    <a:pos x="156" y="4"/>
                  </a:cxn>
                </a:cxnLst>
                <a:rect l="0" t="0" r="r" b="b"/>
                <a:pathLst>
                  <a:path w="166" h="531">
                    <a:moveTo>
                      <a:pt x="156" y="4"/>
                    </a:moveTo>
                    <a:lnTo>
                      <a:pt x="156" y="4"/>
                    </a:lnTo>
                    <a:lnTo>
                      <a:pt x="155" y="20"/>
                    </a:lnTo>
                    <a:lnTo>
                      <a:pt x="152" y="37"/>
                    </a:lnTo>
                    <a:lnTo>
                      <a:pt x="148" y="53"/>
                    </a:lnTo>
                    <a:lnTo>
                      <a:pt x="143" y="70"/>
                    </a:lnTo>
                    <a:lnTo>
                      <a:pt x="132" y="103"/>
                    </a:lnTo>
                    <a:lnTo>
                      <a:pt x="121" y="134"/>
                    </a:lnTo>
                    <a:lnTo>
                      <a:pt x="121" y="134"/>
                    </a:lnTo>
                    <a:lnTo>
                      <a:pt x="108" y="168"/>
                    </a:lnTo>
                    <a:lnTo>
                      <a:pt x="95" y="202"/>
                    </a:lnTo>
                    <a:lnTo>
                      <a:pt x="82" y="235"/>
                    </a:lnTo>
                    <a:lnTo>
                      <a:pt x="68" y="268"/>
                    </a:lnTo>
                    <a:lnTo>
                      <a:pt x="68" y="268"/>
                    </a:lnTo>
                    <a:lnTo>
                      <a:pt x="63" y="285"/>
                    </a:lnTo>
                    <a:lnTo>
                      <a:pt x="58" y="301"/>
                    </a:lnTo>
                    <a:lnTo>
                      <a:pt x="51" y="333"/>
                    </a:lnTo>
                    <a:lnTo>
                      <a:pt x="38" y="399"/>
                    </a:lnTo>
                    <a:lnTo>
                      <a:pt x="38" y="399"/>
                    </a:lnTo>
                    <a:lnTo>
                      <a:pt x="35" y="416"/>
                    </a:lnTo>
                    <a:lnTo>
                      <a:pt x="31" y="431"/>
                    </a:lnTo>
                    <a:lnTo>
                      <a:pt x="26" y="446"/>
                    </a:lnTo>
                    <a:lnTo>
                      <a:pt x="20" y="461"/>
                    </a:lnTo>
                    <a:lnTo>
                      <a:pt x="20" y="461"/>
                    </a:lnTo>
                    <a:lnTo>
                      <a:pt x="15" y="476"/>
                    </a:lnTo>
                    <a:lnTo>
                      <a:pt x="11" y="492"/>
                    </a:lnTo>
                    <a:lnTo>
                      <a:pt x="7" y="507"/>
                    </a:lnTo>
                    <a:lnTo>
                      <a:pt x="2" y="522"/>
                    </a:lnTo>
                    <a:lnTo>
                      <a:pt x="2" y="522"/>
                    </a:lnTo>
                    <a:lnTo>
                      <a:pt x="0" y="524"/>
                    </a:lnTo>
                    <a:lnTo>
                      <a:pt x="0" y="526"/>
                    </a:lnTo>
                    <a:lnTo>
                      <a:pt x="1" y="528"/>
                    </a:lnTo>
                    <a:lnTo>
                      <a:pt x="1" y="528"/>
                    </a:lnTo>
                    <a:lnTo>
                      <a:pt x="1" y="529"/>
                    </a:lnTo>
                    <a:lnTo>
                      <a:pt x="1" y="529"/>
                    </a:lnTo>
                    <a:lnTo>
                      <a:pt x="3" y="531"/>
                    </a:lnTo>
                    <a:lnTo>
                      <a:pt x="5" y="531"/>
                    </a:lnTo>
                    <a:lnTo>
                      <a:pt x="7" y="531"/>
                    </a:lnTo>
                    <a:lnTo>
                      <a:pt x="9" y="529"/>
                    </a:lnTo>
                    <a:lnTo>
                      <a:pt x="9" y="529"/>
                    </a:lnTo>
                    <a:lnTo>
                      <a:pt x="13" y="517"/>
                    </a:lnTo>
                    <a:lnTo>
                      <a:pt x="18" y="505"/>
                    </a:lnTo>
                    <a:lnTo>
                      <a:pt x="20" y="492"/>
                    </a:lnTo>
                    <a:lnTo>
                      <a:pt x="23" y="480"/>
                    </a:lnTo>
                    <a:lnTo>
                      <a:pt x="23" y="480"/>
                    </a:lnTo>
                    <a:lnTo>
                      <a:pt x="29" y="462"/>
                    </a:lnTo>
                    <a:lnTo>
                      <a:pt x="35" y="446"/>
                    </a:lnTo>
                    <a:lnTo>
                      <a:pt x="41" y="428"/>
                    </a:lnTo>
                    <a:lnTo>
                      <a:pt x="46" y="410"/>
                    </a:lnTo>
                    <a:lnTo>
                      <a:pt x="46" y="410"/>
                    </a:lnTo>
                    <a:lnTo>
                      <a:pt x="53" y="375"/>
                    </a:lnTo>
                    <a:lnTo>
                      <a:pt x="59" y="341"/>
                    </a:lnTo>
                    <a:lnTo>
                      <a:pt x="67" y="305"/>
                    </a:lnTo>
                    <a:lnTo>
                      <a:pt x="71" y="288"/>
                    </a:lnTo>
                    <a:lnTo>
                      <a:pt x="77" y="271"/>
                    </a:lnTo>
                    <a:lnTo>
                      <a:pt x="77" y="271"/>
                    </a:lnTo>
                    <a:lnTo>
                      <a:pt x="91" y="235"/>
                    </a:lnTo>
                    <a:lnTo>
                      <a:pt x="105" y="200"/>
                    </a:lnTo>
                    <a:lnTo>
                      <a:pt x="120" y="165"/>
                    </a:lnTo>
                    <a:lnTo>
                      <a:pt x="132" y="129"/>
                    </a:lnTo>
                    <a:lnTo>
                      <a:pt x="132" y="129"/>
                    </a:lnTo>
                    <a:lnTo>
                      <a:pt x="143" y="98"/>
                    </a:lnTo>
                    <a:lnTo>
                      <a:pt x="154" y="67"/>
                    </a:lnTo>
                    <a:lnTo>
                      <a:pt x="158" y="51"/>
                    </a:lnTo>
                    <a:lnTo>
                      <a:pt x="162" y="36"/>
                    </a:lnTo>
                    <a:lnTo>
                      <a:pt x="164" y="20"/>
                    </a:lnTo>
                    <a:lnTo>
                      <a:pt x="166" y="4"/>
                    </a:lnTo>
                    <a:lnTo>
                      <a:pt x="166" y="4"/>
                    </a:lnTo>
                    <a:lnTo>
                      <a:pt x="165" y="2"/>
                    </a:lnTo>
                    <a:lnTo>
                      <a:pt x="164" y="1"/>
                    </a:lnTo>
                    <a:lnTo>
                      <a:pt x="163" y="0"/>
                    </a:lnTo>
                    <a:lnTo>
                      <a:pt x="161" y="0"/>
                    </a:lnTo>
                    <a:lnTo>
                      <a:pt x="160" y="0"/>
                    </a:lnTo>
                    <a:lnTo>
                      <a:pt x="158" y="1"/>
                    </a:lnTo>
                    <a:lnTo>
                      <a:pt x="157" y="2"/>
                    </a:lnTo>
                    <a:lnTo>
                      <a:pt x="156" y="4"/>
                    </a:lnTo>
                    <a:lnTo>
                      <a:pt x="156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62" name="chenying0907 907"/>
              <p:cNvSpPr/>
              <p:nvPr/>
            </p:nvSpPr>
            <p:spPr bwMode="auto">
              <a:xfrm>
                <a:off x="3338513" y="1404938"/>
                <a:ext cx="58738" cy="168275"/>
              </a:xfrm>
              <a:custGeom>
                <a:avLst/>
                <a:gdLst/>
                <a:ahLst/>
                <a:cxnLst>
                  <a:cxn ang="0">
                    <a:pos x="99" y="4"/>
                  </a:cxn>
                  <a:cxn ang="0">
                    <a:pos x="99" y="4"/>
                  </a:cxn>
                  <a:cxn ang="0">
                    <a:pos x="98" y="14"/>
                  </a:cxn>
                  <a:cxn ang="0">
                    <a:pos x="97" y="23"/>
                  </a:cxn>
                  <a:cxn ang="0">
                    <a:pos x="92" y="43"/>
                  </a:cxn>
                  <a:cxn ang="0">
                    <a:pos x="79" y="81"/>
                  </a:cxn>
                  <a:cxn ang="0">
                    <a:pos x="79" y="81"/>
                  </a:cxn>
                  <a:cxn ang="0">
                    <a:pos x="73" y="103"/>
                  </a:cxn>
                  <a:cxn ang="0">
                    <a:pos x="68" y="125"/>
                  </a:cxn>
                  <a:cxn ang="0">
                    <a:pos x="57" y="169"/>
                  </a:cxn>
                  <a:cxn ang="0">
                    <a:pos x="57" y="169"/>
                  </a:cxn>
                  <a:cxn ang="0">
                    <a:pos x="51" y="188"/>
                  </a:cxn>
                  <a:cxn ang="0">
                    <a:pos x="43" y="205"/>
                  </a:cxn>
                  <a:cxn ang="0">
                    <a:pos x="35" y="223"/>
                  </a:cxn>
                  <a:cxn ang="0">
                    <a:pos x="26" y="239"/>
                  </a:cxn>
                  <a:cxn ang="0">
                    <a:pos x="17" y="257"/>
                  </a:cxn>
                  <a:cxn ang="0">
                    <a:pos x="10" y="274"/>
                  </a:cxn>
                  <a:cxn ang="0">
                    <a:pos x="4" y="293"/>
                  </a:cxn>
                  <a:cxn ang="0">
                    <a:pos x="1" y="302"/>
                  </a:cxn>
                  <a:cxn ang="0">
                    <a:pos x="0" y="313"/>
                  </a:cxn>
                  <a:cxn ang="0">
                    <a:pos x="0" y="313"/>
                  </a:cxn>
                  <a:cxn ang="0">
                    <a:pos x="0" y="314"/>
                  </a:cxn>
                  <a:cxn ang="0">
                    <a:pos x="1" y="316"/>
                  </a:cxn>
                  <a:cxn ang="0">
                    <a:pos x="2" y="317"/>
                  </a:cxn>
                  <a:cxn ang="0">
                    <a:pos x="4" y="317"/>
                  </a:cxn>
                  <a:cxn ang="0">
                    <a:pos x="7" y="316"/>
                  </a:cxn>
                  <a:cxn ang="0">
                    <a:pos x="9" y="314"/>
                  </a:cxn>
                  <a:cxn ang="0">
                    <a:pos x="9" y="313"/>
                  </a:cxn>
                  <a:cxn ang="0">
                    <a:pos x="9" y="313"/>
                  </a:cxn>
                  <a:cxn ang="0">
                    <a:pos x="11" y="302"/>
                  </a:cxn>
                  <a:cxn ang="0">
                    <a:pos x="13" y="292"/>
                  </a:cxn>
                  <a:cxn ang="0">
                    <a:pos x="19" y="273"/>
                  </a:cxn>
                  <a:cxn ang="0">
                    <a:pos x="28" y="255"/>
                  </a:cxn>
                  <a:cxn ang="0">
                    <a:pos x="36" y="237"/>
                  </a:cxn>
                  <a:cxn ang="0">
                    <a:pos x="45" y="220"/>
                  </a:cxn>
                  <a:cxn ang="0">
                    <a:pos x="54" y="201"/>
                  </a:cxn>
                  <a:cxn ang="0">
                    <a:pos x="62" y="182"/>
                  </a:cxn>
                  <a:cxn ang="0">
                    <a:pos x="68" y="164"/>
                  </a:cxn>
                  <a:cxn ang="0">
                    <a:pos x="68" y="164"/>
                  </a:cxn>
                  <a:cxn ang="0">
                    <a:pos x="79" y="119"/>
                  </a:cxn>
                  <a:cxn ang="0">
                    <a:pos x="91" y="76"/>
                  </a:cxn>
                  <a:cxn ang="0">
                    <a:pos x="91" y="76"/>
                  </a:cxn>
                  <a:cxn ang="0">
                    <a:pos x="102" y="40"/>
                  </a:cxn>
                  <a:cxn ang="0">
                    <a:pos x="106" y="22"/>
                  </a:cxn>
                  <a:cxn ang="0">
                    <a:pos x="109" y="4"/>
                  </a:cxn>
                  <a:cxn ang="0">
                    <a:pos x="109" y="4"/>
                  </a:cxn>
                  <a:cxn ang="0">
                    <a:pos x="108" y="2"/>
                  </a:cxn>
                  <a:cxn ang="0">
                    <a:pos x="107" y="1"/>
                  </a:cxn>
                  <a:cxn ang="0">
                    <a:pos x="106" y="0"/>
                  </a:cxn>
                  <a:cxn ang="0">
                    <a:pos x="104" y="0"/>
                  </a:cxn>
                  <a:cxn ang="0">
                    <a:pos x="101" y="1"/>
                  </a:cxn>
                  <a:cxn ang="0">
                    <a:pos x="100" y="2"/>
                  </a:cxn>
                  <a:cxn ang="0">
                    <a:pos x="99" y="4"/>
                  </a:cxn>
                  <a:cxn ang="0">
                    <a:pos x="99" y="4"/>
                  </a:cxn>
                </a:cxnLst>
                <a:rect l="0" t="0" r="r" b="b"/>
                <a:pathLst>
                  <a:path w="109" h="317">
                    <a:moveTo>
                      <a:pt x="99" y="4"/>
                    </a:moveTo>
                    <a:lnTo>
                      <a:pt x="99" y="4"/>
                    </a:lnTo>
                    <a:lnTo>
                      <a:pt x="98" y="14"/>
                    </a:lnTo>
                    <a:lnTo>
                      <a:pt x="97" y="23"/>
                    </a:lnTo>
                    <a:lnTo>
                      <a:pt x="92" y="43"/>
                    </a:lnTo>
                    <a:lnTo>
                      <a:pt x="79" y="81"/>
                    </a:lnTo>
                    <a:lnTo>
                      <a:pt x="79" y="81"/>
                    </a:lnTo>
                    <a:lnTo>
                      <a:pt x="73" y="103"/>
                    </a:lnTo>
                    <a:lnTo>
                      <a:pt x="68" y="125"/>
                    </a:lnTo>
                    <a:lnTo>
                      <a:pt x="57" y="169"/>
                    </a:lnTo>
                    <a:lnTo>
                      <a:pt x="57" y="169"/>
                    </a:lnTo>
                    <a:lnTo>
                      <a:pt x="51" y="188"/>
                    </a:lnTo>
                    <a:lnTo>
                      <a:pt x="43" y="205"/>
                    </a:lnTo>
                    <a:lnTo>
                      <a:pt x="35" y="223"/>
                    </a:lnTo>
                    <a:lnTo>
                      <a:pt x="26" y="239"/>
                    </a:lnTo>
                    <a:lnTo>
                      <a:pt x="17" y="257"/>
                    </a:lnTo>
                    <a:lnTo>
                      <a:pt x="10" y="274"/>
                    </a:lnTo>
                    <a:lnTo>
                      <a:pt x="4" y="293"/>
                    </a:lnTo>
                    <a:lnTo>
                      <a:pt x="1" y="302"/>
                    </a:lnTo>
                    <a:lnTo>
                      <a:pt x="0" y="313"/>
                    </a:lnTo>
                    <a:lnTo>
                      <a:pt x="0" y="313"/>
                    </a:lnTo>
                    <a:lnTo>
                      <a:pt x="0" y="314"/>
                    </a:lnTo>
                    <a:lnTo>
                      <a:pt x="1" y="316"/>
                    </a:lnTo>
                    <a:lnTo>
                      <a:pt x="2" y="317"/>
                    </a:lnTo>
                    <a:lnTo>
                      <a:pt x="4" y="317"/>
                    </a:lnTo>
                    <a:lnTo>
                      <a:pt x="7" y="316"/>
                    </a:lnTo>
                    <a:lnTo>
                      <a:pt x="9" y="314"/>
                    </a:lnTo>
                    <a:lnTo>
                      <a:pt x="9" y="313"/>
                    </a:lnTo>
                    <a:lnTo>
                      <a:pt x="9" y="313"/>
                    </a:lnTo>
                    <a:lnTo>
                      <a:pt x="11" y="302"/>
                    </a:lnTo>
                    <a:lnTo>
                      <a:pt x="13" y="292"/>
                    </a:lnTo>
                    <a:lnTo>
                      <a:pt x="19" y="273"/>
                    </a:lnTo>
                    <a:lnTo>
                      <a:pt x="28" y="255"/>
                    </a:lnTo>
                    <a:lnTo>
                      <a:pt x="36" y="237"/>
                    </a:lnTo>
                    <a:lnTo>
                      <a:pt x="45" y="220"/>
                    </a:lnTo>
                    <a:lnTo>
                      <a:pt x="54" y="201"/>
                    </a:lnTo>
                    <a:lnTo>
                      <a:pt x="62" y="182"/>
                    </a:lnTo>
                    <a:lnTo>
                      <a:pt x="68" y="164"/>
                    </a:lnTo>
                    <a:lnTo>
                      <a:pt x="68" y="164"/>
                    </a:lnTo>
                    <a:lnTo>
                      <a:pt x="79" y="119"/>
                    </a:lnTo>
                    <a:lnTo>
                      <a:pt x="91" y="76"/>
                    </a:lnTo>
                    <a:lnTo>
                      <a:pt x="91" y="76"/>
                    </a:lnTo>
                    <a:lnTo>
                      <a:pt x="102" y="40"/>
                    </a:lnTo>
                    <a:lnTo>
                      <a:pt x="106" y="22"/>
                    </a:lnTo>
                    <a:lnTo>
                      <a:pt x="109" y="4"/>
                    </a:lnTo>
                    <a:lnTo>
                      <a:pt x="109" y="4"/>
                    </a:lnTo>
                    <a:lnTo>
                      <a:pt x="108" y="2"/>
                    </a:lnTo>
                    <a:lnTo>
                      <a:pt x="107" y="1"/>
                    </a:lnTo>
                    <a:lnTo>
                      <a:pt x="106" y="0"/>
                    </a:lnTo>
                    <a:lnTo>
                      <a:pt x="104" y="0"/>
                    </a:lnTo>
                    <a:lnTo>
                      <a:pt x="101" y="1"/>
                    </a:lnTo>
                    <a:lnTo>
                      <a:pt x="100" y="2"/>
                    </a:lnTo>
                    <a:lnTo>
                      <a:pt x="99" y="4"/>
                    </a:lnTo>
                    <a:lnTo>
                      <a:pt x="99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63" name="chenying0907 908"/>
              <p:cNvSpPr/>
              <p:nvPr/>
            </p:nvSpPr>
            <p:spPr bwMode="auto">
              <a:xfrm>
                <a:off x="3365500" y="1427163"/>
                <a:ext cx="58738" cy="169863"/>
              </a:xfrm>
              <a:custGeom>
                <a:avLst/>
                <a:gdLst/>
                <a:ahLst/>
                <a:cxnLst>
                  <a:cxn ang="0">
                    <a:pos x="102" y="1"/>
                  </a:cxn>
                  <a:cxn ang="0">
                    <a:pos x="102" y="1"/>
                  </a:cxn>
                  <a:cxn ang="0">
                    <a:pos x="97" y="7"/>
                  </a:cxn>
                  <a:cxn ang="0">
                    <a:pos x="93" y="13"/>
                  </a:cxn>
                  <a:cxn ang="0">
                    <a:pos x="87" y="26"/>
                  </a:cxn>
                  <a:cxn ang="0">
                    <a:pos x="82" y="39"/>
                  </a:cxn>
                  <a:cxn ang="0">
                    <a:pos x="79" y="54"/>
                  </a:cxn>
                  <a:cxn ang="0">
                    <a:pos x="79" y="54"/>
                  </a:cxn>
                  <a:cxn ang="0">
                    <a:pos x="72" y="77"/>
                  </a:cxn>
                  <a:cxn ang="0">
                    <a:pos x="65" y="101"/>
                  </a:cxn>
                  <a:cxn ang="0">
                    <a:pos x="51" y="148"/>
                  </a:cxn>
                  <a:cxn ang="0">
                    <a:pos x="51" y="148"/>
                  </a:cxn>
                  <a:cxn ang="0">
                    <a:pos x="44" y="168"/>
                  </a:cxn>
                  <a:cxn ang="0">
                    <a:pos x="37" y="190"/>
                  </a:cxn>
                  <a:cxn ang="0">
                    <a:pos x="20" y="231"/>
                  </a:cxn>
                  <a:cxn ang="0">
                    <a:pos x="13" y="252"/>
                  </a:cxn>
                  <a:cxn ang="0">
                    <a:pos x="7" y="274"/>
                  </a:cxn>
                  <a:cxn ang="0">
                    <a:pos x="2" y="295"/>
                  </a:cxn>
                  <a:cxn ang="0">
                    <a:pos x="1" y="307"/>
                  </a:cxn>
                  <a:cxn ang="0">
                    <a:pos x="0" y="317"/>
                  </a:cxn>
                  <a:cxn ang="0">
                    <a:pos x="0" y="317"/>
                  </a:cxn>
                  <a:cxn ang="0">
                    <a:pos x="1" y="319"/>
                  </a:cxn>
                  <a:cxn ang="0">
                    <a:pos x="2" y="321"/>
                  </a:cxn>
                  <a:cxn ang="0">
                    <a:pos x="3" y="322"/>
                  </a:cxn>
                  <a:cxn ang="0">
                    <a:pos x="6" y="322"/>
                  </a:cxn>
                  <a:cxn ang="0">
                    <a:pos x="8" y="322"/>
                  </a:cxn>
                  <a:cxn ang="0">
                    <a:pos x="9" y="321"/>
                  </a:cxn>
                  <a:cxn ang="0">
                    <a:pos x="10" y="319"/>
                  </a:cxn>
                  <a:cxn ang="0">
                    <a:pos x="11" y="317"/>
                  </a:cxn>
                  <a:cxn ang="0">
                    <a:pos x="11" y="317"/>
                  </a:cxn>
                  <a:cxn ang="0">
                    <a:pos x="11" y="307"/>
                  </a:cxn>
                  <a:cxn ang="0">
                    <a:pos x="12" y="296"/>
                  </a:cxn>
                  <a:cxn ang="0">
                    <a:pos x="16" y="276"/>
                  </a:cxn>
                  <a:cxn ang="0">
                    <a:pos x="22" y="256"/>
                  </a:cxn>
                  <a:cxn ang="0">
                    <a:pos x="29" y="237"/>
                  </a:cxn>
                  <a:cxn ang="0">
                    <a:pos x="44" y="198"/>
                  </a:cxn>
                  <a:cxn ang="0">
                    <a:pos x="51" y="179"/>
                  </a:cxn>
                  <a:cxn ang="0">
                    <a:pos x="57" y="159"/>
                  </a:cxn>
                  <a:cxn ang="0">
                    <a:pos x="57" y="159"/>
                  </a:cxn>
                  <a:cxn ang="0">
                    <a:pos x="70" y="120"/>
                  </a:cxn>
                  <a:cxn ang="0">
                    <a:pos x="81" y="81"/>
                  </a:cxn>
                  <a:cxn ang="0">
                    <a:pos x="81" y="81"/>
                  </a:cxn>
                  <a:cxn ang="0">
                    <a:pos x="86" y="62"/>
                  </a:cxn>
                  <a:cxn ang="0">
                    <a:pos x="91" y="42"/>
                  </a:cxn>
                  <a:cxn ang="0">
                    <a:pos x="94" y="33"/>
                  </a:cxn>
                  <a:cxn ang="0">
                    <a:pos x="97" y="25"/>
                  </a:cxn>
                  <a:cxn ang="0">
                    <a:pos x="103" y="16"/>
                  </a:cxn>
                  <a:cxn ang="0">
                    <a:pos x="109" y="8"/>
                  </a:cxn>
                  <a:cxn ang="0">
                    <a:pos x="109" y="8"/>
                  </a:cxn>
                  <a:cxn ang="0">
                    <a:pos x="110" y="6"/>
                  </a:cxn>
                  <a:cxn ang="0">
                    <a:pos x="110" y="4"/>
                  </a:cxn>
                  <a:cxn ang="0">
                    <a:pos x="109" y="3"/>
                  </a:cxn>
                  <a:cxn ang="0">
                    <a:pos x="108" y="1"/>
                  </a:cxn>
                  <a:cxn ang="0">
                    <a:pos x="107" y="0"/>
                  </a:cxn>
                  <a:cxn ang="0">
                    <a:pos x="105" y="0"/>
                  </a:cxn>
                  <a:cxn ang="0">
                    <a:pos x="104" y="0"/>
                  </a:cxn>
                  <a:cxn ang="0">
                    <a:pos x="102" y="1"/>
                  </a:cxn>
                  <a:cxn ang="0">
                    <a:pos x="102" y="1"/>
                  </a:cxn>
                </a:cxnLst>
                <a:rect l="0" t="0" r="r" b="b"/>
                <a:pathLst>
                  <a:path w="110" h="322">
                    <a:moveTo>
                      <a:pt x="102" y="1"/>
                    </a:moveTo>
                    <a:lnTo>
                      <a:pt x="102" y="1"/>
                    </a:lnTo>
                    <a:lnTo>
                      <a:pt x="97" y="7"/>
                    </a:lnTo>
                    <a:lnTo>
                      <a:pt x="93" y="13"/>
                    </a:lnTo>
                    <a:lnTo>
                      <a:pt x="87" y="26"/>
                    </a:lnTo>
                    <a:lnTo>
                      <a:pt x="82" y="39"/>
                    </a:lnTo>
                    <a:lnTo>
                      <a:pt x="79" y="54"/>
                    </a:lnTo>
                    <a:lnTo>
                      <a:pt x="79" y="54"/>
                    </a:lnTo>
                    <a:lnTo>
                      <a:pt x="72" y="77"/>
                    </a:lnTo>
                    <a:lnTo>
                      <a:pt x="65" y="101"/>
                    </a:lnTo>
                    <a:lnTo>
                      <a:pt x="51" y="148"/>
                    </a:lnTo>
                    <a:lnTo>
                      <a:pt x="51" y="148"/>
                    </a:lnTo>
                    <a:lnTo>
                      <a:pt x="44" y="168"/>
                    </a:lnTo>
                    <a:lnTo>
                      <a:pt x="37" y="190"/>
                    </a:lnTo>
                    <a:lnTo>
                      <a:pt x="20" y="231"/>
                    </a:lnTo>
                    <a:lnTo>
                      <a:pt x="13" y="252"/>
                    </a:lnTo>
                    <a:lnTo>
                      <a:pt x="7" y="274"/>
                    </a:lnTo>
                    <a:lnTo>
                      <a:pt x="2" y="295"/>
                    </a:lnTo>
                    <a:lnTo>
                      <a:pt x="1" y="307"/>
                    </a:lnTo>
                    <a:lnTo>
                      <a:pt x="0" y="317"/>
                    </a:lnTo>
                    <a:lnTo>
                      <a:pt x="0" y="317"/>
                    </a:lnTo>
                    <a:lnTo>
                      <a:pt x="1" y="319"/>
                    </a:lnTo>
                    <a:lnTo>
                      <a:pt x="2" y="321"/>
                    </a:lnTo>
                    <a:lnTo>
                      <a:pt x="3" y="322"/>
                    </a:lnTo>
                    <a:lnTo>
                      <a:pt x="6" y="322"/>
                    </a:lnTo>
                    <a:lnTo>
                      <a:pt x="8" y="322"/>
                    </a:lnTo>
                    <a:lnTo>
                      <a:pt x="9" y="321"/>
                    </a:lnTo>
                    <a:lnTo>
                      <a:pt x="10" y="319"/>
                    </a:lnTo>
                    <a:lnTo>
                      <a:pt x="11" y="317"/>
                    </a:lnTo>
                    <a:lnTo>
                      <a:pt x="11" y="317"/>
                    </a:lnTo>
                    <a:lnTo>
                      <a:pt x="11" y="307"/>
                    </a:lnTo>
                    <a:lnTo>
                      <a:pt x="12" y="296"/>
                    </a:lnTo>
                    <a:lnTo>
                      <a:pt x="16" y="276"/>
                    </a:lnTo>
                    <a:lnTo>
                      <a:pt x="22" y="256"/>
                    </a:lnTo>
                    <a:lnTo>
                      <a:pt x="29" y="237"/>
                    </a:lnTo>
                    <a:lnTo>
                      <a:pt x="44" y="198"/>
                    </a:lnTo>
                    <a:lnTo>
                      <a:pt x="51" y="179"/>
                    </a:lnTo>
                    <a:lnTo>
                      <a:pt x="57" y="159"/>
                    </a:lnTo>
                    <a:lnTo>
                      <a:pt x="57" y="159"/>
                    </a:lnTo>
                    <a:lnTo>
                      <a:pt x="70" y="120"/>
                    </a:lnTo>
                    <a:lnTo>
                      <a:pt x="81" y="81"/>
                    </a:lnTo>
                    <a:lnTo>
                      <a:pt x="81" y="81"/>
                    </a:lnTo>
                    <a:lnTo>
                      <a:pt x="86" y="62"/>
                    </a:lnTo>
                    <a:lnTo>
                      <a:pt x="91" y="42"/>
                    </a:lnTo>
                    <a:lnTo>
                      <a:pt x="94" y="33"/>
                    </a:lnTo>
                    <a:lnTo>
                      <a:pt x="97" y="25"/>
                    </a:lnTo>
                    <a:lnTo>
                      <a:pt x="103" y="16"/>
                    </a:lnTo>
                    <a:lnTo>
                      <a:pt x="109" y="8"/>
                    </a:lnTo>
                    <a:lnTo>
                      <a:pt x="109" y="8"/>
                    </a:lnTo>
                    <a:lnTo>
                      <a:pt x="110" y="6"/>
                    </a:lnTo>
                    <a:lnTo>
                      <a:pt x="110" y="4"/>
                    </a:lnTo>
                    <a:lnTo>
                      <a:pt x="109" y="3"/>
                    </a:lnTo>
                    <a:lnTo>
                      <a:pt x="108" y="1"/>
                    </a:lnTo>
                    <a:lnTo>
                      <a:pt x="107" y="0"/>
                    </a:lnTo>
                    <a:lnTo>
                      <a:pt x="105" y="0"/>
                    </a:lnTo>
                    <a:lnTo>
                      <a:pt x="104" y="0"/>
                    </a:lnTo>
                    <a:lnTo>
                      <a:pt x="102" y="1"/>
                    </a:lnTo>
                    <a:lnTo>
                      <a:pt x="102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64" name="chenying0907 909"/>
              <p:cNvSpPr/>
              <p:nvPr/>
            </p:nvSpPr>
            <p:spPr bwMode="auto">
              <a:xfrm>
                <a:off x="3403600" y="1430338"/>
                <a:ext cx="41275" cy="182563"/>
              </a:xfrm>
              <a:custGeom>
                <a:avLst/>
                <a:gdLst/>
                <a:ahLst/>
                <a:cxnLst>
                  <a:cxn ang="0">
                    <a:pos x="67" y="4"/>
                  </a:cxn>
                  <a:cxn ang="0">
                    <a:pos x="62" y="52"/>
                  </a:cxn>
                  <a:cxn ang="0">
                    <a:pos x="53" y="99"/>
                  </a:cxn>
                  <a:cxn ang="0">
                    <a:pos x="39" y="171"/>
                  </a:cxn>
                  <a:cxn ang="0">
                    <a:pos x="35" y="193"/>
                  </a:cxn>
                  <a:cxn ang="0">
                    <a:pos x="30" y="215"/>
                  </a:cxn>
                  <a:cxn ang="0">
                    <a:pos x="15" y="255"/>
                  </a:cxn>
                  <a:cxn ang="0">
                    <a:pos x="10" y="277"/>
                  </a:cxn>
                  <a:cxn ang="0">
                    <a:pos x="7" y="294"/>
                  </a:cxn>
                  <a:cxn ang="0">
                    <a:pos x="5" y="310"/>
                  </a:cxn>
                  <a:cxn ang="0">
                    <a:pos x="5" y="325"/>
                  </a:cxn>
                  <a:cxn ang="0">
                    <a:pos x="4" y="335"/>
                  </a:cxn>
                  <a:cxn ang="0">
                    <a:pos x="3" y="337"/>
                  </a:cxn>
                  <a:cxn ang="0">
                    <a:pos x="0" y="340"/>
                  </a:cxn>
                  <a:cxn ang="0">
                    <a:pos x="1" y="343"/>
                  </a:cxn>
                  <a:cxn ang="0">
                    <a:pos x="4" y="345"/>
                  </a:cxn>
                  <a:cxn ang="0">
                    <a:pos x="7" y="345"/>
                  </a:cxn>
                  <a:cxn ang="0">
                    <a:pos x="10" y="342"/>
                  </a:cxn>
                  <a:cxn ang="0">
                    <a:pos x="13" y="334"/>
                  </a:cxn>
                  <a:cxn ang="0">
                    <a:pos x="14" y="318"/>
                  </a:cxn>
                  <a:cxn ang="0">
                    <a:pos x="14" y="310"/>
                  </a:cxn>
                  <a:cxn ang="0">
                    <a:pos x="17" y="285"/>
                  </a:cxn>
                  <a:cxn ang="0">
                    <a:pos x="23" y="260"/>
                  </a:cxn>
                  <a:cxn ang="0">
                    <a:pos x="40" y="213"/>
                  </a:cxn>
                  <a:cxn ang="0">
                    <a:pos x="44" y="201"/>
                  </a:cxn>
                  <a:cxn ang="0">
                    <a:pos x="47" y="176"/>
                  </a:cxn>
                  <a:cxn ang="0">
                    <a:pos x="49" y="163"/>
                  </a:cxn>
                  <a:cxn ang="0">
                    <a:pos x="63" y="107"/>
                  </a:cxn>
                  <a:cxn ang="0">
                    <a:pos x="65" y="93"/>
                  </a:cxn>
                  <a:cxn ang="0">
                    <a:pos x="70" y="52"/>
                  </a:cxn>
                  <a:cxn ang="0">
                    <a:pos x="73" y="28"/>
                  </a:cxn>
                  <a:cxn ang="0">
                    <a:pos x="76" y="4"/>
                  </a:cxn>
                  <a:cxn ang="0">
                    <a:pos x="75" y="2"/>
                  </a:cxn>
                  <a:cxn ang="0">
                    <a:pos x="73" y="0"/>
                  </a:cxn>
                  <a:cxn ang="0">
                    <a:pos x="70" y="0"/>
                  </a:cxn>
                  <a:cxn ang="0">
                    <a:pos x="67" y="2"/>
                  </a:cxn>
                  <a:cxn ang="0">
                    <a:pos x="67" y="4"/>
                  </a:cxn>
                </a:cxnLst>
                <a:rect l="0" t="0" r="r" b="b"/>
                <a:pathLst>
                  <a:path w="76" h="346">
                    <a:moveTo>
                      <a:pt x="67" y="4"/>
                    </a:moveTo>
                    <a:lnTo>
                      <a:pt x="67" y="4"/>
                    </a:lnTo>
                    <a:lnTo>
                      <a:pt x="65" y="28"/>
                    </a:lnTo>
                    <a:lnTo>
                      <a:pt x="62" y="52"/>
                    </a:lnTo>
                    <a:lnTo>
                      <a:pt x="58" y="76"/>
                    </a:lnTo>
                    <a:lnTo>
                      <a:pt x="53" y="99"/>
                    </a:lnTo>
                    <a:lnTo>
                      <a:pt x="43" y="147"/>
                    </a:lnTo>
                    <a:lnTo>
                      <a:pt x="39" y="171"/>
                    </a:lnTo>
                    <a:lnTo>
                      <a:pt x="35" y="193"/>
                    </a:lnTo>
                    <a:lnTo>
                      <a:pt x="35" y="193"/>
                    </a:lnTo>
                    <a:lnTo>
                      <a:pt x="33" y="205"/>
                    </a:lnTo>
                    <a:lnTo>
                      <a:pt x="30" y="215"/>
                    </a:lnTo>
                    <a:lnTo>
                      <a:pt x="22" y="236"/>
                    </a:lnTo>
                    <a:lnTo>
                      <a:pt x="15" y="255"/>
                    </a:lnTo>
                    <a:lnTo>
                      <a:pt x="12" y="267"/>
                    </a:lnTo>
                    <a:lnTo>
                      <a:pt x="10" y="277"/>
                    </a:lnTo>
                    <a:lnTo>
                      <a:pt x="10" y="277"/>
                    </a:lnTo>
                    <a:lnTo>
                      <a:pt x="7" y="294"/>
                    </a:lnTo>
                    <a:lnTo>
                      <a:pt x="6" y="302"/>
                    </a:lnTo>
                    <a:lnTo>
                      <a:pt x="5" y="310"/>
                    </a:lnTo>
                    <a:lnTo>
                      <a:pt x="5" y="310"/>
                    </a:lnTo>
                    <a:lnTo>
                      <a:pt x="5" y="325"/>
                    </a:lnTo>
                    <a:lnTo>
                      <a:pt x="5" y="333"/>
                    </a:lnTo>
                    <a:lnTo>
                      <a:pt x="4" y="335"/>
                    </a:lnTo>
                    <a:lnTo>
                      <a:pt x="3" y="337"/>
                    </a:lnTo>
                    <a:lnTo>
                      <a:pt x="3" y="337"/>
                    </a:lnTo>
                    <a:lnTo>
                      <a:pt x="1" y="338"/>
                    </a:lnTo>
                    <a:lnTo>
                      <a:pt x="0" y="340"/>
                    </a:lnTo>
                    <a:lnTo>
                      <a:pt x="1" y="342"/>
                    </a:lnTo>
                    <a:lnTo>
                      <a:pt x="1" y="343"/>
                    </a:lnTo>
                    <a:lnTo>
                      <a:pt x="2" y="345"/>
                    </a:lnTo>
                    <a:lnTo>
                      <a:pt x="4" y="345"/>
                    </a:lnTo>
                    <a:lnTo>
                      <a:pt x="5" y="346"/>
                    </a:lnTo>
                    <a:lnTo>
                      <a:pt x="7" y="345"/>
                    </a:lnTo>
                    <a:lnTo>
                      <a:pt x="7" y="345"/>
                    </a:lnTo>
                    <a:lnTo>
                      <a:pt x="10" y="342"/>
                    </a:lnTo>
                    <a:lnTo>
                      <a:pt x="12" y="339"/>
                    </a:lnTo>
                    <a:lnTo>
                      <a:pt x="13" y="334"/>
                    </a:lnTo>
                    <a:lnTo>
                      <a:pt x="14" y="329"/>
                    </a:lnTo>
                    <a:lnTo>
                      <a:pt x="14" y="318"/>
                    </a:lnTo>
                    <a:lnTo>
                      <a:pt x="14" y="310"/>
                    </a:lnTo>
                    <a:lnTo>
                      <a:pt x="14" y="310"/>
                    </a:lnTo>
                    <a:lnTo>
                      <a:pt x="15" y="298"/>
                    </a:lnTo>
                    <a:lnTo>
                      <a:pt x="17" y="285"/>
                    </a:lnTo>
                    <a:lnTo>
                      <a:pt x="19" y="273"/>
                    </a:lnTo>
                    <a:lnTo>
                      <a:pt x="23" y="260"/>
                    </a:lnTo>
                    <a:lnTo>
                      <a:pt x="32" y="236"/>
                    </a:lnTo>
                    <a:lnTo>
                      <a:pt x="40" y="213"/>
                    </a:lnTo>
                    <a:lnTo>
                      <a:pt x="40" y="213"/>
                    </a:lnTo>
                    <a:lnTo>
                      <a:pt x="44" y="201"/>
                    </a:lnTo>
                    <a:lnTo>
                      <a:pt x="46" y="188"/>
                    </a:lnTo>
                    <a:lnTo>
                      <a:pt x="47" y="176"/>
                    </a:lnTo>
                    <a:lnTo>
                      <a:pt x="49" y="163"/>
                    </a:lnTo>
                    <a:lnTo>
                      <a:pt x="49" y="163"/>
                    </a:lnTo>
                    <a:lnTo>
                      <a:pt x="56" y="135"/>
                    </a:lnTo>
                    <a:lnTo>
                      <a:pt x="63" y="107"/>
                    </a:lnTo>
                    <a:lnTo>
                      <a:pt x="63" y="107"/>
                    </a:lnTo>
                    <a:lnTo>
                      <a:pt x="65" y="93"/>
                    </a:lnTo>
                    <a:lnTo>
                      <a:pt x="66" y="79"/>
                    </a:lnTo>
                    <a:lnTo>
                      <a:pt x="70" y="52"/>
                    </a:lnTo>
                    <a:lnTo>
                      <a:pt x="70" y="52"/>
                    </a:lnTo>
                    <a:lnTo>
                      <a:pt x="73" y="28"/>
                    </a:lnTo>
                    <a:lnTo>
                      <a:pt x="75" y="17"/>
                    </a:lnTo>
                    <a:lnTo>
                      <a:pt x="76" y="4"/>
                    </a:lnTo>
                    <a:lnTo>
                      <a:pt x="76" y="4"/>
                    </a:lnTo>
                    <a:lnTo>
                      <a:pt x="75" y="2"/>
                    </a:lnTo>
                    <a:lnTo>
                      <a:pt x="74" y="1"/>
                    </a:lnTo>
                    <a:lnTo>
                      <a:pt x="73" y="0"/>
                    </a:lnTo>
                    <a:lnTo>
                      <a:pt x="71" y="0"/>
                    </a:lnTo>
                    <a:lnTo>
                      <a:pt x="70" y="0"/>
                    </a:lnTo>
                    <a:lnTo>
                      <a:pt x="68" y="1"/>
                    </a:lnTo>
                    <a:lnTo>
                      <a:pt x="67" y="2"/>
                    </a:lnTo>
                    <a:lnTo>
                      <a:pt x="67" y="4"/>
                    </a:lnTo>
                    <a:lnTo>
                      <a:pt x="67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65" name="chenying0907 910"/>
              <p:cNvSpPr/>
              <p:nvPr/>
            </p:nvSpPr>
            <p:spPr bwMode="auto">
              <a:xfrm>
                <a:off x="3436938" y="1397000"/>
                <a:ext cx="47625" cy="252413"/>
              </a:xfrm>
              <a:custGeom>
                <a:avLst/>
                <a:gdLst/>
                <a:ahLst/>
                <a:cxnLst>
                  <a:cxn ang="0">
                    <a:pos x="80" y="4"/>
                  </a:cxn>
                  <a:cxn ang="0">
                    <a:pos x="80" y="4"/>
                  </a:cxn>
                  <a:cxn ang="0">
                    <a:pos x="78" y="20"/>
                  </a:cxn>
                  <a:cxn ang="0">
                    <a:pos x="76" y="34"/>
                  </a:cxn>
                  <a:cxn ang="0">
                    <a:pos x="69" y="63"/>
                  </a:cxn>
                  <a:cxn ang="0">
                    <a:pos x="54" y="121"/>
                  </a:cxn>
                  <a:cxn ang="0">
                    <a:pos x="54" y="121"/>
                  </a:cxn>
                  <a:cxn ang="0">
                    <a:pos x="40" y="180"/>
                  </a:cxn>
                  <a:cxn ang="0">
                    <a:pos x="26" y="238"/>
                  </a:cxn>
                  <a:cxn ang="0">
                    <a:pos x="26" y="238"/>
                  </a:cxn>
                  <a:cxn ang="0">
                    <a:pos x="23" y="253"/>
                  </a:cxn>
                  <a:cxn ang="0">
                    <a:pos x="21" y="269"/>
                  </a:cxn>
                  <a:cxn ang="0">
                    <a:pos x="19" y="301"/>
                  </a:cxn>
                  <a:cxn ang="0">
                    <a:pos x="16" y="332"/>
                  </a:cxn>
                  <a:cxn ang="0">
                    <a:pos x="15" y="347"/>
                  </a:cxn>
                  <a:cxn ang="0">
                    <a:pos x="12" y="363"/>
                  </a:cxn>
                  <a:cxn ang="0">
                    <a:pos x="12" y="363"/>
                  </a:cxn>
                  <a:cxn ang="0">
                    <a:pos x="8" y="391"/>
                  </a:cxn>
                  <a:cxn ang="0">
                    <a:pos x="4" y="419"/>
                  </a:cxn>
                  <a:cxn ang="0">
                    <a:pos x="2" y="446"/>
                  </a:cxn>
                  <a:cxn ang="0">
                    <a:pos x="0" y="474"/>
                  </a:cxn>
                  <a:cxn ang="0">
                    <a:pos x="0" y="474"/>
                  </a:cxn>
                  <a:cxn ang="0">
                    <a:pos x="0" y="476"/>
                  </a:cxn>
                  <a:cxn ang="0">
                    <a:pos x="1" y="477"/>
                  </a:cxn>
                  <a:cxn ang="0">
                    <a:pos x="3" y="478"/>
                  </a:cxn>
                  <a:cxn ang="0">
                    <a:pos x="4" y="478"/>
                  </a:cxn>
                  <a:cxn ang="0">
                    <a:pos x="6" y="478"/>
                  </a:cxn>
                  <a:cxn ang="0">
                    <a:pos x="8" y="477"/>
                  </a:cxn>
                  <a:cxn ang="0">
                    <a:pos x="9" y="476"/>
                  </a:cxn>
                  <a:cxn ang="0">
                    <a:pos x="9" y="474"/>
                  </a:cxn>
                  <a:cxn ang="0">
                    <a:pos x="9" y="474"/>
                  </a:cxn>
                  <a:cxn ang="0">
                    <a:pos x="11" y="444"/>
                  </a:cxn>
                  <a:cxn ang="0">
                    <a:pos x="14" y="415"/>
                  </a:cxn>
                  <a:cxn ang="0">
                    <a:pos x="18" y="385"/>
                  </a:cxn>
                  <a:cxn ang="0">
                    <a:pos x="23" y="357"/>
                  </a:cxn>
                  <a:cxn ang="0">
                    <a:pos x="23" y="357"/>
                  </a:cxn>
                  <a:cxn ang="0">
                    <a:pos x="25" y="341"/>
                  </a:cxn>
                  <a:cxn ang="0">
                    <a:pos x="28" y="326"/>
                  </a:cxn>
                  <a:cxn ang="0">
                    <a:pos x="30" y="295"/>
                  </a:cxn>
                  <a:cxn ang="0">
                    <a:pos x="33" y="263"/>
                  </a:cxn>
                  <a:cxn ang="0">
                    <a:pos x="35" y="247"/>
                  </a:cxn>
                  <a:cxn ang="0">
                    <a:pos x="38" y="232"/>
                  </a:cxn>
                  <a:cxn ang="0">
                    <a:pos x="38" y="232"/>
                  </a:cxn>
                  <a:cxn ang="0">
                    <a:pos x="51" y="174"/>
                  </a:cxn>
                  <a:cxn ang="0">
                    <a:pos x="66" y="116"/>
                  </a:cxn>
                  <a:cxn ang="0">
                    <a:pos x="66" y="116"/>
                  </a:cxn>
                  <a:cxn ang="0">
                    <a:pos x="79" y="61"/>
                  </a:cxn>
                  <a:cxn ang="0">
                    <a:pos x="85" y="32"/>
                  </a:cxn>
                  <a:cxn ang="0">
                    <a:pos x="90" y="4"/>
                  </a:cxn>
                  <a:cxn ang="0">
                    <a:pos x="90" y="4"/>
                  </a:cxn>
                  <a:cxn ang="0">
                    <a:pos x="90" y="3"/>
                  </a:cxn>
                  <a:cxn ang="0">
                    <a:pos x="88" y="1"/>
                  </a:cxn>
                  <a:cxn ang="0">
                    <a:pos x="87" y="0"/>
                  </a:cxn>
                  <a:cxn ang="0">
                    <a:pos x="85" y="0"/>
                  </a:cxn>
                  <a:cxn ang="0">
                    <a:pos x="82" y="1"/>
                  </a:cxn>
                  <a:cxn ang="0">
                    <a:pos x="81" y="3"/>
                  </a:cxn>
                  <a:cxn ang="0">
                    <a:pos x="80" y="4"/>
                  </a:cxn>
                  <a:cxn ang="0">
                    <a:pos x="80" y="4"/>
                  </a:cxn>
                </a:cxnLst>
                <a:rect l="0" t="0" r="r" b="b"/>
                <a:pathLst>
                  <a:path w="90" h="478">
                    <a:moveTo>
                      <a:pt x="80" y="4"/>
                    </a:moveTo>
                    <a:lnTo>
                      <a:pt x="80" y="4"/>
                    </a:lnTo>
                    <a:lnTo>
                      <a:pt x="78" y="20"/>
                    </a:lnTo>
                    <a:lnTo>
                      <a:pt x="76" y="34"/>
                    </a:lnTo>
                    <a:lnTo>
                      <a:pt x="69" y="63"/>
                    </a:lnTo>
                    <a:lnTo>
                      <a:pt x="54" y="121"/>
                    </a:lnTo>
                    <a:lnTo>
                      <a:pt x="54" y="121"/>
                    </a:lnTo>
                    <a:lnTo>
                      <a:pt x="40" y="180"/>
                    </a:lnTo>
                    <a:lnTo>
                      <a:pt x="26" y="238"/>
                    </a:lnTo>
                    <a:lnTo>
                      <a:pt x="26" y="238"/>
                    </a:lnTo>
                    <a:lnTo>
                      <a:pt x="23" y="253"/>
                    </a:lnTo>
                    <a:lnTo>
                      <a:pt x="21" y="269"/>
                    </a:lnTo>
                    <a:lnTo>
                      <a:pt x="19" y="301"/>
                    </a:lnTo>
                    <a:lnTo>
                      <a:pt x="16" y="332"/>
                    </a:lnTo>
                    <a:lnTo>
                      <a:pt x="15" y="347"/>
                    </a:lnTo>
                    <a:lnTo>
                      <a:pt x="12" y="363"/>
                    </a:lnTo>
                    <a:lnTo>
                      <a:pt x="12" y="363"/>
                    </a:lnTo>
                    <a:lnTo>
                      <a:pt x="8" y="391"/>
                    </a:lnTo>
                    <a:lnTo>
                      <a:pt x="4" y="419"/>
                    </a:lnTo>
                    <a:lnTo>
                      <a:pt x="2" y="446"/>
                    </a:lnTo>
                    <a:lnTo>
                      <a:pt x="0" y="474"/>
                    </a:lnTo>
                    <a:lnTo>
                      <a:pt x="0" y="474"/>
                    </a:lnTo>
                    <a:lnTo>
                      <a:pt x="0" y="476"/>
                    </a:lnTo>
                    <a:lnTo>
                      <a:pt x="1" y="477"/>
                    </a:lnTo>
                    <a:lnTo>
                      <a:pt x="3" y="478"/>
                    </a:lnTo>
                    <a:lnTo>
                      <a:pt x="4" y="478"/>
                    </a:lnTo>
                    <a:lnTo>
                      <a:pt x="6" y="478"/>
                    </a:lnTo>
                    <a:lnTo>
                      <a:pt x="8" y="477"/>
                    </a:lnTo>
                    <a:lnTo>
                      <a:pt x="9" y="476"/>
                    </a:lnTo>
                    <a:lnTo>
                      <a:pt x="9" y="474"/>
                    </a:lnTo>
                    <a:lnTo>
                      <a:pt x="9" y="474"/>
                    </a:lnTo>
                    <a:lnTo>
                      <a:pt x="11" y="444"/>
                    </a:lnTo>
                    <a:lnTo>
                      <a:pt x="14" y="415"/>
                    </a:lnTo>
                    <a:lnTo>
                      <a:pt x="18" y="385"/>
                    </a:lnTo>
                    <a:lnTo>
                      <a:pt x="23" y="357"/>
                    </a:lnTo>
                    <a:lnTo>
                      <a:pt x="23" y="357"/>
                    </a:lnTo>
                    <a:lnTo>
                      <a:pt x="25" y="341"/>
                    </a:lnTo>
                    <a:lnTo>
                      <a:pt x="28" y="326"/>
                    </a:lnTo>
                    <a:lnTo>
                      <a:pt x="30" y="295"/>
                    </a:lnTo>
                    <a:lnTo>
                      <a:pt x="33" y="263"/>
                    </a:lnTo>
                    <a:lnTo>
                      <a:pt x="35" y="247"/>
                    </a:lnTo>
                    <a:lnTo>
                      <a:pt x="38" y="232"/>
                    </a:lnTo>
                    <a:lnTo>
                      <a:pt x="38" y="232"/>
                    </a:lnTo>
                    <a:lnTo>
                      <a:pt x="51" y="174"/>
                    </a:lnTo>
                    <a:lnTo>
                      <a:pt x="66" y="116"/>
                    </a:lnTo>
                    <a:lnTo>
                      <a:pt x="66" y="116"/>
                    </a:lnTo>
                    <a:lnTo>
                      <a:pt x="79" y="61"/>
                    </a:lnTo>
                    <a:lnTo>
                      <a:pt x="85" y="32"/>
                    </a:lnTo>
                    <a:lnTo>
                      <a:pt x="90" y="4"/>
                    </a:lnTo>
                    <a:lnTo>
                      <a:pt x="90" y="4"/>
                    </a:lnTo>
                    <a:lnTo>
                      <a:pt x="90" y="3"/>
                    </a:lnTo>
                    <a:lnTo>
                      <a:pt x="88" y="1"/>
                    </a:lnTo>
                    <a:lnTo>
                      <a:pt x="87" y="0"/>
                    </a:lnTo>
                    <a:lnTo>
                      <a:pt x="85" y="0"/>
                    </a:lnTo>
                    <a:lnTo>
                      <a:pt x="82" y="1"/>
                    </a:lnTo>
                    <a:lnTo>
                      <a:pt x="81" y="3"/>
                    </a:lnTo>
                    <a:lnTo>
                      <a:pt x="80" y="4"/>
                    </a:lnTo>
                    <a:lnTo>
                      <a:pt x="80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66" name="chenying0907 911"/>
              <p:cNvSpPr/>
              <p:nvPr/>
            </p:nvSpPr>
            <p:spPr bwMode="auto">
              <a:xfrm>
                <a:off x="3457575" y="1241425"/>
                <a:ext cx="104775" cy="455613"/>
              </a:xfrm>
              <a:custGeom>
                <a:avLst/>
                <a:gdLst/>
                <a:ahLst/>
                <a:cxnLst>
                  <a:cxn ang="0">
                    <a:pos x="189" y="5"/>
                  </a:cxn>
                  <a:cxn ang="0">
                    <a:pos x="187" y="12"/>
                  </a:cxn>
                  <a:cxn ang="0">
                    <a:pos x="185" y="19"/>
                  </a:cxn>
                  <a:cxn ang="0">
                    <a:pos x="183" y="34"/>
                  </a:cxn>
                  <a:cxn ang="0">
                    <a:pos x="181" y="47"/>
                  </a:cxn>
                  <a:cxn ang="0">
                    <a:pos x="173" y="98"/>
                  </a:cxn>
                  <a:cxn ang="0">
                    <a:pos x="167" y="127"/>
                  </a:cxn>
                  <a:cxn ang="0">
                    <a:pos x="152" y="182"/>
                  </a:cxn>
                  <a:cxn ang="0">
                    <a:pos x="142" y="208"/>
                  </a:cxn>
                  <a:cxn ang="0">
                    <a:pos x="108" y="307"/>
                  </a:cxn>
                  <a:cxn ang="0">
                    <a:pos x="101" y="334"/>
                  </a:cxn>
                  <a:cxn ang="0">
                    <a:pos x="88" y="420"/>
                  </a:cxn>
                  <a:cxn ang="0">
                    <a:pos x="82" y="448"/>
                  </a:cxn>
                  <a:cxn ang="0">
                    <a:pos x="66" y="533"/>
                  </a:cxn>
                  <a:cxn ang="0">
                    <a:pos x="41" y="644"/>
                  </a:cxn>
                  <a:cxn ang="0">
                    <a:pos x="30" y="698"/>
                  </a:cxn>
                  <a:cxn ang="0">
                    <a:pos x="7" y="804"/>
                  </a:cxn>
                  <a:cxn ang="0">
                    <a:pos x="0" y="858"/>
                  </a:cxn>
                  <a:cxn ang="0">
                    <a:pos x="0" y="860"/>
                  </a:cxn>
                  <a:cxn ang="0">
                    <a:pos x="2" y="862"/>
                  </a:cxn>
                  <a:cxn ang="0">
                    <a:pos x="7" y="861"/>
                  </a:cxn>
                  <a:cxn ang="0">
                    <a:pos x="9" y="858"/>
                  </a:cxn>
                  <a:cxn ang="0">
                    <a:pos x="12" y="830"/>
                  </a:cxn>
                  <a:cxn ang="0">
                    <a:pos x="29" y="748"/>
                  </a:cxn>
                  <a:cxn ang="0">
                    <a:pos x="53" y="638"/>
                  </a:cxn>
                  <a:cxn ang="0">
                    <a:pos x="64" y="580"/>
                  </a:cxn>
                  <a:cxn ang="0">
                    <a:pos x="89" y="464"/>
                  </a:cxn>
                  <a:cxn ang="0">
                    <a:pos x="99" y="405"/>
                  </a:cxn>
                  <a:cxn ang="0">
                    <a:pos x="103" y="379"/>
                  </a:cxn>
                  <a:cxn ang="0">
                    <a:pos x="113" y="326"/>
                  </a:cxn>
                  <a:cxn ang="0">
                    <a:pos x="121" y="301"/>
                  </a:cxn>
                  <a:cxn ang="0">
                    <a:pos x="158" y="195"/>
                  </a:cxn>
                  <a:cxn ang="0">
                    <a:pos x="174" y="140"/>
                  </a:cxn>
                  <a:cxn ang="0">
                    <a:pos x="186" y="83"/>
                  </a:cxn>
                  <a:cxn ang="0">
                    <a:pos x="189" y="60"/>
                  </a:cxn>
                  <a:cxn ang="0">
                    <a:pos x="192" y="36"/>
                  </a:cxn>
                  <a:cxn ang="0">
                    <a:pos x="196" y="20"/>
                  </a:cxn>
                  <a:cxn ang="0">
                    <a:pos x="198" y="5"/>
                  </a:cxn>
                  <a:cxn ang="0">
                    <a:pos x="198" y="3"/>
                  </a:cxn>
                  <a:cxn ang="0">
                    <a:pos x="196" y="1"/>
                  </a:cxn>
                  <a:cxn ang="0">
                    <a:pos x="192" y="1"/>
                  </a:cxn>
                  <a:cxn ang="0">
                    <a:pos x="190" y="3"/>
                  </a:cxn>
                  <a:cxn ang="0">
                    <a:pos x="189" y="5"/>
                  </a:cxn>
                </a:cxnLst>
                <a:rect l="0" t="0" r="r" b="b"/>
                <a:pathLst>
                  <a:path w="198" h="862">
                    <a:moveTo>
                      <a:pt x="189" y="5"/>
                    </a:moveTo>
                    <a:lnTo>
                      <a:pt x="189" y="5"/>
                    </a:lnTo>
                    <a:lnTo>
                      <a:pt x="189" y="9"/>
                    </a:lnTo>
                    <a:lnTo>
                      <a:pt x="187" y="12"/>
                    </a:lnTo>
                    <a:lnTo>
                      <a:pt x="186" y="15"/>
                    </a:lnTo>
                    <a:lnTo>
                      <a:pt x="185" y="19"/>
                    </a:lnTo>
                    <a:lnTo>
                      <a:pt x="185" y="19"/>
                    </a:lnTo>
                    <a:lnTo>
                      <a:pt x="183" y="34"/>
                    </a:lnTo>
                    <a:lnTo>
                      <a:pt x="181" y="47"/>
                    </a:lnTo>
                    <a:lnTo>
                      <a:pt x="181" y="47"/>
                    </a:lnTo>
                    <a:lnTo>
                      <a:pt x="178" y="73"/>
                    </a:lnTo>
                    <a:lnTo>
                      <a:pt x="173" y="98"/>
                    </a:lnTo>
                    <a:lnTo>
                      <a:pt x="173" y="98"/>
                    </a:lnTo>
                    <a:lnTo>
                      <a:pt x="167" y="127"/>
                    </a:lnTo>
                    <a:lnTo>
                      <a:pt x="160" y="154"/>
                    </a:lnTo>
                    <a:lnTo>
                      <a:pt x="152" y="182"/>
                    </a:lnTo>
                    <a:lnTo>
                      <a:pt x="142" y="208"/>
                    </a:lnTo>
                    <a:lnTo>
                      <a:pt x="142" y="208"/>
                    </a:lnTo>
                    <a:lnTo>
                      <a:pt x="108" y="307"/>
                    </a:lnTo>
                    <a:lnTo>
                      <a:pt x="108" y="307"/>
                    </a:lnTo>
                    <a:lnTo>
                      <a:pt x="104" y="321"/>
                    </a:lnTo>
                    <a:lnTo>
                      <a:pt x="101" y="334"/>
                    </a:lnTo>
                    <a:lnTo>
                      <a:pt x="96" y="363"/>
                    </a:lnTo>
                    <a:lnTo>
                      <a:pt x="88" y="420"/>
                    </a:lnTo>
                    <a:lnTo>
                      <a:pt x="88" y="420"/>
                    </a:lnTo>
                    <a:lnTo>
                      <a:pt x="82" y="448"/>
                    </a:lnTo>
                    <a:lnTo>
                      <a:pt x="77" y="476"/>
                    </a:lnTo>
                    <a:lnTo>
                      <a:pt x="66" y="533"/>
                    </a:lnTo>
                    <a:lnTo>
                      <a:pt x="54" y="589"/>
                    </a:lnTo>
                    <a:lnTo>
                      <a:pt x="41" y="644"/>
                    </a:lnTo>
                    <a:lnTo>
                      <a:pt x="41" y="644"/>
                    </a:lnTo>
                    <a:lnTo>
                      <a:pt x="30" y="698"/>
                    </a:lnTo>
                    <a:lnTo>
                      <a:pt x="18" y="751"/>
                    </a:lnTo>
                    <a:lnTo>
                      <a:pt x="7" y="804"/>
                    </a:lnTo>
                    <a:lnTo>
                      <a:pt x="3" y="831"/>
                    </a:lnTo>
                    <a:lnTo>
                      <a:pt x="0" y="858"/>
                    </a:lnTo>
                    <a:lnTo>
                      <a:pt x="0" y="858"/>
                    </a:lnTo>
                    <a:lnTo>
                      <a:pt x="0" y="860"/>
                    </a:lnTo>
                    <a:lnTo>
                      <a:pt x="1" y="861"/>
                    </a:lnTo>
                    <a:lnTo>
                      <a:pt x="2" y="862"/>
                    </a:lnTo>
                    <a:lnTo>
                      <a:pt x="4" y="862"/>
                    </a:lnTo>
                    <a:lnTo>
                      <a:pt x="7" y="861"/>
                    </a:lnTo>
                    <a:lnTo>
                      <a:pt x="8" y="860"/>
                    </a:lnTo>
                    <a:lnTo>
                      <a:pt x="9" y="858"/>
                    </a:lnTo>
                    <a:lnTo>
                      <a:pt x="9" y="858"/>
                    </a:lnTo>
                    <a:lnTo>
                      <a:pt x="12" y="830"/>
                    </a:lnTo>
                    <a:lnTo>
                      <a:pt x="17" y="803"/>
                    </a:lnTo>
                    <a:lnTo>
                      <a:pt x="29" y="748"/>
                    </a:lnTo>
                    <a:lnTo>
                      <a:pt x="40" y="693"/>
                    </a:lnTo>
                    <a:lnTo>
                      <a:pt x="53" y="638"/>
                    </a:lnTo>
                    <a:lnTo>
                      <a:pt x="53" y="638"/>
                    </a:lnTo>
                    <a:lnTo>
                      <a:pt x="64" y="580"/>
                    </a:lnTo>
                    <a:lnTo>
                      <a:pt x="77" y="522"/>
                    </a:lnTo>
                    <a:lnTo>
                      <a:pt x="89" y="464"/>
                    </a:lnTo>
                    <a:lnTo>
                      <a:pt x="95" y="435"/>
                    </a:lnTo>
                    <a:lnTo>
                      <a:pt x="99" y="405"/>
                    </a:lnTo>
                    <a:lnTo>
                      <a:pt x="99" y="405"/>
                    </a:lnTo>
                    <a:lnTo>
                      <a:pt x="103" y="379"/>
                    </a:lnTo>
                    <a:lnTo>
                      <a:pt x="107" y="353"/>
                    </a:lnTo>
                    <a:lnTo>
                      <a:pt x="113" y="326"/>
                    </a:lnTo>
                    <a:lnTo>
                      <a:pt x="121" y="301"/>
                    </a:lnTo>
                    <a:lnTo>
                      <a:pt x="121" y="301"/>
                    </a:lnTo>
                    <a:lnTo>
                      <a:pt x="158" y="195"/>
                    </a:lnTo>
                    <a:lnTo>
                      <a:pt x="158" y="195"/>
                    </a:lnTo>
                    <a:lnTo>
                      <a:pt x="166" y="167"/>
                    </a:lnTo>
                    <a:lnTo>
                      <a:pt x="174" y="140"/>
                    </a:lnTo>
                    <a:lnTo>
                      <a:pt x="181" y="112"/>
                    </a:lnTo>
                    <a:lnTo>
                      <a:pt x="186" y="83"/>
                    </a:lnTo>
                    <a:lnTo>
                      <a:pt x="186" y="83"/>
                    </a:lnTo>
                    <a:lnTo>
                      <a:pt x="189" y="60"/>
                    </a:lnTo>
                    <a:lnTo>
                      <a:pt x="190" y="47"/>
                    </a:lnTo>
                    <a:lnTo>
                      <a:pt x="192" y="36"/>
                    </a:lnTo>
                    <a:lnTo>
                      <a:pt x="192" y="36"/>
                    </a:lnTo>
                    <a:lnTo>
                      <a:pt x="196" y="20"/>
                    </a:lnTo>
                    <a:lnTo>
                      <a:pt x="198" y="12"/>
                    </a:lnTo>
                    <a:lnTo>
                      <a:pt x="198" y="5"/>
                    </a:lnTo>
                    <a:lnTo>
                      <a:pt x="198" y="5"/>
                    </a:lnTo>
                    <a:lnTo>
                      <a:pt x="198" y="3"/>
                    </a:lnTo>
                    <a:lnTo>
                      <a:pt x="197" y="2"/>
                    </a:lnTo>
                    <a:lnTo>
                      <a:pt x="196" y="1"/>
                    </a:lnTo>
                    <a:lnTo>
                      <a:pt x="194" y="0"/>
                    </a:lnTo>
                    <a:lnTo>
                      <a:pt x="192" y="1"/>
                    </a:lnTo>
                    <a:lnTo>
                      <a:pt x="191" y="2"/>
                    </a:lnTo>
                    <a:lnTo>
                      <a:pt x="190" y="3"/>
                    </a:lnTo>
                    <a:lnTo>
                      <a:pt x="189" y="5"/>
                    </a:lnTo>
                    <a:lnTo>
                      <a:pt x="189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67" name="chenying0907 912"/>
              <p:cNvSpPr/>
              <p:nvPr/>
            </p:nvSpPr>
            <p:spPr bwMode="auto">
              <a:xfrm>
                <a:off x="3494088" y="1250950"/>
                <a:ext cx="98425" cy="452438"/>
              </a:xfrm>
              <a:custGeom>
                <a:avLst/>
                <a:gdLst/>
                <a:ahLst/>
                <a:cxnLst>
                  <a:cxn ang="0">
                    <a:pos x="175" y="5"/>
                  </a:cxn>
                  <a:cxn ang="0">
                    <a:pos x="174" y="29"/>
                  </a:cxn>
                  <a:cxn ang="0">
                    <a:pos x="159" y="100"/>
                  </a:cxn>
                  <a:cxn ang="0">
                    <a:pos x="150" y="153"/>
                  </a:cxn>
                  <a:cxn ang="0">
                    <a:pos x="141" y="207"/>
                  </a:cxn>
                  <a:cxn ang="0">
                    <a:pos x="121" y="315"/>
                  </a:cxn>
                  <a:cxn ang="0">
                    <a:pos x="104" y="426"/>
                  </a:cxn>
                  <a:cxn ang="0">
                    <a:pos x="99" y="449"/>
                  </a:cxn>
                  <a:cxn ang="0">
                    <a:pos x="93" y="472"/>
                  </a:cxn>
                  <a:cxn ang="0">
                    <a:pos x="91" y="488"/>
                  </a:cxn>
                  <a:cxn ang="0">
                    <a:pos x="81" y="531"/>
                  </a:cxn>
                  <a:cxn ang="0">
                    <a:pos x="51" y="644"/>
                  </a:cxn>
                  <a:cxn ang="0">
                    <a:pos x="44" y="672"/>
                  </a:cxn>
                  <a:cxn ang="0">
                    <a:pos x="19" y="753"/>
                  </a:cxn>
                  <a:cxn ang="0">
                    <a:pos x="13" y="780"/>
                  </a:cxn>
                  <a:cxn ang="0">
                    <a:pos x="7" y="806"/>
                  </a:cxn>
                  <a:cxn ang="0">
                    <a:pos x="0" y="838"/>
                  </a:cxn>
                  <a:cxn ang="0">
                    <a:pos x="0" y="848"/>
                  </a:cxn>
                  <a:cxn ang="0">
                    <a:pos x="1" y="853"/>
                  </a:cxn>
                  <a:cxn ang="0">
                    <a:pos x="4" y="854"/>
                  </a:cxn>
                  <a:cxn ang="0">
                    <a:pos x="7" y="853"/>
                  </a:cxn>
                  <a:cxn ang="0">
                    <a:pos x="9" y="848"/>
                  </a:cxn>
                  <a:cxn ang="0">
                    <a:pos x="10" y="837"/>
                  </a:cxn>
                  <a:cxn ang="0">
                    <a:pos x="18" y="800"/>
                  </a:cxn>
                  <a:cxn ang="0">
                    <a:pos x="23" y="774"/>
                  </a:cxn>
                  <a:cxn ang="0">
                    <a:pos x="30" y="747"/>
                  </a:cxn>
                  <a:cxn ang="0">
                    <a:pos x="63" y="638"/>
                  </a:cxn>
                  <a:cxn ang="0">
                    <a:pos x="92" y="525"/>
                  </a:cxn>
                  <a:cxn ang="0">
                    <a:pos x="98" y="500"/>
                  </a:cxn>
                  <a:cxn ang="0">
                    <a:pos x="102" y="476"/>
                  </a:cxn>
                  <a:cxn ang="0">
                    <a:pos x="109" y="447"/>
                  </a:cxn>
                  <a:cxn ang="0">
                    <a:pos x="115" y="419"/>
                  </a:cxn>
                  <a:cxn ang="0">
                    <a:pos x="131" y="309"/>
                  </a:cxn>
                  <a:cxn ang="0">
                    <a:pos x="151" y="201"/>
                  </a:cxn>
                  <a:cxn ang="0">
                    <a:pos x="160" y="147"/>
                  </a:cxn>
                  <a:cxn ang="0">
                    <a:pos x="170" y="93"/>
                  </a:cxn>
                  <a:cxn ang="0">
                    <a:pos x="183" y="27"/>
                  </a:cxn>
                  <a:cxn ang="0">
                    <a:pos x="185" y="5"/>
                  </a:cxn>
                  <a:cxn ang="0">
                    <a:pos x="184" y="3"/>
                  </a:cxn>
                  <a:cxn ang="0">
                    <a:pos x="182" y="0"/>
                  </a:cxn>
                  <a:cxn ang="0">
                    <a:pos x="178" y="0"/>
                  </a:cxn>
                  <a:cxn ang="0">
                    <a:pos x="176" y="3"/>
                  </a:cxn>
                  <a:cxn ang="0">
                    <a:pos x="175" y="5"/>
                  </a:cxn>
                </a:cxnLst>
                <a:rect l="0" t="0" r="r" b="b"/>
                <a:pathLst>
                  <a:path w="185" h="854">
                    <a:moveTo>
                      <a:pt x="175" y="5"/>
                    </a:moveTo>
                    <a:lnTo>
                      <a:pt x="175" y="5"/>
                    </a:lnTo>
                    <a:lnTo>
                      <a:pt x="175" y="17"/>
                    </a:lnTo>
                    <a:lnTo>
                      <a:pt x="174" y="29"/>
                    </a:lnTo>
                    <a:lnTo>
                      <a:pt x="170" y="52"/>
                    </a:lnTo>
                    <a:lnTo>
                      <a:pt x="159" y="100"/>
                    </a:lnTo>
                    <a:lnTo>
                      <a:pt x="159" y="100"/>
                    </a:lnTo>
                    <a:lnTo>
                      <a:pt x="150" y="153"/>
                    </a:lnTo>
                    <a:lnTo>
                      <a:pt x="141" y="207"/>
                    </a:lnTo>
                    <a:lnTo>
                      <a:pt x="141" y="207"/>
                    </a:lnTo>
                    <a:lnTo>
                      <a:pt x="130" y="261"/>
                    </a:lnTo>
                    <a:lnTo>
                      <a:pt x="121" y="315"/>
                    </a:lnTo>
                    <a:lnTo>
                      <a:pt x="104" y="426"/>
                    </a:lnTo>
                    <a:lnTo>
                      <a:pt x="104" y="426"/>
                    </a:lnTo>
                    <a:lnTo>
                      <a:pt x="101" y="437"/>
                    </a:lnTo>
                    <a:lnTo>
                      <a:pt x="99" y="449"/>
                    </a:lnTo>
                    <a:lnTo>
                      <a:pt x="96" y="461"/>
                    </a:lnTo>
                    <a:lnTo>
                      <a:pt x="93" y="472"/>
                    </a:lnTo>
                    <a:lnTo>
                      <a:pt x="93" y="472"/>
                    </a:lnTo>
                    <a:lnTo>
                      <a:pt x="91" y="488"/>
                    </a:lnTo>
                    <a:lnTo>
                      <a:pt x="88" y="502"/>
                    </a:lnTo>
                    <a:lnTo>
                      <a:pt x="81" y="531"/>
                    </a:lnTo>
                    <a:lnTo>
                      <a:pt x="81" y="531"/>
                    </a:lnTo>
                    <a:lnTo>
                      <a:pt x="51" y="644"/>
                    </a:lnTo>
                    <a:lnTo>
                      <a:pt x="51" y="644"/>
                    </a:lnTo>
                    <a:lnTo>
                      <a:pt x="44" y="672"/>
                    </a:lnTo>
                    <a:lnTo>
                      <a:pt x="35" y="699"/>
                    </a:lnTo>
                    <a:lnTo>
                      <a:pt x="19" y="753"/>
                    </a:lnTo>
                    <a:lnTo>
                      <a:pt x="19" y="753"/>
                    </a:lnTo>
                    <a:lnTo>
                      <a:pt x="13" y="780"/>
                    </a:lnTo>
                    <a:lnTo>
                      <a:pt x="7" y="806"/>
                    </a:lnTo>
                    <a:lnTo>
                      <a:pt x="7" y="806"/>
                    </a:lnTo>
                    <a:lnTo>
                      <a:pt x="2" y="828"/>
                    </a:lnTo>
                    <a:lnTo>
                      <a:pt x="0" y="838"/>
                    </a:lnTo>
                    <a:lnTo>
                      <a:pt x="0" y="848"/>
                    </a:lnTo>
                    <a:lnTo>
                      <a:pt x="0" y="848"/>
                    </a:lnTo>
                    <a:lnTo>
                      <a:pt x="0" y="851"/>
                    </a:lnTo>
                    <a:lnTo>
                      <a:pt x="1" y="853"/>
                    </a:lnTo>
                    <a:lnTo>
                      <a:pt x="2" y="853"/>
                    </a:lnTo>
                    <a:lnTo>
                      <a:pt x="4" y="854"/>
                    </a:lnTo>
                    <a:lnTo>
                      <a:pt x="6" y="853"/>
                    </a:lnTo>
                    <a:lnTo>
                      <a:pt x="7" y="853"/>
                    </a:lnTo>
                    <a:lnTo>
                      <a:pt x="8" y="851"/>
                    </a:lnTo>
                    <a:lnTo>
                      <a:pt x="9" y="848"/>
                    </a:lnTo>
                    <a:lnTo>
                      <a:pt x="9" y="848"/>
                    </a:lnTo>
                    <a:lnTo>
                      <a:pt x="10" y="837"/>
                    </a:lnTo>
                    <a:lnTo>
                      <a:pt x="13" y="825"/>
                    </a:lnTo>
                    <a:lnTo>
                      <a:pt x="18" y="800"/>
                    </a:lnTo>
                    <a:lnTo>
                      <a:pt x="18" y="800"/>
                    </a:lnTo>
                    <a:lnTo>
                      <a:pt x="23" y="774"/>
                    </a:lnTo>
                    <a:lnTo>
                      <a:pt x="30" y="747"/>
                    </a:lnTo>
                    <a:lnTo>
                      <a:pt x="30" y="747"/>
                    </a:lnTo>
                    <a:lnTo>
                      <a:pt x="47" y="693"/>
                    </a:lnTo>
                    <a:lnTo>
                      <a:pt x="63" y="638"/>
                    </a:lnTo>
                    <a:lnTo>
                      <a:pt x="63" y="638"/>
                    </a:lnTo>
                    <a:lnTo>
                      <a:pt x="92" y="525"/>
                    </a:lnTo>
                    <a:lnTo>
                      <a:pt x="92" y="525"/>
                    </a:lnTo>
                    <a:lnTo>
                      <a:pt x="98" y="500"/>
                    </a:lnTo>
                    <a:lnTo>
                      <a:pt x="102" y="476"/>
                    </a:lnTo>
                    <a:lnTo>
                      <a:pt x="102" y="476"/>
                    </a:lnTo>
                    <a:lnTo>
                      <a:pt x="105" y="461"/>
                    </a:lnTo>
                    <a:lnTo>
                      <a:pt x="109" y="447"/>
                    </a:lnTo>
                    <a:lnTo>
                      <a:pt x="112" y="433"/>
                    </a:lnTo>
                    <a:lnTo>
                      <a:pt x="115" y="419"/>
                    </a:lnTo>
                    <a:lnTo>
                      <a:pt x="115" y="419"/>
                    </a:lnTo>
                    <a:lnTo>
                      <a:pt x="131" y="309"/>
                    </a:lnTo>
                    <a:lnTo>
                      <a:pt x="141" y="255"/>
                    </a:lnTo>
                    <a:lnTo>
                      <a:pt x="151" y="201"/>
                    </a:lnTo>
                    <a:lnTo>
                      <a:pt x="151" y="201"/>
                    </a:lnTo>
                    <a:lnTo>
                      <a:pt x="160" y="147"/>
                    </a:lnTo>
                    <a:lnTo>
                      <a:pt x="170" y="93"/>
                    </a:lnTo>
                    <a:lnTo>
                      <a:pt x="170" y="93"/>
                    </a:lnTo>
                    <a:lnTo>
                      <a:pt x="180" y="50"/>
                    </a:lnTo>
                    <a:lnTo>
                      <a:pt x="183" y="27"/>
                    </a:lnTo>
                    <a:lnTo>
                      <a:pt x="184" y="16"/>
                    </a:lnTo>
                    <a:lnTo>
                      <a:pt x="185" y="5"/>
                    </a:lnTo>
                    <a:lnTo>
                      <a:pt x="185" y="5"/>
                    </a:lnTo>
                    <a:lnTo>
                      <a:pt x="184" y="3"/>
                    </a:lnTo>
                    <a:lnTo>
                      <a:pt x="183" y="1"/>
                    </a:lnTo>
                    <a:lnTo>
                      <a:pt x="182" y="0"/>
                    </a:lnTo>
                    <a:lnTo>
                      <a:pt x="180" y="0"/>
                    </a:lnTo>
                    <a:lnTo>
                      <a:pt x="178" y="0"/>
                    </a:lnTo>
                    <a:lnTo>
                      <a:pt x="177" y="1"/>
                    </a:lnTo>
                    <a:lnTo>
                      <a:pt x="176" y="3"/>
                    </a:lnTo>
                    <a:lnTo>
                      <a:pt x="175" y="5"/>
                    </a:lnTo>
                    <a:lnTo>
                      <a:pt x="175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68" name="chenying0907 913"/>
              <p:cNvSpPr/>
              <p:nvPr/>
            </p:nvSpPr>
            <p:spPr bwMode="auto">
              <a:xfrm>
                <a:off x="3532188" y="1266825"/>
                <a:ext cx="103188" cy="504825"/>
              </a:xfrm>
              <a:custGeom>
                <a:avLst/>
                <a:gdLst/>
                <a:ahLst/>
                <a:cxnLst>
                  <a:cxn ang="0">
                    <a:pos x="185" y="5"/>
                  </a:cxn>
                  <a:cxn ang="0">
                    <a:pos x="181" y="67"/>
                  </a:cxn>
                  <a:cxn ang="0">
                    <a:pos x="169" y="127"/>
                  </a:cxn>
                  <a:cxn ang="0">
                    <a:pos x="153" y="187"/>
                  </a:cxn>
                  <a:cxn ang="0">
                    <a:pos x="136" y="246"/>
                  </a:cxn>
                  <a:cxn ang="0">
                    <a:pos x="129" y="273"/>
                  </a:cxn>
                  <a:cxn ang="0">
                    <a:pos x="124" y="327"/>
                  </a:cxn>
                  <a:cxn ang="0">
                    <a:pos x="123" y="355"/>
                  </a:cxn>
                  <a:cxn ang="0">
                    <a:pos x="118" y="418"/>
                  </a:cxn>
                  <a:cxn ang="0">
                    <a:pos x="108" y="481"/>
                  </a:cxn>
                  <a:cxn ang="0">
                    <a:pos x="101" y="511"/>
                  </a:cxn>
                  <a:cxn ang="0">
                    <a:pos x="74" y="596"/>
                  </a:cxn>
                  <a:cxn ang="0">
                    <a:pos x="65" y="627"/>
                  </a:cxn>
                  <a:cxn ang="0">
                    <a:pos x="53" y="691"/>
                  </a:cxn>
                  <a:cxn ang="0">
                    <a:pos x="47" y="723"/>
                  </a:cxn>
                  <a:cxn ang="0">
                    <a:pos x="23" y="846"/>
                  </a:cxn>
                  <a:cxn ang="0">
                    <a:pos x="20" y="863"/>
                  </a:cxn>
                  <a:cxn ang="0">
                    <a:pos x="14" y="897"/>
                  </a:cxn>
                  <a:cxn ang="0">
                    <a:pos x="9" y="913"/>
                  </a:cxn>
                  <a:cxn ang="0">
                    <a:pos x="6" y="922"/>
                  </a:cxn>
                  <a:cxn ang="0">
                    <a:pos x="1" y="939"/>
                  </a:cxn>
                  <a:cxn ang="0">
                    <a:pos x="0" y="949"/>
                  </a:cxn>
                  <a:cxn ang="0">
                    <a:pos x="2" y="952"/>
                  </a:cxn>
                  <a:cxn ang="0">
                    <a:pos x="6" y="954"/>
                  </a:cxn>
                  <a:cxn ang="0">
                    <a:pos x="9" y="952"/>
                  </a:cxn>
                  <a:cxn ang="0">
                    <a:pos x="11" y="949"/>
                  </a:cxn>
                  <a:cxn ang="0">
                    <a:pos x="12" y="937"/>
                  </a:cxn>
                  <a:cxn ang="0">
                    <a:pos x="18" y="914"/>
                  </a:cxn>
                  <a:cxn ang="0">
                    <a:pos x="21" y="903"/>
                  </a:cxn>
                  <a:cxn ang="0">
                    <a:pos x="33" y="840"/>
                  </a:cxn>
                  <a:cxn ang="0">
                    <a:pos x="47" y="774"/>
                  </a:cxn>
                  <a:cxn ang="0">
                    <a:pos x="59" y="709"/>
                  </a:cxn>
                  <a:cxn ang="0">
                    <a:pos x="71" y="650"/>
                  </a:cxn>
                  <a:cxn ang="0">
                    <a:pos x="85" y="591"/>
                  </a:cxn>
                  <a:cxn ang="0">
                    <a:pos x="94" y="563"/>
                  </a:cxn>
                  <a:cxn ang="0">
                    <a:pos x="105" y="534"/>
                  </a:cxn>
                  <a:cxn ang="0">
                    <a:pos x="114" y="500"/>
                  </a:cxn>
                  <a:cxn ang="0">
                    <a:pos x="120" y="465"/>
                  </a:cxn>
                  <a:cxn ang="0">
                    <a:pos x="128" y="407"/>
                  </a:cxn>
                  <a:cxn ang="0">
                    <a:pos x="135" y="320"/>
                  </a:cxn>
                  <a:cxn ang="0">
                    <a:pos x="143" y="262"/>
                  </a:cxn>
                  <a:cxn ang="0">
                    <a:pos x="150" y="233"/>
                  </a:cxn>
                  <a:cxn ang="0">
                    <a:pos x="167" y="177"/>
                  </a:cxn>
                  <a:cxn ang="0">
                    <a:pos x="181" y="120"/>
                  </a:cxn>
                  <a:cxn ang="0">
                    <a:pos x="191" y="63"/>
                  </a:cxn>
                  <a:cxn ang="0">
                    <a:pos x="196" y="5"/>
                  </a:cxn>
                  <a:cxn ang="0">
                    <a:pos x="195" y="3"/>
                  </a:cxn>
                  <a:cxn ang="0">
                    <a:pos x="192" y="1"/>
                  </a:cxn>
                  <a:cxn ang="0">
                    <a:pos x="188" y="1"/>
                  </a:cxn>
                  <a:cxn ang="0">
                    <a:pos x="186" y="3"/>
                  </a:cxn>
                  <a:cxn ang="0">
                    <a:pos x="185" y="5"/>
                  </a:cxn>
                </a:cxnLst>
                <a:rect l="0" t="0" r="r" b="b"/>
                <a:pathLst>
                  <a:path w="196" h="954">
                    <a:moveTo>
                      <a:pt x="185" y="5"/>
                    </a:moveTo>
                    <a:lnTo>
                      <a:pt x="185" y="5"/>
                    </a:lnTo>
                    <a:lnTo>
                      <a:pt x="184" y="36"/>
                    </a:lnTo>
                    <a:lnTo>
                      <a:pt x="181" y="67"/>
                    </a:lnTo>
                    <a:lnTo>
                      <a:pt x="176" y="97"/>
                    </a:lnTo>
                    <a:lnTo>
                      <a:pt x="169" y="127"/>
                    </a:lnTo>
                    <a:lnTo>
                      <a:pt x="162" y="157"/>
                    </a:lnTo>
                    <a:lnTo>
                      <a:pt x="153" y="187"/>
                    </a:lnTo>
                    <a:lnTo>
                      <a:pt x="136" y="246"/>
                    </a:lnTo>
                    <a:lnTo>
                      <a:pt x="136" y="246"/>
                    </a:lnTo>
                    <a:lnTo>
                      <a:pt x="133" y="261"/>
                    </a:lnTo>
                    <a:lnTo>
                      <a:pt x="129" y="273"/>
                    </a:lnTo>
                    <a:lnTo>
                      <a:pt x="126" y="300"/>
                    </a:lnTo>
                    <a:lnTo>
                      <a:pt x="124" y="327"/>
                    </a:lnTo>
                    <a:lnTo>
                      <a:pt x="123" y="355"/>
                    </a:lnTo>
                    <a:lnTo>
                      <a:pt x="123" y="355"/>
                    </a:lnTo>
                    <a:lnTo>
                      <a:pt x="121" y="386"/>
                    </a:lnTo>
                    <a:lnTo>
                      <a:pt x="118" y="418"/>
                    </a:lnTo>
                    <a:lnTo>
                      <a:pt x="113" y="449"/>
                    </a:lnTo>
                    <a:lnTo>
                      <a:pt x="108" y="481"/>
                    </a:lnTo>
                    <a:lnTo>
                      <a:pt x="108" y="481"/>
                    </a:lnTo>
                    <a:lnTo>
                      <a:pt x="101" y="511"/>
                    </a:lnTo>
                    <a:lnTo>
                      <a:pt x="92" y="538"/>
                    </a:lnTo>
                    <a:lnTo>
                      <a:pt x="74" y="596"/>
                    </a:lnTo>
                    <a:lnTo>
                      <a:pt x="74" y="596"/>
                    </a:lnTo>
                    <a:lnTo>
                      <a:pt x="65" y="627"/>
                    </a:lnTo>
                    <a:lnTo>
                      <a:pt x="58" y="659"/>
                    </a:lnTo>
                    <a:lnTo>
                      <a:pt x="53" y="691"/>
                    </a:lnTo>
                    <a:lnTo>
                      <a:pt x="47" y="723"/>
                    </a:lnTo>
                    <a:lnTo>
                      <a:pt x="47" y="723"/>
                    </a:lnTo>
                    <a:lnTo>
                      <a:pt x="34" y="784"/>
                    </a:lnTo>
                    <a:lnTo>
                      <a:pt x="23" y="846"/>
                    </a:lnTo>
                    <a:lnTo>
                      <a:pt x="23" y="846"/>
                    </a:lnTo>
                    <a:lnTo>
                      <a:pt x="20" y="863"/>
                    </a:lnTo>
                    <a:lnTo>
                      <a:pt x="18" y="880"/>
                    </a:lnTo>
                    <a:lnTo>
                      <a:pt x="14" y="897"/>
                    </a:lnTo>
                    <a:lnTo>
                      <a:pt x="12" y="905"/>
                    </a:lnTo>
                    <a:lnTo>
                      <a:pt x="9" y="913"/>
                    </a:lnTo>
                    <a:lnTo>
                      <a:pt x="9" y="913"/>
                    </a:lnTo>
                    <a:lnTo>
                      <a:pt x="6" y="922"/>
                    </a:lnTo>
                    <a:lnTo>
                      <a:pt x="3" y="931"/>
                    </a:lnTo>
                    <a:lnTo>
                      <a:pt x="1" y="939"/>
                    </a:lnTo>
                    <a:lnTo>
                      <a:pt x="0" y="949"/>
                    </a:lnTo>
                    <a:lnTo>
                      <a:pt x="0" y="949"/>
                    </a:lnTo>
                    <a:lnTo>
                      <a:pt x="1" y="951"/>
                    </a:lnTo>
                    <a:lnTo>
                      <a:pt x="2" y="952"/>
                    </a:lnTo>
                    <a:lnTo>
                      <a:pt x="3" y="953"/>
                    </a:lnTo>
                    <a:lnTo>
                      <a:pt x="6" y="954"/>
                    </a:lnTo>
                    <a:lnTo>
                      <a:pt x="7" y="953"/>
                    </a:lnTo>
                    <a:lnTo>
                      <a:pt x="9" y="952"/>
                    </a:lnTo>
                    <a:lnTo>
                      <a:pt x="10" y="951"/>
                    </a:lnTo>
                    <a:lnTo>
                      <a:pt x="11" y="949"/>
                    </a:lnTo>
                    <a:lnTo>
                      <a:pt x="11" y="949"/>
                    </a:lnTo>
                    <a:lnTo>
                      <a:pt x="12" y="937"/>
                    </a:lnTo>
                    <a:lnTo>
                      <a:pt x="15" y="926"/>
                    </a:lnTo>
                    <a:lnTo>
                      <a:pt x="18" y="914"/>
                    </a:lnTo>
                    <a:lnTo>
                      <a:pt x="21" y="903"/>
                    </a:lnTo>
                    <a:lnTo>
                      <a:pt x="21" y="903"/>
                    </a:lnTo>
                    <a:lnTo>
                      <a:pt x="27" y="871"/>
                    </a:lnTo>
                    <a:lnTo>
                      <a:pt x="33" y="840"/>
                    </a:lnTo>
                    <a:lnTo>
                      <a:pt x="33" y="840"/>
                    </a:lnTo>
                    <a:lnTo>
                      <a:pt x="47" y="774"/>
                    </a:lnTo>
                    <a:lnTo>
                      <a:pt x="53" y="741"/>
                    </a:lnTo>
                    <a:lnTo>
                      <a:pt x="59" y="709"/>
                    </a:lnTo>
                    <a:lnTo>
                      <a:pt x="59" y="709"/>
                    </a:lnTo>
                    <a:lnTo>
                      <a:pt x="71" y="650"/>
                    </a:lnTo>
                    <a:lnTo>
                      <a:pt x="77" y="620"/>
                    </a:lnTo>
                    <a:lnTo>
                      <a:pt x="85" y="591"/>
                    </a:lnTo>
                    <a:lnTo>
                      <a:pt x="85" y="591"/>
                    </a:lnTo>
                    <a:lnTo>
                      <a:pt x="94" y="563"/>
                    </a:lnTo>
                    <a:lnTo>
                      <a:pt x="105" y="534"/>
                    </a:lnTo>
                    <a:lnTo>
                      <a:pt x="105" y="534"/>
                    </a:lnTo>
                    <a:lnTo>
                      <a:pt x="110" y="518"/>
                    </a:lnTo>
                    <a:lnTo>
                      <a:pt x="114" y="500"/>
                    </a:lnTo>
                    <a:lnTo>
                      <a:pt x="120" y="465"/>
                    </a:lnTo>
                    <a:lnTo>
                      <a:pt x="120" y="465"/>
                    </a:lnTo>
                    <a:lnTo>
                      <a:pt x="125" y="436"/>
                    </a:lnTo>
                    <a:lnTo>
                      <a:pt x="128" y="407"/>
                    </a:lnTo>
                    <a:lnTo>
                      <a:pt x="133" y="348"/>
                    </a:lnTo>
                    <a:lnTo>
                      <a:pt x="135" y="320"/>
                    </a:lnTo>
                    <a:lnTo>
                      <a:pt x="138" y="291"/>
                    </a:lnTo>
                    <a:lnTo>
                      <a:pt x="143" y="262"/>
                    </a:lnTo>
                    <a:lnTo>
                      <a:pt x="146" y="247"/>
                    </a:lnTo>
                    <a:lnTo>
                      <a:pt x="150" y="233"/>
                    </a:lnTo>
                    <a:lnTo>
                      <a:pt x="150" y="233"/>
                    </a:lnTo>
                    <a:lnTo>
                      <a:pt x="167" y="177"/>
                    </a:lnTo>
                    <a:lnTo>
                      <a:pt x="174" y="149"/>
                    </a:lnTo>
                    <a:lnTo>
                      <a:pt x="181" y="120"/>
                    </a:lnTo>
                    <a:lnTo>
                      <a:pt x="186" y="92"/>
                    </a:lnTo>
                    <a:lnTo>
                      <a:pt x="191" y="63"/>
                    </a:lnTo>
                    <a:lnTo>
                      <a:pt x="195" y="34"/>
                    </a:lnTo>
                    <a:lnTo>
                      <a:pt x="196" y="5"/>
                    </a:lnTo>
                    <a:lnTo>
                      <a:pt x="196" y="5"/>
                    </a:lnTo>
                    <a:lnTo>
                      <a:pt x="195" y="3"/>
                    </a:lnTo>
                    <a:lnTo>
                      <a:pt x="194" y="1"/>
                    </a:lnTo>
                    <a:lnTo>
                      <a:pt x="192" y="1"/>
                    </a:lnTo>
                    <a:lnTo>
                      <a:pt x="190" y="0"/>
                    </a:lnTo>
                    <a:lnTo>
                      <a:pt x="188" y="1"/>
                    </a:lnTo>
                    <a:lnTo>
                      <a:pt x="187" y="1"/>
                    </a:lnTo>
                    <a:lnTo>
                      <a:pt x="186" y="3"/>
                    </a:lnTo>
                    <a:lnTo>
                      <a:pt x="185" y="5"/>
                    </a:lnTo>
                    <a:lnTo>
                      <a:pt x="185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69" name="chenying0907 914"/>
              <p:cNvSpPr/>
              <p:nvPr/>
            </p:nvSpPr>
            <p:spPr bwMode="auto">
              <a:xfrm>
                <a:off x="3570288" y="1301750"/>
                <a:ext cx="96838" cy="488950"/>
              </a:xfrm>
              <a:custGeom>
                <a:avLst/>
                <a:gdLst/>
                <a:ahLst/>
                <a:cxnLst>
                  <a:cxn ang="0">
                    <a:pos x="175" y="5"/>
                  </a:cxn>
                  <a:cxn ang="0">
                    <a:pos x="172" y="13"/>
                  </a:cxn>
                  <a:cxn ang="0">
                    <a:pos x="163" y="30"/>
                  </a:cxn>
                  <a:cxn ang="0">
                    <a:pos x="161" y="39"/>
                  </a:cxn>
                  <a:cxn ang="0">
                    <a:pos x="161" y="62"/>
                  </a:cxn>
                  <a:cxn ang="0">
                    <a:pos x="159" y="87"/>
                  </a:cxn>
                  <a:cxn ang="0">
                    <a:pos x="149" y="148"/>
                  </a:cxn>
                  <a:cxn ang="0">
                    <a:pos x="146" y="164"/>
                  </a:cxn>
                  <a:cxn ang="0">
                    <a:pos x="138" y="193"/>
                  </a:cxn>
                  <a:cxn ang="0">
                    <a:pos x="135" y="207"/>
                  </a:cxn>
                  <a:cxn ang="0">
                    <a:pos x="128" y="268"/>
                  </a:cxn>
                  <a:cxn ang="0">
                    <a:pos x="117" y="361"/>
                  </a:cxn>
                  <a:cxn ang="0">
                    <a:pos x="106" y="422"/>
                  </a:cxn>
                  <a:cxn ang="0">
                    <a:pos x="99" y="452"/>
                  </a:cxn>
                  <a:cxn ang="0">
                    <a:pos x="72" y="538"/>
                  </a:cxn>
                  <a:cxn ang="0">
                    <a:pos x="64" y="568"/>
                  </a:cxn>
                  <a:cxn ang="0">
                    <a:pos x="50" y="630"/>
                  </a:cxn>
                  <a:cxn ang="0">
                    <a:pos x="38" y="691"/>
                  </a:cxn>
                  <a:cxn ang="0">
                    <a:pos x="15" y="809"/>
                  </a:cxn>
                  <a:cxn ang="0">
                    <a:pos x="6" y="865"/>
                  </a:cxn>
                  <a:cxn ang="0">
                    <a:pos x="1" y="906"/>
                  </a:cxn>
                  <a:cxn ang="0">
                    <a:pos x="0" y="921"/>
                  </a:cxn>
                  <a:cxn ang="0">
                    <a:pos x="2" y="924"/>
                  </a:cxn>
                  <a:cxn ang="0">
                    <a:pos x="5" y="925"/>
                  </a:cxn>
                  <a:cxn ang="0">
                    <a:pos x="8" y="924"/>
                  </a:cxn>
                  <a:cxn ang="0">
                    <a:pos x="9" y="921"/>
                  </a:cxn>
                  <a:cxn ang="0">
                    <a:pos x="10" y="906"/>
                  </a:cxn>
                  <a:cxn ang="0">
                    <a:pos x="13" y="875"/>
                  </a:cxn>
                  <a:cxn ang="0">
                    <a:pos x="16" y="862"/>
                  </a:cxn>
                  <a:cxn ang="0">
                    <a:pos x="25" y="803"/>
                  </a:cxn>
                  <a:cxn ang="0">
                    <a:pos x="31" y="774"/>
                  </a:cxn>
                  <a:cxn ang="0">
                    <a:pos x="48" y="685"/>
                  </a:cxn>
                  <a:cxn ang="0">
                    <a:pos x="62" y="623"/>
                  </a:cxn>
                  <a:cxn ang="0">
                    <a:pos x="75" y="560"/>
                  </a:cxn>
                  <a:cxn ang="0">
                    <a:pos x="83" y="531"/>
                  </a:cxn>
                  <a:cxn ang="0">
                    <a:pos x="110" y="446"/>
                  </a:cxn>
                  <a:cxn ang="0">
                    <a:pos x="117" y="417"/>
                  </a:cxn>
                  <a:cxn ang="0">
                    <a:pos x="129" y="355"/>
                  </a:cxn>
                  <a:cxn ang="0">
                    <a:pos x="138" y="262"/>
                  </a:cxn>
                  <a:cxn ang="0">
                    <a:pos x="145" y="201"/>
                  </a:cxn>
                  <a:cxn ang="0">
                    <a:pos x="148" y="186"/>
                  </a:cxn>
                  <a:cxn ang="0">
                    <a:pos x="157" y="157"/>
                  </a:cxn>
                  <a:cxn ang="0">
                    <a:pos x="161" y="143"/>
                  </a:cxn>
                  <a:cxn ang="0">
                    <a:pos x="167" y="94"/>
                  </a:cxn>
                  <a:cxn ang="0">
                    <a:pos x="169" y="70"/>
                  </a:cxn>
                  <a:cxn ang="0">
                    <a:pos x="171" y="45"/>
                  </a:cxn>
                  <a:cxn ang="0">
                    <a:pos x="172" y="36"/>
                  </a:cxn>
                  <a:cxn ang="0">
                    <a:pos x="181" y="17"/>
                  </a:cxn>
                  <a:cxn ang="0">
                    <a:pos x="185" y="7"/>
                  </a:cxn>
                  <a:cxn ang="0">
                    <a:pos x="185" y="5"/>
                  </a:cxn>
                  <a:cxn ang="0">
                    <a:pos x="180" y="1"/>
                  </a:cxn>
                  <a:cxn ang="0">
                    <a:pos x="177" y="1"/>
                  </a:cxn>
                  <a:cxn ang="0">
                    <a:pos x="175" y="5"/>
                  </a:cxn>
                </a:cxnLst>
                <a:rect l="0" t="0" r="r" b="b"/>
                <a:pathLst>
                  <a:path w="185" h="925">
                    <a:moveTo>
                      <a:pt x="175" y="5"/>
                    </a:moveTo>
                    <a:lnTo>
                      <a:pt x="175" y="5"/>
                    </a:lnTo>
                    <a:lnTo>
                      <a:pt x="174" y="9"/>
                    </a:lnTo>
                    <a:lnTo>
                      <a:pt x="172" y="13"/>
                    </a:lnTo>
                    <a:lnTo>
                      <a:pt x="168" y="22"/>
                    </a:lnTo>
                    <a:lnTo>
                      <a:pt x="163" y="30"/>
                    </a:lnTo>
                    <a:lnTo>
                      <a:pt x="162" y="35"/>
                    </a:lnTo>
                    <a:lnTo>
                      <a:pt x="161" y="39"/>
                    </a:lnTo>
                    <a:lnTo>
                      <a:pt x="161" y="39"/>
                    </a:lnTo>
                    <a:lnTo>
                      <a:pt x="161" y="62"/>
                    </a:lnTo>
                    <a:lnTo>
                      <a:pt x="159" y="87"/>
                    </a:lnTo>
                    <a:lnTo>
                      <a:pt x="159" y="87"/>
                    </a:lnTo>
                    <a:lnTo>
                      <a:pt x="155" y="118"/>
                    </a:lnTo>
                    <a:lnTo>
                      <a:pt x="149" y="148"/>
                    </a:lnTo>
                    <a:lnTo>
                      <a:pt x="149" y="148"/>
                    </a:lnTo>
                    <a:lnTo>
                      <a:pt x="146" y="164"/>
                    </a:lnTo>
                    <a:lnTo>
                      <a:pt x="142" y="178"/>
                    </a:lnTo>
                    <a:lnTo>
                      <a:pt x="138" y="193"/>
                    </a:lnTo>
                    <a:lnTo>
                      <a:pt x="135" y="207"/>
                    </a:lnTo>
                    <a:lnTo>
                      <a:pt x="135" y="207"/>
                    </a:lnTo>
                    <a:lnTo>
                      <a:pt x="131" y="238"/>
                    </a:lnTo>
                    <a:lnTo>
                      <a:pt x="128" y="268"/>
                    </a:lnTo>
                    <a:lnTo>
                      <a:pt x="122" y="330"/>
                    </a:lnTo>
                    <a:lnTo>
                      <a:pt x="117" y="361"/>
                    </a:lnTo>
                    <a:lnTo>
                      <a:pt x="112" y="392"/>
                    </a:lnTo>
                    <a:lnTo>
                      <a:pt x="106" y="422"/>
                    </a:lnTo>
                    <a:lnTo>
                      <a:pt x="99" y="452"/>
                    </a:lnTo>
                    <a:lnTo>
                      <a:pt x="99" y="452"/>
                    </a:lnTo>
                    <a:lnTo>
                      <a:pt x="80" y="510"/>
                    </a:lnTo>
                    <a:lnTo>
                      <a:pt x="72" y="538"/>
                    </a:lnTo>
                    <a:lnTo>
                      <a:pt x="64" y="568"/>
                    </a:lnTo>
                    <a:lnTo>
                      <a:pt x="64" y="568"/>
                    </a:lnTo>
                    <a:lnTo>
                      <a:pt x="56" y="599"/>
                    </a:lnTo>
                    <a:lnTo>
                      <a:pt x="50" y="630"/>
                    </a:lnTo>
                    <a:lnTo>
                      <a:pt x="38" y="691"/>
                    </a:lnTo>
                    <a:lnTo>
                      <a:pt x="38" y="691"/>
                    </a:lnTo>
                    <a:lnTo>
                      <a:pt x="25" y="750"/>
                    </a:lnTo>
                    <a:lnTo>
                      <a:pt x="15" y="809"/>
                    </a:lnTo>
                    <a:lnTo>
                      <a:pt x="15" y="809"/>
                    </a:lnTo>
                    <a:lnTo>
                      <a:pt x="6" y="865"/>
                    </a:lnTo>
                    <a:lnTo>
                      <a:pt x="2" y="893"/>
                    </a:lnTo>
                    <a:lnTo>
                      <a:pt x="1" y="906"/>
                    </a:lnTo>
                    <a:lnTo>
                      <a:pt x="0" y="921"/>
                    </a:lnTo>
                    <a:lnTo>
                      <a:pt x="0" y="921"/>
                    </a:lnTo>
                    <a:lnTo>
                      <a:pt x="1" y="923"/>
                    </a:lnTo>
                    <a:lnTo>
                      <a:pt x="2" y="924"/>
                    </a:lnTo>
                    <a:lnTo>
                      <a:pt x="3" y="925"/>
                    </a:lnTo>
                    <a:lnTo>
                      <a:pt x="5" y="925"/>
                    </a:lnTo>
                    <a:lnTo>
                      <a:pt x="7" y="925"/>
                    </a:lnTo>
                    <a:lnTo>
                      <a:pt x="8" y="924"/>
                    </a:lnTo>
                    <a:lnTo>
                      <a:pt x="9" y="923"/>
                    </a:lnTo>
                    <a:lnTo>
                      <a:pt x="9" y="921"/>
                    </a:lnTo>
                    <a:lnTo>
                      <a:pt x="9" y="921"/>
                    </a:lnTo>
                    <a:lnTo>
                      <a:pt x="10" y="906"/>
                    </a:lnTo>
                    <a:lnTo>
                      <a:pt x="11" y="891"/>
                    </a:lnTo>
                    <a:lnTo>
                      <a:pt x="13" y="875"/>
                    </a:lnTo>
                    <a:lnTo>
                      <a:pt x="16" y="862"/>
                    </a:lnTo>
                    <a:lnTo>
                      <a:pt x="16" y="862"/>
                    </a:lnTo>
                    <a:lnTo>
                      <a:pt x="21" y="833"/>
                    </a:lnTo>
                    <a:lnTo>
                      <a:pt x="25" y="803"/>
                    </a:lnTo>
                    <a:lnTo>
                      <a:pt x="25" y="803"/>
                    </a:lnTo>
                    <a:lnTo>
                      <a:pt x="31" y="774"/>
                    </a:lnTo>
                    <a:lnTo>
                      <a:pt x="37" y="744"/>
                    </a:lnTo>
                    <a:lnTo>
                      <a:pt x="48" y="685"/>
                    </a:lnTo>
                    <a:lnTo>
                      <a:pt x="48" y="685"/>
                    </a:lnTo>
                    <a:lnTo>
                      <a:pt x="62" y="623"/>
                    </a:lnTo>
                    <a:lnTo>
                      <a:pt x="68" y="592"/>
                    </a:lnTo>
                    <a:lnTo>
                      <a:pt x="75" y="560"/>
                    </a:lnTo>
                    <a:lnTo>
                      <a:pt x="75" y="560"/>
                    </a:lnTo>
                    <a:lnTo>
                      <a:pt x="83" y="531"/>
                    </a:lnTo>
                    <a:lnTo>
                      <a:pt x="93" y="503"/>
                    </a:lnTo>
                    <a:lnTo>
                      <a:pt x="110" y="446"/>
                    </a:lnTo>
                    <a:lnTo>
                      <a:pt x="110" y="446"/>
                    </a:lnTo>
                    <a:lnTo>
                      <a:pt x="117" y="417"/>
                    </a:lnTo>
                    <a:lnTo>
                      <a:pt x="124" y="386"/>
                    </a:lnTo>
                    <a:lnTo>
                      <a:pt x="129" y="355"/>
                    </a:lnTo>
                    <a:lnTo>
                      <a:pt x="132" y="324"/>
                    </a:lnTo>
                    <a:lnTo>
                      <a:pt x="138" y="262"/>
                    </a:lnTo>
                    <a:lnTo>
                      <a:pt x="141" y="231"/>
                    </a:lnTo>
                    <a:lnTo>
                      <a:pt x="145" y="201"/>
                    </a:lnTo>
                    <a:lnTo>
                      <a:pt x="145" y="201"/>
                    </a:lnTo>
                    <a:lnTo>
                      <a:pt x="148" y="186"/>
                    </a:lnTo>
                    <a:lnTo>
                      <a:pt x="153" y="172"/>
                    </a:lnTo>
                    <a:lnTo>
                      <a:pt x="157" y="157"/>
                    </a:lnTo>
                    <a:lnTo>
                      <a:pt x="161" y="143"/>
                    </a:lnTo>
                    <a:lnTo>
                      <a:pt x="161" y="143"/>
                    </a:lnTo>
                    <a:lnTo>
                      <a:pt x="164" y="119"/>
                    </a:lnTo>
                    <a:lnTo>
                      <a:pt x="167" y="94"/>
                    </a:lnTo>
                    <a:lnTo>
                      <a:pt x="167" y="94"/>
                    </a:lnTo>
                    <a:lnTo>
                      <a:pt x="169" y="70"/>
                    </a:lnTo>
                    <a:lnTo>
                      <a:pt x="171" y="45"/>
                    </a:lnTo>
                    <a:lnTo>
                      <a:pt x="171" y="45"/>
                    </a:lnTo>
                    <a:lnTo>
                      <a:pt x="171" y="40"/>
                    </a:lnTo>
                    <a:lnTo>
                      <a:pt x="172" y="36"/>
                    </a:lnTo>
                    <a:lnTo>
                      <a:pt x="177" y="26"/>
                    </a:lnTo>
                    <a:lnTo>
                      <a:pt x="181" y="17"/>
                    </a:lnTo>
                    <a:lnTo>
                      <a:pt x="183" y="12"/>
                    </a:lnTo>
                    <a:lnTo>
                      <a:pt x="185" y="7"/>
                    </a:lnTo>
                    <a:lnTo>
                      <a:pt x="185" y="7"/>
                    </a:lnTo>
                    <a:lnTo>
                      <a:pt x="185" y="5"/>
                    </a:lnTo>
                    <a:lnTo>
                      <a:pt x="183" y="4"/>
                    </a:lnTo>
                    <a:lnTo>
                      <a:pt x="180" y="1"/>
                    </a:lnTo>
                    <a:lnTo>
                      <a:pt x="179" y="0"/>
                    </a:lnTo>
                    <a:lnTo>
                      <a:pt x="177" y="1"/>
                    </a:lnTo>
                    <a:lnTo>
                      <a:pt x="176" y="3"/>
                    </a:lnTo>
                    <a:lnTo>
                      <a:pt x="175" y="5"/>
                    </a:lnTo>
                    <a:lnTo>
                      <a:pt x="175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70" name="chenying0907 915"/>
              <p:cNvSpPr/>
              <p:nvPr/>
            </p:nvSpPr>
            <p:spPr bwMode="auto">
              <a:xfrm>
                <a:off x="3605213" y="1336675"/>
                <a:ext cx="98425" cy="500063"/>
              </a:xfrm>
              <a:custGeom>
                <a:avLst/>
                <a:gdLst/>
                <a:ahLst/>
                <a:cxnLst>
                  <a:cxn ang="0">
                    <a:pos x="174" y="4"/>
                  </a:cxn>
                  <a:cxn ang="0">
                    <a:pos x="173" y="62"/>
                  </a:cxn>
                  <a:cxn ang="0">
                    <a:pos x="167" y="119"/>
                  </a:cxn>
                  <a:cxn ang="0">
                    <a:pos x="157" y="179"/>
                  </a:cxn>
                  <a:cxn ang="0">
                    <a:pos x="147" y="239"/>
                  </a:cxn>
                  <a:cxn ang="0">
                    <a:pos x="136" y="302"/>
                  </a:cxn>
                  <a:cxn ang="0">
                    <a:pos x="126" y="365"/>
                  </a:cxn>
                  <a:cxn ang="0">
                    <a:pos x="118" y="428"/>
                  </a:cxn>
                  <a:cxn ang="0">
                    <a:pos x="107" y="490"/>
                  </a:cxn>
                  <a:cxn ang="0">
                    <a:pos x="101" y="519"/>
                  </a:cxn>
                  <a:cxn ang="0">
                    <a:pos x="78" y="605"/>
                  </a:cxn>
                  <a:cxn ang="0">
                    <a:pos x="47" y="719"/>
                  </a:cxn>
                  <a:cxn ang="0">
                    <a:pos x="41" y="747"/>
                  </a:cxn>
                  <a:cxn ang="0">
                    <a:pos x="32" y="806"/>
                  </a:cxn>
                  <a:cxn ang="0">
                    <a:pos x="27" y="835"/>
                  </a:cxn>
                  <a:cxn ang="0">
                    <a:pos x="20" y="859"/>
                  </a:cxn>
                  <a:cxn ang="0">
                    <a:pos x="5" y="907"/>
                  </a:cxn>
                  <a:cxn ang="0">
                    <a:pos x="0" y="931"/>
                  </a:cxn>
                  <a:cxn ang="0">
                    <a:pos x="0" y="933"/>
                  </a:cxn>
                  <a:cxn ang="0">
                    <a:pos x="0" y="939"/>
                  </a:cxn>
                  <a:cxn ang="0">
                    <a:pos x="1" y="942"/>
                  </a:cxn>
                  <a:cxn ang="0">
                    <a:pos x="4" y="943"/>
                  </a:cxn>
                  <a:cxn ang="0">
                    <a:pos x="7" y="942"/>
                  </a:cxn>
                  <a:cxn ang="0">
                    <a:pos x="9" y="939"/>
                  </a:cxn>
                  <a:cxn ang="0">
                    <a:pos x="10" y="924"/>
                  </a:cxn>
                  <a:cxn ang="0">
                    <a:pos x="16" y="897"/>
                  </a:cxn>
                  <a:cxn ang="0">
                    <a:pos x="30" y="857"/>
                  </a:cxn>
                  <a:cxn ang="0">
                    <a:pos x="37" y="829"/>
                  </a:cxn>
                  <a:cxn ang="0">
                    <a:pos x="42" y="800"/>
                  </a:cxn>
                  <a:cxn ang="0">
                    <a:pos x="52" y="741"/>
                  </a:cxn>
                  <a:cxn ang="0">
                    <a:pos x="58" y="712"/>
                  </a:cxn>
                  <a:cxn ang="0">
                    <a:pos x="90" y="595"/>
                  </a:cxn>
                  <a:cxn ang="0">
                    <a:pos x="113" y="506"/>
                  </a:cxn>
                  <a:cxn ang="0">
                    <a:pos x="120" y="476"/>
                  </a:cxn>
                  <a:cxn ang="0">
                    <a:pos x="129" y="417"/>
                  </a:cxn>
                  <a:cxn ang="0">
                    <a:pos x="136" y="359"/>
                  </a:cxn>
                  <a:cxn ang="0">
                    <a:pos x="146" y="296"/>
                  </a:cxn>
                  <a:cxn ang="0">
                    <a:pos x="158" y="233"/>
                  </a:cxn>
                  <a:cxn ang="0">
                    <a:pos x="168" y="173"/>
                  </a:cxn>
                  <a:cxn ang="0">
                    <a:pos x="178" y="113"/>
                  </a:cxn>
                  <a:cxn ang="0">
                    <a:pos x="184" y="58"/>
                  </a:cxn>
                  <a:cxn ang="0">
                    <a:pos x="185" y="4"/>
                  </a:cxn>
                  <a:cxn ang="0">
                    <a:pos x="184" y="2"/>
                  </a:cxn>
                  <a:cxn ang="0">
                    <a:pos x="182" y="0"/>
                  </a:cxn>
                  <a:cxn ang="0">
                    <a:pos x="177" y="0"/>
                  </a:cxn>
                  <a:cxn ang="0">
                    <a:pos x="175" y="2"/>
                  </a:cxn>
                  <a:cxn ang="0">
                    <a:pos x="174" y="4"/>
                  </a:cxn>
                </a:cxnLst>
                <a:rect l="0" t="0" r="r" b="b"/>
                <a:pathLst>
                  <a:path w="185" h="943">
                    <a:moveTo>
                      <a:pt x="174" y="4"/>
                    </a:moveTo>
                    <a:lnTo>
                      <a:pt x="174" y="4"/>
                    </a:lnTo>
                    <a:lnTo>
                      <a:pt x="174" y="33"/>
                    </a:lnTo>
                    <a:lnTo>
                      <a:pt x="173" y="62"/>
                    </a:lnTo>
                    <a:lnTo>
                      <a:pt x="171" y="90"/>
                    </a:lnTo>
                    <a:lnTo>
                      <a:pt x="167" y="119"/>
                    </a:lnTo>
                    <a:lnTo>
                      <a:pt x="167" y="119"/>
                    </a:lnTo>
                    <a:lnTo>
                      <a:pt x="157" y="179"/>
                    </a:lnTo>
                    <a:lnTo>
                      <a:pt x="147" y="239"/>
                    </a:lnTo>
                    <a:lnTo>
                      <a:pt x="147" y="239"/>
                    </a:lnTo>
                    <a:lnTo>
                      <a:pt x="142" y="271"/>
                    </a:lnTo>
                    <a:lnTo>
                      <a:pt x="136" y="302"/>
                    </a:lnTo>
                    <a:lnTo>
                      <a:pt x="131" y="334"/>
                    </a:lnTo>
                    <a:lnTo>
                      <a:pt x="126" y="365"/>
                    </a:lnTo>
                    <a:lnTo>
                      <a:pt x="126" y="365"/>
                    </a:lnTo>
                    <a:lnTo>
                      <a:pt x="118" y="428"/>
                    </a:lnTo>
                    <a:lnTo>
                      <a:pt x="112" y="459"/>
                    </a:lnTo>
                    <a:lnTo>
                      <a:pt x="107" y="490"/>
                    </a:lnTo>
                    <a:lnTo>
                      <a:pt x="107" y="490"/>
                    </a:lnTo>
                    <a:lnTo>
                      <a:pt x="101" y="519"/>
                    </a:lnTo>
                    <a:lnTo>
                      <a:pt x="94" y="547"/>
                    </a:lnTo>
                    <a:lnTo>
                      <a:pt x="78" y="605"/>
                    </a:lnTo>
                    <a:lnTo>
                      <a:pt x="62" y="662"/>
                    </a:lnTo>
                    <a:lnTo>
                      <a:pt x="47" y="719"/>
                    </a:lnTo>
                    <a:lnTo>
                      <a:pt x="47" y="719"/>
                    </a:lnTo>
                    <a:lnTo>
                      <a:pt x="41" y="747"/>
                    </a:lnTo>
                    <a:lnTo>
                      <a:pt x="36" y="776"/>
                    </a:lnTo>
                    <a:lnTo>
                      <a:pt x="32" y="806"/>
                    </a:lnTo>
                    <a:lnTo>
                      <a:pt x="27" y="835"/>
                    </a:lnTo>
                    <a:lnTo>
                      <a:pt x="27" y="835"/>
                    </a:lnTo>
                    <a:lnTo>
                      <a:pt x="24" y="848"/>
                    </a:lnTo>
                    <a:lnTo>
                      <a:pt x="20" y="859"/>
                    </a:lnTo>
                    <a:lnTo>
                      <a:pt x="12" y="883"/>
                    </a:lnTo>
                    <a:lnTo>
                      <a:pt x="5" y="907"/>
                    </a:lnTo>
                    <a:lnTo>
                      <a:pt x="2" y="919"/>
                    </a:lnTo>
                    <a:lnTo>
                      <a:pt x="0" y="931"/>
                    </a:lnTo>
                    <a:lnTo>
                      <a:pt x="0" y="931"/>
                    </a:lnTo>
                    <a:lnTo>
                      <a:pt x="0" y="933"/>
                    </a:lnTo>
                    <a:lnTo>
                      <a:pt x="0" y="939"/>
                    </a:lnTo>
                    <a:lnTo>
                      <a:pt x="0" y="939"/>
                    </a:lnTo>
                    <a:lnTo>
                      <a:pt x="0" y="940"/>
                    </a:lnTo>
                    <a:lnTo>
                      <a:pt x="1" y="942"/>
                    </a:lnTo>
                    <a:lnTo>
                      <a:pt x="2" y="943"/>
                    </a:lnTo>
                    <a:lnTo>
                      <a:pt x="4" y="943"/>
                    </a:lnTo>
                    <a:lnTo>
                      <a:pt x="6" y="943"/>
                    </a:lnTo>
                    <a:lnTo>
                      <a:pt x="7" y="942"/>
                    </a:lnTo>
                    <a:lnTo>
                      <a:pt x="8" y="940"/>
                    </a:lnTo>
                    <a:lnTo>
                      <a:pt x="9" y="939"/>
                    </a:lnTo>
                    <a:lnTo>
                      <a:pt x="9" y="939"/>
                    </a:lnTo>
                    <a:lnTo>
                      <a:pt x="10" y="924"/>
                    </a:lnTo>
                    <a:lnTo>
                      <a:pt x="13" y="911"/>
                    </a:lnTo>
                    <a:lnTo>
                      <a:pt x="16" y="897"/>
                    </a:lnTo>
                    <a:lnTo>
                      <a:pt x="21" y="884"/>
                    </a:lnTo>
                    <a:lnTo>
                      <a:pt x="30" y="857"/>
                    </a:lnTo>
                    <a:lnTo>
                      <a:pt x="34" y="843"/>
                    </a:lnTo>
                    <a:lnTo>
                      <a:pt x="37" y="829"/>
                    </a:lnTo>
                    <a:lnTo>
                      <a:pt x="37" y="829"/>
                    </a:lnTo>
                    <a:lnTo>
                      <a:pt x="42" y="800"/>
                    </a:lnTo>
                    <a:lnTo>
                      <a:pt x="47" y="771"/>
                    </a:lnTo>
                    <a:lnTo>
                      <a:pt x="52" y="741"/>
                    </a:lnTo>
                    <a:lnTo>
                      <a:pt x="58" y="712"/>
                    </a:lnTo>
                    <a:lnTo>
                      <a:pt x="58" y="712"/>
                    </a:lnTo>
                    <a:lnTo>
                      <a:pt x="73" y="653"/>
                    </a:lnTo>
                    <a:lnTo>
                      <a:pt x="90" y="595"/>
                    </a:lnTo>
                    <a:lnTo>
                      <a:pt x="106" y="535"/>
                    </a:lnTo>
                    <a:lnTo>
                      <a:pt x="113" y="506"/>
                    </a:lnTo>
                    <a:lnTo>
                      <a:pt x="120" y="476"/>
                    </a:lnTo>
                    <a:lnTo>
                      <a:pt x="120" y="476"/>
                    </a:lnTo>
                    <a:lnTo>
                      <a:pt x="125" y="447"/>
                    </a:lnTo>
                    <a:lnTo>
                      <a:pt x="129" y="417"/>
                    </a:lnTo>
                    <a:lnTo>
                      <a:pt x="136" y="359"/>
                    </a:lnTo>
                    <a:lnTo>
                      <a:pt x="136" y="359"/>
                    </a:lnTo>
                    <a:lnTo>
                      <a:pt x="141" y="327"/>
                    </a:lnTo>
                    <a:lnTo>
                      <a:pt x="146" y="296"/>
                    </a:lnTo>
                    <a:lnTo>
                      <a:pt x="153" y="264"/>
                    </a:lnTo>
                    <a:lnTo>
                      <a:pt x="158" y="233"/>
                    </a:lnTo>
                    <a:lnTo>
                      <a:pt x="158" y="233"/>
                    </a:lnTo>
                    <a:lnTo>
                      <a:pt x="168" y="173"/>
                    </a:lnTo>
                    <a:lnTo>
                      <a:pt x="178" y="113"/>
                    </a:lnTo>
                    <a:lnTo>
                      <a:pt x="178" y="113"/>
                    </a:lnTo>
                    <a:lnTo>
                      <a:pt x="182" y="86"/>
                    </a:lnTo>
                    <a:lnTo>
                      <a:pt x="184" y="58"/>
                    </a:lnTo>
                    <a:lnTo>
                      <a:pt x="184" y="32"/>
                    </a:lnTo>
                    <a:lnTo>
                      <a:pt x="185" y="4"/>
                    </a:lnTo>
                    <a:lnTo>
                      <a:pt x="185" y="4"/>
                    </a:lnTo>
                    <a:lnTo>
                      <a:pt x="184" y="2"/>
                    </a:lnTo>
                    <a:lnTo>
                      <a:pt x="183" y="1"/>
                    </a:lnTo>
                    <a:lnTo>
                      <a:pt x="182" y="0"/>
                    </a:lnTo>
                    <a:lnTo>
                      <a:pt x="180" y="0"/>
                    </a:lnTo>
                    <a:lnTo>
                      <a:pt x="177" y="0"/>
                    </a:lnTo>
                    <a:lnTo>
                      <a:pt x="176" y="1"/>
                    </a:lnTo>
                    <a:lnTo>
                      <a:pt x="175" y="2"/>
                    </a:lnTo>
                    <a:lnTo>
                      <a:pt x="174" y="4"/>
                    </a:lnTo>
                    <a:lnTo>
                      <a:pt x="174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71" name="chenying0907 916"/>
              <p:cNvSpPr/>
              <p:nvPr/>
            </p:nvSpPr>
            <p:spPr bwMode="auto">
              <a:xfrm>
                <a:off x="3649663" y="1366838"/>
                <a:ext cx="90488" cy="492125"/>
              </a:xfrm>
              <a:custGeom>
                <a:avLst/>
                <a:gdLst/>
                <a:ahLst/>
                <a:cxnLst>
                  <a:cxn ang="0">
                    <a:pos x="162" y="5"/>
                  </a:cxn>
                  <a:cxn ang="0">
                    <a:pos x="161" y="67"/>
                  </a:cxn>
                  <a:cxn ang="0">
                    <a:pos x="155" y="128"/>
                  </a:cxn>
                  <a:cxn ang="0">
                    <a:pos x="151" y="156"/>
                  </a:cxn>
                  <a:cxn ang="0">
                    <a:pos x="141" y="214"/>
                  </a:cxn>
                  <a:cxn ang="0">
                    <a:pos x="137" y="243"/>
                  </a:cxn>
                  <a:cxn ang="0">
                    <a:pos x="123" y="335"/>
                  </a:cxn>
                  <a:cxn ang="0">
                    <a:pos x="111" y="397"/>
                  </a:cxn>
                  <a:cxn ang="0">
                    <a:pos x="97" y="457"/>
                  </a:cxn>
                  <a:cxn ang="0">
                    <a:pos x="87" y="487"/>
                  </a:cxn>
                  <a:cxn ang="0">
                    <a:pos x="69" y="543"/>
                  </a:cxn>
                  <a:cxn ang="0">
                    <a:pos x="51" y="599"/>
                  </a:cxn>
                  <a:cxn ang="0">
                    <a:pos x="48" y="614"/>
                  </a:cxn>
                  <a:cxn ang="0">
                    <a:pos x="44" y="658"/>
                  </a:cxn>
                  <a:cxn ang="0">
                    <a:pos x="40" y="702"/>
                  </a:cxn>
                  <a:cxn ang="0">
                    <a:pos x="38" y="717"/>
                  </a:cxn>
                  <a:cxn ang="0">
                    <a:pos x="23" y="796"/>
                  </a:cxn>
                  <a:cxn ang="0">
                    <a:pos x="17" y="822"/>
                  </a:cxn>
                  <a:cxn ang="0">
                    <a:pos x="12" y="846"/>
                  </a:cxn>
                  <a:cxn ang="0">
                    <a:pos x="6" y="898"/>
                  </a:cxn>
                  <a:cxn ang="0">
                    <a:pos x="0" y="924"/>
                  </a:cxn>
                  <a:cxn ang="0">
                    <a:pos x="0" y="926"/>
                  </a:cxn>
                  <a:cxn ang="0">
                    <a:pos x="3" y="928"/>
                  </a:cxn>
                  <a:cxn ang="0">
                    <a:pos x="6" y="929"/>
                  </a:cxn>
                  <a:cxn ang="0">
                    <a:pos x="9" y="928"/>
                  </a:cxn>
                  <a:cxn ang="0">
                    <a:pos x="10" y="926"/>
                  </a:cxn>
                  <a:cxn ang="0">
                    <a:pos x="14" y="902"/>
                  </a:cxn>
                  <a:cxn ang="0">
                    <a:pos x="20" y="855"/>
                  </a:cxn>
                  <a:cxn ang="0">
                    <a:pos x="25" y="831"/>
                  </a:cxn>
                  <a:cxn ang="0">
                    <a:pos x="30" y="805"/>
                  </a:cxn>
                  <a:cxn ang="0">
                    <a:pos x="45" y="727"/>
                  </a:cxn>
                  <a:cxn ang="0">
                    <a:pos x="49" y="698"/>
                  </a:cxn>
                  <a:cxn ang="0">
                    <a:pos x="54" y="640"/>
                  </a:cxn>
                  <a:cxn ang="0">
                    <a:pos x="58" y="610"/>
                  </a:cxn>
                  <a:cxn ang="0">
                    <a:pos x="66" y="580"/>
                  </a:cxn>
                  <a:cxn ang="0">
                    <a:pos x="86" y="519"/>
                  </a:cxn>
                  <a:cxn ang="0">
                    <a:pos x="97" y="490"/>
                  </a:cxn>
                  <a:cxn ang="0">
                    <a:pos x="113" y="431"/>
                  </a:cxn>
                  <a:cxn ang="0">
                    <a:pos x="126" y="372"/>
                  </a:cxn>
                  <a:cxn ang="0">
                    <a:pos x="137" y="312"/>
                  </a:cxn>
                  <a:cxn ang="0">
                    <a:pos x="145" y="252"/>
                  </a:cxn>
                  <a:cxn ang="0">
                    <a:pos x="155" y="186"/>
                  </a:cxn>
                  <a:cxn ang="0">
                    <a:pos x="166" y="121"/>
                  </a:cxn>
                  <a:cxn ang="0">
                    <a:pos x="169" y="92"/>
                  </a:cxn>
                  <a:cxn ang="0">
                    <a:pos x="171" y="34"/>
                  </a:cxn>
                  <a:cxn ang="0">
                    <a:pos x="171" y="5"/>
                  </a:cxn>
                  <a:cxn ang="0">
                    <a:pos x="170" y="1"/>
                  </a:cxn>
                  <a:cxn ang="0">
                    <a:pos x="167" y="0"/>
                  </a:cxn>
                  <a:cxn ang="0">
                    <a:pos x="164" y="1"/>
                  </a:cxn>
                  <a:cxn ang="0">
                    <a:pos x="162" y="5"/>
                  </a:cxn>
                </a:cxnLst>
                <a:rect l="0" t="0" r="r" b="b"/>
                <a:pathLst>
                  <a:path w="171" h="929">
                    <a:moveTo>
                      <a:pt x="162" y="5"/>
                    </a:moveTo>
                    <a:lnTo>
                      <a:pt x="162" y="5"/>
                    </a:lnTo>
                    <a:lnTo>
                      <a:pt x="162" y="36"/>
                    </a:lnTo>
                    <a:lnTo>
                      <a:pt x="161" y="67"/>
                    </a:lnTo>
                    <a:lnTo>
                      <a:pt x="160" y="97"/>
                    </a:lnTo>
                    <a:lnTo>
                      <a:pt x="155" y="128"/>
                    </a:lnTo>
                    <a:lnTo>
                      <a:pt x="155" y="128"/>
                    </a:lnTo>
                    <a:lnTo>
                      <a:pt x="151" y="156"/>
                    </a:lnTo>
                    <a:lnTo>
                      <a:pt x="146" y="185"/>
                    </a:lnTo>
                    <a:lnTo>
                      <a:pt x="141" y="214"/>
                    </a:lnTo>
                    <a:lnTo>
                      <a:pt x="137" y="243"/>
                    </a:lnTo>
                    <a:lnTo>
                      <a:pt x="137" y="243"/>
                    </a:lnTo>
                    <a:lnTo>
                      <a:pt x="129" y="305"/>
                    </a:lnTo>
                    <a:lnTo>
                      <a:pt x="123" y="335"/>
                    </a:lnTo>
                    <a:lnTo>
                      <a:pt x="117" y="366"/>
                    </a:lnTo>
                    <a:lnTo>
                      <a:pt x="111" y="397"/>
                    </a:lnTo>
                    <a:lnTo>
                      <a:pt x="104" y="427"/>
                    </a:lnTo>
                    <a:lnTo>
                      <a:pt x="97" y="457"/>
                    </a:lnTo>
                    <a:lnTo>
                      <a:pt x="87" y="487"/>
                    </a:lnTo>
                    <a:lnTo>
                      <a:pt x="87" y="487"/>
                    </a:lnTo>
                    <a:lnTo>
                      <a:pt x="78" y="515"/>
                    </a:lnTo>
                    <a:lnTo>
                      <a:pt x="69" y="543"/>
                    </a:lnTo>
                    <a:lnTo>
                      <a:pt x="59" y="572"/>
                    </a:lnTo>
                    <a:lnTo>
                      <a:pt x="51" y="599"/>
                    </a:lnTo>
                    <a:lnTo>
                      <a:pt x="51" y="599"/>
                    </a:lnTo>
                    <a:lnTo>
                      <a:pt x="48" y="614"/>
                    </a:lnTo>
                    <a:lnTo>
                      <a:pt x="46" y="628"/>
                    </a:lnTo>
                    <a:lnTo>
                      <a:pt x="44" y="658"/>
                    </a:lnTo>
                    <a:lnTo>
                      <a:pt x="42" y="687"/>
                    </a:lnTo>
                    <a:lnTo>
                      <a:pt x="40" y="702"/>
                    </a:lnTo>
                    <a:lnTo>
                      <a:pt x="38" y="717"/>
                    </a:lnTo>
                    <a:lnTo>
                      <a:pt x="38" y="717"/>
                    </a:lnTo>
                    <a:lnTo>
                      <a:pt x="28" y="769"/>
                    </a:lnTo>
                    <a:lnTo>
                      <a:pt x="23" y="796"/>
                    </a:lnTo>
                    <a:lnTo>
                      <a:pt x="17" y="822"/>
                    </a:lnTo>
                    <a:lnTo>
                      <a:pt x="17" y="822"/>
                    </a:lnTo>
                    <a:lnTo>
                      <a:pt x="15" y="834"/>
                    </a:lnTo>
                    <a:lnTo>
                      <a:pt x="12" y="846"/>
                    </a:lnTo>
                    <a:lnTo>
                      <a:pt x="9" y="872"/>
                    </a:lnTo>
                    <a:lnTo>
                      <a:pt x="6" y="898"/>
                    </a:lnTo>
                    <a:lnTo>
                      <a:pt x="4" y="910"/>
                    </a:lnTo>
                    <a:lnTo>
                      <a:pt x="0" y="924"/>
                    </a:lnTo>
                    <a:lnTo>
                      <a:pt x="0" y="924"/>
                    </a:lnTo>
                    <a:lnTo>
                      <a:pt x="0" y="926"/>
                    </a:lnTo>
                    <a:lnTo>
                      <a:pt x="2" y="927"/>
                    </a:lnTo>
                    <a:lnTo>
                      <a:pt x="3" y="928"/>
                    </a:lnTo>
                    <a:lnTo>
                      <a:pt x="5" y="929"/>
                    </a:lnTo>
                    <a:lnTo>
                      <a:pt x="6" y="929"/>
                    </a:lnTo>
                    <a:lnTo>
                      <a:pt x="8" y="929"/>
                    </a:lnTo>
                    <a:lnTo>
                      <a:pt x="9" y="928"/>
                    </a:lnTo>
                    <a:lnTo>
                      <a:pt x="10" y="926"/>
                    </a:lnTo>
                    <a:lnTo>
                      <a:pt x="10" y="926"/>
                    </a:lnTo>
                    <a:lnTo>
                      <a:pt x="13" y="915"/>
                    </a:lnTo>
                    <a:lnTo>
                      <a:pt x="14" y="902"/>
                    </a:lnTo>
                    <a:lnTo>
                      <a:pt x="17" y="878"/>
                    </a:lnTo>
                    <a:lnTo>
                      <a:pt x="20" y="855"/>
                    </a:lnTo>
                    <a:lnTo>
                      <a:pt x="22" y="842"/>
                    </a:lnTo>
                    <a:lnTo>
                      <a:pt x="25" y="831"/>
                    </a:lnTo>
                    <a:lnTo>
                      <a:pt x="25" y="831"/>
                    </a:lnTo>
                    <a:lnTo>
                      <a:pt x="30" y="805"/>
                    </a:lnTo>
                    <a:lnTo>
                      <a:pt x="36" y="778"/>
                    </a:lnTo>
                    <a:lnTo>
                      <a:pt x="45" y="727"/>
                    </a:lnTo>
                    <a:lnTo>
                      <a:pt x="45" y="727"/>
                    </a:lnTo>
                    <a:lnTo>
                      <a:pt x="49" y="698"/>
                    </a:lnTo>
                    <a:lnTo>
                      <a:pt x="52" y="669"/>
                    </a:lnTo>
                    <a:lnTo>
                      <a:pt x="54" y="640"/>
                    </a:lnTo>
                    <a:lnTo>
                      <a:pt x="58" y="610"/>
                    </a:lnTo>
                    <a:lnTo>
                      <a:pt x="58" y="610"/>
                    </a:lnTo>
                    <a:lnTo>
                      <a:pt x="61" y="595"/>
                    </a:lnTo>
                    <a:lnTo>
                      <a:pt x="66" y="580"/>
                    </a:lnTo>
                    <a:lnTo>
                      <a:pt x="76" y="550"/>
                    </a:lnTo>
                    <a:lnTo>
                      <a:pt x="86" y="519"/>
                    </a:lnTo>
                    <a:lnTo>
                      <a:pt x="97" y="490"/>
                    </a:lnTo>
                    <a:lnTo>
                      <a:pt x="97" y="490"/>
                    </a:lnTo>
                    <a:lnTo>
                      <a:pt x="106" y="461"/>
                    </a:lnTo>
                    <a:lnTo>
                      <a:pt x="113" y="431"/>
                    </a:lnTo>
                    <a:lnTo>
                      <a:pt x="120" y="402"/>
                    </a:lnTo>
                    <a:lnTo>
                      <a:pt x="126" y="372"/>
                    </a:lnTo>
                    <a:lnTo>
                      <a:pt x="132" y="342"/>
                    </a:lnTo>
                    <a:lnTo>
                      <a:pt x="137" y="312"/>
                    </a:lnTo>
                    <a:lnTo>
                      <a:pt x="145" y="252"/>
                    </a:lnTo>
                    <a:lnTo>
                      <a:pt x="145" y="252"/>
                    </a:lnTo>
                    <a:lnTo>
                      <a:pt x="149" y="219"/>
                    </a:lnTo>
                    <a:lnTo>
                      <a:pt x="155" y="186"/>
                    </a:lnTo>
                    <a:lnTo>
                      <a:pt x="161" y="154"/>
                    </a:lnTo>
                    <a:lnTo>
                      <a:pt x="166" y="121"/>
                    </a:lnTo>
                    <a:lnTo>
                      <a:pt x="166" y="121"/>
                    </a:lnTo>
                    <a:lnTo>
                      <a:pt x="169" y="92"/>
                    </a:lnTo>
                    <a:lnTo>
                      <a:pt x="171" y="63"/>
                    </a:lnTo>
                    <a:lnTo>
                      <a:pt x="171" y="34"/>
                    </a:lnTo>
                    <a:lnTo>
                      <a:pt x="171" y="5"/>
                    </a:lnTo>
                    <a:lnTo>
                      <a:pt x="171" y="5"/>
                    </a:lnTo>
                    <a:lnTo>
                      <a:pt x="171" y="2"/>
                    </a:lnTo>
                    <a:lnTo>
                      <a:pt x="170" y="1"/>
                    </a:lnTo>
                    <a:lnTo>
                      <a:pt x="168" y="0"/>
                    </a:lnTo>
                    <a:lnTo>
                      <a:pt x="167" y="0"/>
                    </a:lnTo>
                    <a:lnTo>
                      <a:pt x="165" y="0"/>
                    </a:lnTo>
                    <a:lnTo>
                      <a:pt x="164" y="1"/>
                    </a:lnTo>
                    <a:lnTo>
                      <a:pt x="163" y="2"/>
                    </a:lnTo>
                    <a:lnTo>
                      <a:pt x="162" y="5"/>
                    </a:lnTo>
                    <a:lnTo>
                      <a:pt x="162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72" name="chenying0907 917"/>
              <p:cNvSpPr/>
              <p:nvPr/>
            </p:nvSpPr>
            <p:spPr bwMode="auto">
              <a:xfrm>
                <a:off x="3692525" y="1401763"/>
                <a:ext cx="90488" cy="436563"/>
              </a:xfrm>
              <a:custGeom>
                <a:avLst/>
                <a:gdLst/>
                <a:ahLst/>
                <a:cxnLst>
                  <a:cxn ang="0">
                    <a:pos x="161" y="5"/>
                  </a:cxn>
                  <a:cxn ang="0">
                    <a:pos x="157" y="61"/>
                  </a:cxn>
                  <a:cxn ang="0">
                    <a:pos x="148" y="118"/>
                  </a:cxn>
                  <a:cxn ang="0">
                    <a:pos x="143" y="143"/>
                  </a:cxn>
                  <a:cxn ang="0">
                    <a:pos x="130" y="192"/>
                  </a:cxn>
                  <a:cxn ang="0">
                    <a:pos x="126" y="216"/>
                  </a:cxn>
                  <a:cxn ang="0">
                    <a:pos x="124" y="236"/>
                  </a:cxn>
                  <a:cxn ang="0">
                    <a:pos x="124" y="257"/>
                  </a:cxn>
                  <a:cxn ang="0">
                    <a:pos x="120" y="285"/>
                  </a:cxn>
                  <a:cxn ang="0">
                    <a:pos x="115" y="314"/>
                  </a:cxn>
                  <a:cxn ang="0">
                    <a:pos x="97" y="395"/>
                  </a:cxn>
                  <a:cxn ang="0">
                    <a:pos x="93" y="422"/>
                  </a:cxn>
                  <a:cxn ang="0">
                    <a:pos x="88" y="472"/>
                  </a:cxn>
                  <a:cxn ang="0">
                    <a:pos x="82" y="520"/>
                  </a:cxn>
                  <a:cxn ang="0">
                    <a:pos x="74" y="547"/>
                  </a:cxn>
                  <a:cxn ang="0">
                    <a:pos x="56" y="599"/>
                  </a:cxn>
                  <a:cxn ang="0">
                    <a:pos x="47" y="624"/>
                  </a:cxn>
                  <a:cxn ang="0">
                    <a:pos x="24" y="696"/>
                  </a:cxn>
                  <a:cxn ang="0">
                    <a:pos x="10" y="745"/>
                  </a:cxn>
                  <a:cxn ang="0">
                    <a:pos x="2" y="795"/>
                  </a:cxn>
                  <a:cxn ang="0">
                    <a:pos x="0" y="820"/>
                  </a:cxn>
                  <a:cxn ang="0">
                    <a:pos x="2" y="823"/>
                  </a:cxn>
                  <a:cxn ang="0">
                    <a:pos x="5" y="825"/>
                  </a:cxn>
                  <a:cxn ang="0">
                    <a:pos x="8" y="823"/>
                  </a:cxn>
                  <a:cxn ang="0">
                    <a:pos x="9" y="820"/>
                  </a:cxn>
                  <a:cxn ang="0">
                    <a:pos x="11" y="794"/>
                  </a:cxn>
                  <a:cxn ang="0">
                    <a:pos x="21" y="743"/>
                  </a:cxn>
                  <a:cxn ang="0">
                    <a:pos x="34" y="693"/>
                  </a:cxn>
                  <a:cxn ang="0">
                    <a:pos x="58" y="618"/>
                  </a:cxn>
                  <a:cxn ang="0">
                    <a:pos x="66" y="594"/>
                  </a:cxn>
                  <a:cxn ang="0">
                    <a:pos x="84" y="547"/>
                  </a:cxn>
                  <a:cxn ang="0">
                    <a:pos x="90" y="522"/>
                  </a:cxn>
                  <a:cxn ang="0">
                    <a:pos x="95" y="496"/>
                  </a:cxn>
                  <a:cxn ang="0">
                    <a:pos x="100" y="443"/>
                  </a:cxn>
                  <a:cxn ang="0">
                    <a:pos x="103" y="416"/>
                  </a:cxn>
                  <a:cxn ang="0">
                    <a:pos x="113" y="366"/>
                  </a:cxn>
                  <a:cxn ang="0">
                    <a:pos x="123" y="316"/>
                  </a:cxn>
                  <a:cxn ang="0">
                    <a:pos x="133" y="266"/>
                  </a:cxn>
                  <a:cxn ang="0">
                    <a:pos x="134" y="253"/>
                  </a:cxn>
                  <a:cxn ang="0">
                    <a:pos x="134" y="226"/>
                  </a:cxn>
                  <a:cxn ang="0">
                    <a:pos x="136" y="212"/>
                  </a:cxn>
                  <a:cxn ang="0">
                    <a:pos x="147" y="162"/>
                  </a:cxn>
                  <a:cxn ang="0">
                    <a:pos x="159" y="112"/>
                  </a:cxn>
                  <a:cxn ang="0">
                    <a:pos x="163" y="85"/>
                  </a:cxn>
                  <a:cxn ang="0">
                    <a:pos x="169" y="32"/>
                  </a:cxn>
                  <a:cxn ang="0">
                    <a:pos x="170" y="5"/>
                  </a:cxn>
                  <a:cxn ang="0">
                    <a:pos x="169" y="1"/>
                  </a:cxn>
                  <a:cxn ang="0">
                    <a:pos x="166" y="0"/>
                  </a:cxn>
                  <a:cxn ang="0">
                    <a:pos x="163" y="1"/>
                  </a:cxn>
                  <a:cxn ang="0">
                    <a:pos x="161" y="5"/>
                  </a:cxn>
                </a:cxnLst>
                <a:rect l="0" t="0" r="r" b="b"/>
                <a:pathLst>
                  <a:path w="170" h="825">
                    <a:moveTo>
                      <a:pt x="161" y="5"/>
                    </a:moveTo>
                    <a:lnTo>
                      <a:pt x="161" y="5"/>
                    </a:lnTo>
                    <a:lnTo>
                      <a:pt x="160" y="34"/>
                    </a:lnTo>
                    <a:lnTo>
                      <a:pt x="157" y="61"/>
                    </a:lnTo>
                    <a:lnTo>
                      <a:pt x="153" y="90"/>
                    </a:lnTo>
                    <a:lnTo>
                      <a:pt x="148" y="118"/>
                    </a:lnTo>
                    <a:lnTo>
                      <a:pt x="148" y="118"/>
                    </a:lnTo>
                    <a:lnTo>
                      <a:pt x="143" y="143"/>
                    </a:lnTo>
                    <a:lnTo>
                      <a:pt x="136" y="168"/>
                    </a:lnTo>
                    <a:lnTo>
                      <a:pt x="130" y="192"/>
                    </a:lnTo>
                    <a:lnTo>
                      <a:pt x="126" y="216"/>
                    </a:lnTo>
                    <a:lnTo>
                      <a:pt x="126" y="216"/>
                    </a:lnTo>
                    <a:lnTo>
                      <a:pt x="124" y="227"/>
                    </a:lnTo>
                    <a:lnTo>
                      <a:pt x="124" y="236"/>
                    </a:lnTo>
                    <a:lnTo>
                      <a:pt x="124" y="257"/>
                    </a:lnTo>
                    <a:lnTo>
                      <a:pt x="124" y="257"/>
                    </a:lnTo>
                    <a:lnTo>
                      <a:pt x="123" y="271"/>
                    </a:lnTo>
                    <a:lnTo>
                      <a:pt x="120" y="285"/>
                    </a:lnTo>
                    <a:lnTo>
                      <a:pt x="115" y="314"/>
                    </a:lnTo>
                    <a:lnTo>
                      <a:pt x="115" y="314"/>
                    </a:lnTo>
                    <a:lnTo>
                      <a:pt x="102" y="367"/>
                    </a:lnTo>
                    <a:lnTo>
                      <a:pt x="97" y="395"/>
                    </a:lnTo>
                    <a:lnTo>
                      <a:pt x="93" y="422"/>
                    </a:lnTo>
                    <a:lnTo>
                      <a:pt x="93" y="422"/>
                    </a:lnTo>
                    <a:lnTo>
                      <a:pt x="91" y="447"/>
                    </a:lnTo>
                    <a:lnTo>
                      <a:pt x="88" y="472"/>
                    </a:lnTo>
                    <a:lnTo>
                      <a:pt x="86" y="495"/>
                    </a:lnTo>
                    <a:lnTo>
                      <a:pt x="82" y="520"/>
                    </a:lnTo>
                    <a:lnTo>
                      <a:pt x="82" y="520"/>
                    </a:lnTo>
                    <a:lnTo>
                      <a:pt x="74" y="547"/>
                    </a:lnTo>
                    <a:lnTo>
                      <a:pt x="65" y="573"/>
                    </a:lnTo>
                    <a:lnTo>
                      <a:pt x="56" y="599"/>
                    </a:lnTo>
                    <a:lnTo>
                      <a:pt x="47" y="624"/>
                    </a:lnTo>
                    <a:lnTo>
                      <a:pt x="47" y="624"/>
                    </a:lnTo>
                    <a:lnTo>
                      <a:pt x="31" y="672"/>
                    </a:lnTo>
                    <a:lnTo>
                      <a:pt x="24" y="696"/>
                    </a:lnTo>
                    <a:lnTo>
                      <a:pt x="17" y="720"/>
                    </a:lnTo>
                    <a:lnTo>
                      <a:pt x="10" y="745"/>
                    </a:lnTo>
                    <a:lnTo>
                      <a:pt x="5" y="770"/>
                    </a:lnTo>
                    <a:lnTo>
                      <a:pt x="2" y="795"/>
                    </a:lnTo>
                    <a:lnTo>
                      <a:pt x="0" y="820"/>
                    </a:lnTo>
                    <a:lnTo>
                      <a:pt x="0" y="820"/>
                    </a:lnTo>
                    <a:lnTo>
                      <a:pt x="1" y="822"/>
                    </a:lnTo>
                    <a:lnTo>
                      <a:pt x="2" y="823"/>
                    </a:lnTo>
                    <a:lnTo>
                      <a:pt x="3" y="824"/>
                    </a:lnTo>
                    <a:lnTo>
                      <a:pt x="5" y="825"/>
                    </a:lnTo>
                    <a:lnTo>
                      <a:pt x="6" y="824"/>
                    </a:lnTo>
                    <a:lnTo>
                      <a:pt x="8" y="823"/>
                    </a:lnTo>
                    <a:lnTo>
                      <a:pt x="9" y="822"/>
                    </a:lnTo>
                    <a:lnTo>
                      <a:pt x="9" y="820"/>
                    </a:lnTo>
                    <a:lnTo>
                      <a:pt x="9" y="820"/>
                    </a:lnTo>
                    <a:lnTo>
                      <a:pt x="11" y="794"/>
                    </a:lnTo>
                    <a:lnTo>
                      <a:pt x="15" y="769"/>
                    </a:lnTo>
                    <a:lnTo>
                      <a:pt x="21" y="743"/>
                    </a:lnTo>
                    <a:lnTo>
                      <a:pt x="27" y="717"/>
                    </a:lnTo>
                    <a:lnTo>
                      <a:pt x="34" y="693"/>
                    </a:lnTo>
                    <a:lnTo>
                      <a:pt x="42" y="668"/>
                    </a:lnTo>
                    <a:lnTo>
                      <a:pt x="58" y="618"/>
                    </a:lnTo>
                    <a:lnTo>
                      <a:pt x="58" y="618"/>
                    </a:lnTo>
                    <a:lnTo>
                      <a:pt x="66" y="594"/>
                    </a:lnTo>
                    <a:lnTo>
                      <a:pt x="75" y="571"/>
                    </a:lnTo>
                    <a:lnTo>
                      <a:pt x="84" y="547"/>
                    </a:lnTo>
                    <a:lnTo>
                      <a:pt x="90" y="522"/>
                    </a:lnTo>
                    <a:lnTo>
                      <a:pt x="90" y="522"/>
                    </a:lnTo>
                    <a:lnTo>
                      <a:pt x="93" y="510"/>
                    </a:lnTo>
                    <a:lnTo>
                      <a:pt x="95" y="496"/>
                    </a:lnTo>
                    <a:lnTo>
                      <a:pt x="98" y="469"/>
                    </a:lnTo>
                    <a:lnTo>
                      <a:pt x="100" y="443"/>
                    </a:lnTo>
                    <a:lnTo>
                      <a:pt x="103" y="416"/>
                    </a:lnTo>
                    <a:lnTo>
                      <a:pt x="103" y="416"/>
                    </a:lnTo>
                    <a:lnTo>
                      <a:pt x="107" y="391"/>
                    </a:lnTo>
                    <a:lnTo>
                      <a:pt x="113" y="366"/>
                    </a:lnTo>
                    <a:lnTo>
                      <a:pt x="123" y="316"/>
                    </a:lnTo>
                    <a:lnTo>
                      <a:pt x="123" y="316"/>
                    </a:lnTo>
                    <a:lnTo>
                      <a:pt x="128" y="291"/>
                    </a:lnTo>
                    <a:lnTo>
                      <a:pt x="133" y="266"/>
                    </a:lnTo>
                    <a:lnTo>
                      <a:pt x="133" y="266"/>
                    </a:lnTo>
                    <a:lnTo>
                      <a:pt x="134" y="253"/>
                    </a:lnTo>
                    <a:lnTo>
                      <a:pt x="134" y="239"/>
                    </a:lnTo>
                    <a:lnTo>
                      <a:pt x="134" y="226"/>
                    </a:lnTo>
                    <a:lnTo>
                      <a:pt x="136" y="212"/>
                    </a:lnTo>
                    <a:lnTo>
                      <a:pt x="136" y="212"/>
                    </a:lnTo>
                    <a:lnTo>
                      <a:pt x="141" y="186"/>
                    </a:lnTo>
                    <a:lnTo>
                      <a:pt x="147" y="162"/>
                    </a:lnTo>
                    <a:lnTo>
                      <a:pt x="153" y="137"/>
                    </a:lnTo>
                    <a:lnTo>
                      <a:pt x="159" y="112"/>
                    </a:lnTo>
                    <a:lnTo>
                      <a:pt x="159" y="112"/>
                    </a:lnTo>
                    <a:lnTo>
                      <a:pt x="163" y="85"/>
                    </a:lnTo>
                    <a:lnTo>
                      <a:pt x="167" y="58"/>
                    </a:lnTo>
                    <a:lnTo>
                      <a:pt x="169" y="32"/>
                    </a:lnTo>
                    <a:lnTo>
                      <a:pt x="170" y="5"/>
                    </a:lnTo>
                    <a:lnTo>
                      <a:pt x="170" y="5"/>
                    </a:lnTo>
                    <a:lnTo>
                      <a:pt x="170" y="3"/>
                    </a:lnTo>
                    <a:lnTo>
                      <a:pt x="169" y="1"/>
                    </a:lnTo>
                    <a:lnTo>
                      <a:pt x="168" y="0"/>
                    </a:lnTo>
                    <a:lnTo>
                      <a:pt x="166" y="0"/>
                    </a:lnTo>
                    <a:lnTo>
                      <a:pt x="164" y="0"/>
                    </a:lnTo>
                    <a:lnTo>
                      <a:pt x="163" y="1"/>
                    </a:lnTo>
                    <a:lnTo>
                      <a:pt x="162" y="3"/>
                    </a:lnTo>
                    <a:lnTo>
                      <a:pt x="161" y="5"/>
                    </a:lnTo>
                    <a:lnTo>
                      <a:pt x="161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73" name="chenying0907 918"/>
              <p:cNvSpPr/>
              <p:nvPr/>
            </p:nvSpPr>
            <p:spPr bwMode="auto">
              <a:xfrm>
                <a:off x="3751263" y="1443038"/>
                <a:ext cx="66675" cy="360363"/>
              </a:xfrm>
              <a:custGeom>
                <a:avLst/>
                <a:gdLst/>
                <a:ahLst/>
                <a:cxnLst>
                  <a:cxn ang="0">
                    <a:pos x="117" y="4"/>
                  </a:cxn>
                  <a:cxn ang="0">
                    <a:pos x="116" y="50"/>
                  </a:cxn>
                  <a:cxn ang="0">
                    <a:pos x="108" y="139"/>
                  </a:cxn>
                  <a:cxn ang="0">
                    <a:pos x="94" y="228"/>
                  </a:cxn>
                  <a:cxn ang="0">
                    <a:pos x="68" y="361"/>
                  </a:cxn>
                  <a:cxn ang="0">
                    <a:pos x="63" y="383"/>
                  </a:cxn>
                  <a:cxn ang="0">
                    <a:pos x="57" y="404"/>
                  </a:cxn>
                  <a:cxn ang="0">
                    <a:pos x="48" y="432"/>
                  </a:cxn>
                  <a:cxn ang="0">
                    <a:pos x="47" y="440"/>
                  </a:cxn>
                  <a:cxn ang="0">
                    <a:pos x="44" y="482"/>
                  </a:cxn>
                  <a:cxn ang="0">
                    <a:pos x="38" y="523"/>
                  </a:cxn>
                  <a:cxn ang="0">
                    <a:pos x="32" y="542"/>
                  </a:cxn>
                  <a:cxn ang="0">
                    <a:pos x="10" y="598"/>
                  </a:cxn>
                  <a:cxn ang="0">
                    <a:pos x="7" y="608"/>
                  </a:cxn>
                  <a:cxn ang="0">
                    <a:pos x="2" y="637"/>
                  </a:cxn>
                  <a:cxn ang="0">
                    <a:pos x="0" y="678"/>
                  </a:cxn>
                  <a:cxn ang="0">
                    <a:pos x="0" y="680"/>
                  </a:cxn>
                  <a:cxn ang="0">
                    <a:pos x="3" y="682"/>
                  </a:cxn>
                  <a:cxn ang="0">
                    <a:pos x="6" y="682"/>
                  </a:cxn>
                  <a:cxn ang="0">
                    <a:pos x="9" y="680"/>
                  </a:cxn>
                  <a:cxn ang="0">
                    <a:pos x="9" y="678"/>
                  </a:cxn>
                  <a:cxn ang="0">
                    <a:pos x="12" y="635"/>
                  </a:cxn>
                  <a:cxn ang="0">
                    <a:pos x="22" y="594"/>
                  </a:cxn>
                  <a:cxn ang="0">
                    <a:pos x="36" y="556"/>
                  </a:cxn>
                  <a:cxn ang="0">
                    <a:pos x="48" y="517"/>
                  </a:cxn>
                  <a:cxn ang="0">
                    <a:pos x="51" y="501"/>
                  </a:cxn>
                  <a:cxn ang="0">
                    <a:pos x="56" y="448"/>
                  </a:cxn>
                  <a:cxn ang="0">
                    <a:pos x="57" y="436"/>
                  </a:cxn>
                  <a:cxn ang="0">
                    <a:pos x="67" y="398"/>
                  </a:cxn>
                  <a:cxn ang="0">
                    <a:pos x="77" y="359"/>
                  </a:cxn>
                  <a:cxn ang="0">
                    <a:pos x="80" y="347"/>
                  </a:cxn>
                  <a:cxn ang="0">
                    <a:pos x="96" y="262"/>
                  </a:cxn>
                  <a:cxn ang="0">
                    <a:pos x="112" y="178"/>
                  </a:cxn>
                  <a:cxn ang="0">
                    <a:pos x="119" y="134"/>
                  </a:cxn>
                  <a:cxn ang="0">
                    <a:pos x="127" y="48"/>
                  </a:cxn>
                  <a:cxn ang="0">
                    <a:pos x="128" y="4"/>
                  </a:cxn>
                  <a:cxn ang="0">
                    <a:pos x="126" y="1"/>
                  </a:cxn>
                  <a:cxn ang="0">
                    <a:pos x="122" y="0"/>
                  </a:cxn>
                  <a:cxn ang="0">
                    <a:pos x="119" y="1"/>
                  </a:cxn>
                  <a:cxn ang="0">
                    <a:pos x="117" y="4"/>
                  </a:cxn>
                </a:cxnLst>
                <a:rect l="0" t="0" r="r" b="b"/>
                <a:pathLst>
                  <a:path w="128" h="682">
                    <a:moveTo>
                      <a:pt x="117" y="4"/>
                    </a:moveTo>
                    <a:lnTo>
                      <a:pt x="117" y="4"/>
                    </a:lnTo>
                    <a:lnTo>
                      <a:pt x="117" y="27"/>
                    </a:lnTo>
                    <a:lnTo>
                      <a:pt x="116" y="50"/>
                    </a:lnTo>
                    <a:lnTo>
                      <a:pt x="113" y="95"/>
                    </a:lnTo>
                    <a:lnTo>
                      <a:pt x="108" y="139"/>
                    </a:lnTo>
                    <a:lnTo>
                      <a:pt x="101" y="184"/>
                    </a:lnTo>
                    <a:lnTo>
                      <a:pt x="94" y="228"/>
                    </a:lnTo>
                    <a:lnTo>
                      <a:pt x="84" y="273"/>
                    </a:lnTo>
                    <a:lnTo>
                      <a:pt x="68" y="361"/>
                    </a:lnTo>
                    <a:lnTo>
                      <a:pt x="68" y="361"/>
                    </a:lnTo>
                    <a:lnTo>
                      <a:pt x="63" y="383"/>
                    </a:lnTo>
                    <a:lnTo>
                      <a:pt x="57" y="404"/>
                    </a:lnTo>
                    <a:lnTo>
                      <a:pt x="57" y="404"/>
                    </a:lnTo>
                    <a:lnTo>
                      <a:pt x="51" y="422"/>
                    </a:lnTo>
                    <a:lnTo>
                      <a:pt x="48" y="432"/>
                    </a:lnTo>
                    <a:lnTo>
                      <a:pt x="47" y="440"/>
                    </a:lnTo>
                    <a:lnTo>
                      <a:pt x="47" y="440"/>
                    </a:lnTo>
                    <a:lnTo>
                      <a:pt x="46" y="461"/>
                    </a:lnTo>
                    <a:lnTo>
                      <a:pt x="44" y="482"/>
                    </a:lnTo>
                    <a:lnTo>
                      <a:pt x="41" y="503"/>
                    </a:lnTo>
                    <a:lnTo>
                      <a:pt x="38" y="523"/>
                    </a:lnTo>
                    <a:lnTo>
                      <a:pt x="38" y="523"/>
                    </a:lnTo>
                    <a:lnTo>
                      <a:pt x="32" y="542"/>
                    </a:lnTo>
                    <a:lnTo>
                      <a:pt x="24" y="561"/>
                    </a:lnTo>
                    <a:lnTo>
                      <a:pt x="10" y="598"/>
                    </a:lnTo>
                    <a:lnTo>
                      <a:pt x="10" y="598"/>
                    </a:lnTo>
                    <a:lnTo>
                      <a:pt x="7" y="608"/>
                    </a:lnTo>
                    <a:lnTo>
                      <a:pt x="5" y="618"/>
                    </a:lnTo>
                    <a:lnTo>
                      <a:pt x="2" y="637"/>
                    </a:lnTo>
                    <a:lnTo>
                      <a:pt x="0" y="657"/>
                    </a:lnTo>
                    <a:lnTo>
                      <a:pt x="0" y="678"/>
                    </a:lnTo>
                    <a:lnTo>
                      <a:pt x="0" y="678"/>
                    </a:lnTo>
                    <a:lnTo>
                      <a:pt x="0" y="680"/>
                    </a:lnTo>
                    <a:lnTo>
                      <a:pt x="1" y="681"/>
                    </a:lnTo>
                    <a:lnTo>
                      <a:pt x="3" y="682"/>
                    </a:lnTo>
                    <a:lnTo>
                      <a:pt x="4" y="682"/>
                    </a:lnTo>
                    <a:lnTo>
                      <a:pt x="6" y="682"/>
                    </a:lnTo>
                    <a:lnTo>
                      <a:pt x="7" y="681"/>
                    </a:lnTo>
                    <a:lnTo>
                      <a:pt x="9" y="680"/>
                    </a:lnTo>
                    <a:lnTo>
                      <a:pt x="9" y="678"/>
                    </a:lnTo>
                    <a:lnTo>
                      <a:pt x="9" y="678"/>
                    </a:lnTo>
                    <a:lnTo>
                      <a:pt x="10" y="656"/>
                    </a:lnTo>
                    <a:lnTo>
                      <a:pt x="12" y="635"/>
                    </a:lnTo>
                    <a:lnTo>
                      <a:pt x="16" y="615"/>
                    </a:lnTo>
                    <a:lnTo>
                      <a:pt x="22" y="594"/>
                    </a:lnTo>
                    <a:lnTo>
                      <a:pt x="22" y="594"/>
                    </a:lnTo>
                    <a:lnTo>
                      <a:pt x="36" y="556"/>
                    </a:lnTo>
                    <a:lnTo>
                      <a:pt x="43" y="537"/>
                    </a:lnTo>
                    <a:lnTo>
                      <a:pt x="48" y="517"/>
                    </a:lnTo>
                    <a:lnTo>
                      <a:pt x="48" y="517"/>
                    </a:lnTo>
                    <a:lnTo>
                      <a:pt x="51" y="501"/>
                    </a:lnTo>
                    <a:lnTo>
                      <a:pt x="53" y="483"/>
                    </a:lnTo>
                    <a:lnTo>
                      <a:pt x="56" y="448"/>
                    </a:lnTo>
                    <a:lnTo>
                      <a:pt x="56" y="448"/>
                    </a:lnTo>
                    <a:lnTo>
                      <a:pt x="57" y="436"/>
                    </a:lnTo>
                    <a:lnTo>
                      <a:pt x="60" y="422"/>
                    </a:lnTo>
                    <a:lnTo>
                      <a:pt x="67" y="398"/>
                    </a:lnTo>
                    <a:lnTo>
                      <a:pt x="74" y="372"/>
                    </a:lnTo>
                    <a:lnTo>
                      <a:pt x="77" y="359"/>
                    </a:lnTo>
                    <a:lnTo>
                      <a:pt x="80" y="347"/>
                    </a:lnTo>
                    <a:lnTo>
                      <a:pt x="80" y="347"/>
                    </a:lnTo>
                    <a:lnTo>
                      <a:pt x="87" y="305"/>
                    </a:lnTo>
                    <a:lnTo>
                      <a:pt x="96" y="262"/>
                    </a:lnTo>
                    <a:lnTo>
                      <a:pt x="104" y="220"/>
                    </a:lnTo>
                    <a:lnTo>
                      <a:pt x="112" y="178"/>
                    </a:lnTo>
                    <a:lnTo>
                      <a:pt x="112" y="178"/>
                    </a:lnTo>
                    <a:lnTo>
                      <a:pt x="119" y="134"/>
                    </a:lnTo>
                    <a:lnTo>
                      <a:pt x="123" y="92"/>
                    </a:lnTo>
                    <a:lnTo>
                      <a:pt x="127" y="48"/>
                    </a:lnTo>
                    <a:lnTo>
                      <a:pt x="128" y="4"/>
                    </a:lnTo>
                    <a:lnTo>
                      <a:pt x="128" y="4"/>
                    </a:lnTo>
                    <a:lnTo>
                      <a:pt x="127" y="2"/>
                    </a:lnTo>
                    <a:lnTo>
                      <a:pt x="126" y="1"/>
                    </a:lnTo>
                    <a:lnTo>
                      <a:pt x="125" y="0"/>
                    </a:lnTo>
                    <a:lnTo>
                      <a:pt x="122" y="0"/>
                    </a:lnTo>
                    <a:lnTo>
                      <a:pt x="120" y="0"/>
                    </a:lnTo>
                    <a:lnTo>
                      <a:pt x="119" y="1"/>
                    </a:lnTo>
                    <a:lnTo>
                      <a:pt x="118" y="2"/>
                    </a:lnTo>
                    <a:lnTo>
                      <a:pt x="117" y="4"/>
                    </a:lnTo>
                    <a:lnTo>
                      <a:pt x="117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74" name="chenying0907 919"/>
              <p:cNvSpPr/>
              <p:nvPr/>
            </p:nvSpPr>
            <p:spPr bwMode="auto">
              <a:xfrm>
                <a:off x="3797300" y="1477963"/>
                <a:ext cx="60325" cy="268288"/>
              </a:xfrm>
              <a:custGeom>
                <a:avLst/>
                <a:gdLst/>
                <a:ahLst/>
                <a:cxnLst>
                  <a:cxn ang="0">
                    <a:pos x="114" y="4"/>
                  </a:cxn>
                  <a:cxn ang="0">
                    <a:pos x="113" y="1"/>
                  </a:cxn>
                  <a:cxn ang="0">
                    <a:pos x="110" y="0"/>
                  </a:cxn>
                  <a:cxn ang="0">
                    <a:pos x="106" y="1"/>
                  </a:cxn>
                  <a:cxn ang="0">
                    <a:pos x="105" y="4"/>
                  </a:cxn>
                  <a:cxn ang="0">
                    <a:pos x="104" y="38"/>
                  </a:cxn>
                  <a:cxn ang="0">
                    <a:pos x="94" y="104"/>
                  </a:cxn>
                  <a:cxn ang="0">
                    <a:pos x="81" y="170"/>
                  </a:cxn>
                  <a:cxn ang="0">
                    <a:pos x="58" y="268"/>
                  </a:cxn>
                  <a:cxn ang="0">
                    <a:pos x="47" y="324"/>
                  </a:cxn>
                  <a:cxn ang="0">
                    <a:pos x="37" y="366"/>
                  </a:cxn>
                  <a:cxn ang="0">
                    <a:pos x="31" y="379"/>
                  </a:cxn>
                  <a:cxn ang="0">
                    <a:pos x="28" y="393"/>
                  </a:cxn>
                  <a:cxn ang="0">
                    <a:pos x="25" y="419"/>
                  </a:cxn>
                  <a:cxn ang="0">
                    <a:pos x="22" y="433"/>
                  </a:cxn>
                  <a:cxn ang="0">
                    <a:pos x="8" y="483"/>
                  </a:cxn>
                  <a:cxn ang="0">
                    <a:pos x="1" y="500"/>
                  </a:cxn>
                  <a:cxn ang="0">
                    <a:pos x="0" y="504"/>
                  </a:cxn>
                  <a:cxn ang="0">
                    <a:pos x="5" y="507"/>
                  </a:cxn>
                  <a:cxn ang="0">
                    <a:pos x="8" y="506"/>
                  </a:cxn>
                  <a:cxn ang="0">
                    <a:pos x="10" y="505"/>
                  </a:cxn>
                  <a:cxn ang="0">
                    <a:pos x="25" y="465"/>
                  </a:cxn>
                  <a:cxn ang="0">
                    <a:pos x="32" y="437"/>
                  </a:cxn>
                  <a:cxn ang="0">
                    <a:pos x="38" y="409"/>
                  </a:cxn>
                  <a:cxn ang="0">
                    <a:pos x="39" y="396"/>
                  </a:cxn>
                  <a:cxn ang="0">
                    <a:pos x="41" y="380"/>
                  </a:cxn>
                  <a:cxn ang="0">
                    <a:pos x="55" y="335"/>
                  </a:cxn>
                  <a:cxn ang="0">
                    <a:pos x="59" y="319"/>
                  </a:cxn>
                  <a:cxn ang="0">
                    <a:pos x="64" y="286"/>
                  </a:cxn>
                  <a:cxn ang="0">
                    <a:pos x="68" y="271"/>
                  </a:cxn>
                  <a:cxn ang="0">
                    <a:pos x="96" y="142"/>
                  </a:cxn>
                  <a:cxn ang="0">
                    <a:pos x="109" y="76"/>
                  </a:cxn>
                  <a:cxn ang="0">
                    <a:pos x="114" y="10"/>
                  </a:cxn>
                  <a:cxn ang="0">
                    <a:pos x="114" y="9"/>
                  </a:cxn>
                </a:cxnLst>
                <a:rect l="0" t="0" r="r" b="b"/>
                <a:pathLst>
                  <a:path w="114" h="507">
                    <a:moveTo>
                      <a:pt x="114" y="4"/>
                    </a:moveTo>
                    <a:lnTo>
                      <a:pt x="114" y="4"/>
                    </a:lnTo>
                    <a:lnTo>
                      <a:pt x="114" y="2"/>
                    </a:lnTo>
                    <a:lnTo>
                      <a:pt x="113" y="1"/>
                    </a:lnTo>
                    <a:lnTo>
                      <a:pt x="111" y="0"/>
                    </a:lnTo>
                    <a:lnTo>
                      <a:pt x="110" y="0"/>
                    </a:lnTo>
                    <a:lnTo>
                      <a:pt x="108" y="0"/>
                    </a:lnTo>
                    <a:lnTo>
                      <a:pt x="106" y="1"/>
                    </a:lnTo>
                    <a:lnTo>
                      <a:pt x="105" y="2"/>
                    </a:lnTo>
                    <a:lnTo>
                      <a:pt x="105" y="4"/>
                    </a:lnTo>
                    <a:lnTo>
                      <a:pt x="105" y="4"/>
                    </a:lnTo>
                    <a:lnTo>
                      <a:pt x="104" y="38"/>
                    </a:lnTo>
                    <a:lnTo>
                      <a:pt x="100" y="71"/>
                    </a:lnTo>
                    <a:lnTo>
                      <a:pt x="94" y="104"/>
                    </a:lnTo>
                    <a:lnTo>
                      <a:pt x="88" y="137"/>
                    </a:lnTo>
                    <a:lnTo>
                      <a:pt x="81" y="170"/>
                    </a:lnTo>
                    <a:lnTo>
                      <a:pt x="74" y="203"/>
                    </a:lnTo>
                    <a:lnTo>
                      <a:pt x="58" y="268"/>
                    </a:lnTo>
                    <a:lnTo>
                      <a:pt x="58" y="268"/>
                    </a:lnTo>
                    <a:lnTo>
                      <a:pt x="47" y="324"/>
                    </a:lnTo>
                    <a:lnTo>
                      <a:pt x="40" y="352"/>
                    </a:lnTo>
                    <a:lnTo>
                      <a:pt x="37" y="366"/>
                    </a:lnTo>
                    <a:lnTo>
                      <a:pt x="31" y="379"/>
                    </a:lnTo>
                    <a:lnTo>
                      <a:pt x="31" y="379"/>
                    </a:lnTo>
                    <a:lnTo>
                      <a:pt x="29" y="385"/>
                    </a:lnTo>
                    <a:lnTo>
                      <a:pt x="28" y="393"/>
                    </a:lnTo>
                    <a:lnTo>
                      <a:pt x="26" y="406"/>
                    </a:lnTo>
                    <a:lnTo>
                      <a:pt x="25" y="419"/>
                    </a:lnTo>
                    <a:lnTo>
                      <a:pt x="22" y="433"/>
                    </a:lnTo>
                    <a:lnTo>
                      <a:pt x="22" y="433"/>
                    </a:lnTo>
                    <a:lnTo>
                      <a:pt x="13" y="467"/>
                    </a:lnTo>
                    <a:lnTo>
                      <a:pt x="8" y="483"/>
                    </a:lnTo>
                    <a:lnTo>
                      <a:pt x="1" y="500"/>
                    </a:lnTo>
                    <a:lnTo>
                      <a:pt x="1" y="500"/>
                    </a:lnTo>
                    <a:lnTo>
                      <a:pt x="0" y="502"/>
                    </a:lnTo>
                    <a:lnTo>
                      <a:pt x="0" y="504"/>
                    </a:lnTo>
                    <a:lnTo>
                      <a:pt x="3" y="506"/>
                    </a:lnTo>
                    <a:lnTo>
                      <a:pt x="5" y="507"/>
                    </a:lnTo>
                    <a:lnTo>
                      <a:pt x="7" y="507"/>
                    </a:lnTo>
                    <a:lnTo>
                      <a:pt x="8" y="506"/>
                    </a:lnTo>
                    <a:lnTo>
                      <a:pt x="10" y="505"/>
                    </a:lnTo>
                    <a:lnTo>
                      <a:pt x="10" y="505"/>
                    </a:lnTo>
                    <a:lnTo>
                      <a:pt x="20" y="479"/>
                    </a:lnTo>
                    <a:lnTo>
                      <a:pt x="25" y="465"/>
                    </a:lnTo>
                    <a:lnTo>
                      <a:pt x="29" y="451"/>
                    </a:lnTo>
                    <a:lnTo>
                      <a:pt x="32" y="437"/>
                    </a:lnTo>
                    <a:lnTo>
                      <a:pt x="36" y="424"/>
                    </a:lnTo>
                    <a:lnTo>
                      <a:pt x="38" y="409"/>
                    </a:lnTo>
                    <a:lnTo>
                      <a:pt x="39" y="396"/>
                    </a:lnTo>
                    <a:lnTo>
                      <a:pt x="39" y="396"/>
                    </a:lnTo>
                    <a:lnTo>
                      <a:pt x="40" y="387"/>
                    </a:lnTo>
                    <a:lnTo>
                      <a:pt x="41" y="380"/>
                    </a:lnTo>
                    <a:lnTo>
                      <a:pt x="45" y="365"/>
                    </a:lnTo>
                    <a:lnTo>
                      <a:pt x="55" y="335"/>
                    </a:lnTo>
                    <a:lnTo>
                      <a:pt x="55" y="335"/>
                    </a:lnTo>
                    <a:lnTo>
                      <a:pt x="59" y="319"/>
                    </a:lnTo>
                    <a:lnTo>
                      <a:pt x="62" y="303"/>
                    </a:lnTo>
                    <a:lnTo>
                      <a:pt x="64" y="286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82" y="206"/>
                    </a:lnTo>
                    <a:lnTo>
                      <a:pt x="96" y="142"/>
                    </a:lnTo>
                    <a:lnTo>
                      <a:pt x="103" y="109"/>
                    </a:lnTo>
                    <a:lnTo>
                      <a:pt x="109" y="76"/>
                    </a:lnTo>
                    <a:lnTo>
                      <a:pt x="112" y="43"/>
                    </a:lnTo>
                    <a:lnTo>
                      <a:pt x="114" y="10"/>
                    </a:lnTo>
                    <a:lnTo>
                      <a:pt x="114" y="10"/>
                    </a:lnTo>
                    <a:lnTo>
                      <a:pt x="114" y="9"/>
                    </a:lnTo>
                    <a:lnTo>
                      <a:pt x="114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75" name="chenying0907 920"/>
              <p:cNvSpPr/>
              <p:nvPr/>
            </p:nvSpPr>
            <p:spPr bwMode="auto">
              <a:xfrm>
                <a:off x="3857625" y="1504950"/>
                <a:ext cx="33338" cy="190500"/>
              </a:xfrm>
              <a:custGeom>
                <a:avLst/>
                <a:gdLst/>
                <a:ahLst/>
                <a:cxnLst>
                  <a:cxn ang="0">
                    <a:pos x="54" y="2"/>
                  </a:cxn>
                  <a:cxn ang="0">
                    <a:pos x="48" y="11"/>
                  </a:cxn>
                  <a:cxn ang="0">
                    <a:pos x="45" y="24"/>
                  </a:cxn>
                  <a:cxn ang="0">
                    <a:pos x="46" y="44"/>
                  </a:cxn>
                  <a:cxn ang="0">
                    <a:pos x="46" y="50"/>
                  </a:cxn>
                  <a:cxn ang="0">
                    <a:pos x="42" y="74"/>
                  </a:cxn>
                  <a:cxn ang="0">
                    <a:pos x="31" y="123"/>
                  </a:cxn>
                  <a:cxn ang="0">
                    <a:pos x="29" y="147"/>
                  </a:cxn>
                  <a:cxn ang="0">
                    <a:pos x="28" y="162"/>
                  </a:cxn>
                  <a:cxn ang="0">
                    <a:pos x="24" y="206"/>
                  </a:cxn>
                  <a:cxn ang="0">
                    <a:pos x="13" y="265"/>
                  </a:cxn>
                  <a:cxn ang="0">
                    <a:pos x="11" y="275"/>
                  </a:cxn>
                  <a:cxn ang="0">
                    <a:pos x="9" y="306"/>
                  </a:cxn>
                  <a:cxn ang="0">
                    <a:pos x="8" y="319"/>
                  </a:cxn>
                  <a:cxn ang="0">
                    <a:pos x="0" y="354"/>
                  </a:cxn>
                  <a:cxn ang="0">
                    <a:pos x="0" y="356"/>
                  </a:cxn>
                  <a:cxn ang="0">
                    <a:pos x="4" y="360"/>
                  </a:cxn>
                  <a:cxn ang="0">
                    <a:pos x="7" y="360"/>
                  </a:cxn>
                  <a:cxn ang="0">
                    <a:pos x="9" y="357"/>
                  </a:cxn>
                  <a:cxn ang="0">
                    <a:pos x="16" y="325"/>
                  </a:cxn>
                  <a:cxn ang="0">
                    <a:pos x="19" y="292"/>
                  </a:cxn>
                  <a:cxn ang="0">
                    <a:pos x="20" y="280"/>
                  </a:cxn>
                  <a:cxn ang="0">
                    <a:pos x="27" y="240"/>
                  </a:cxn>
                  <a:cxn ang="0">
                    <a:pos x="35" y="201"/>
                  </a:cxn>
                  <a:cxn ang="0">
                    <a:pos x="37" y="188"/>
                  </a:cxn>
                  <a:cxn ang="0">
                    <a:pos x="38" y="161"/>
                  </a:cxn>
                  <a:cxn ang="0">
                    <a:pos x="40" y="133"/>
                  </a:cxn>
                  <a:cxn ang="0">
                    <a:pos x="44" y="109"/>
                  </a:cxn>
                  <a:cxn ang="0">
                    <a:pos x="50" y="85"/>
                  </a:cxn>
                  <a:cxn ang="0">
                    <a:pos x="57" y="53"/>
                  </a:cxn>
                  <a:cxn ang="0">
                    <a:pos x="57" y="43"/>
                  </a:cxn>
                  <a:cxn ang="0">
                    <a:pos x="56" y="24"/>
                  </a:cxn>
                  <a:cxn ang="0">
                    <a:pos x="56" y="15"/>
                  </a:cxn>
                  <a:cxn ang="0">
                    <a:pos x="60" y="8"/>
                  </a:cxn>
                  <a:cxn ang="0">
                    <a:pos x="62" y="7"/>
                  </a:cxn>
                  <a:cxn ang="0">
                    <a:pos x="62" y="3"/>
                  </a:cxn>
                  <a:cxn ang="0">
                    <a:pos x="58" y="0"/>
                  </a:cxn>
                  <a:cxn ang="0">
                    <a:pos x="54" y="2"/>
                  </a:cxn>
                </a:cxnLst>
                <a:rect l="0" t="0" r="r" b="b"/>
                <a:pathLst>
                  <a:path w="62" h="360">
                    <a:moveTo>
                      <a:pt x="54" y="2"/>
                    </a:moveTo>
                    <a:lnTo>
                      <a:pt x="54" y="2"/>
                    </a:lnTo>
                    <a:lnTo>
                      <a:pt x="50" y="6"/>
                    </a:lnTo>
                    <a:lnTo>
                      <a:pt x="48" y="11"/>
                    </a:lnTo>
                    <a:lnTo>
                      <a:pt x="46" y="17"/>
                    </a:lnTo>
                    <a:lnTo>
                      <a:pt x="45" y="24"/>
                    </a:lnTo>
                    <a:lnTo>
                      <a:pt x="46" y="38"/>
                    </a:lnTo>
                    <a:lnTo>
                      <a:pt x="46" y="44"/>
                    </a:lnTo>
                    <a:lnTo>
                      <a:pt x="46" y="50"/>
                    </a:lnTo>
                    <a:lnTo>
                      <a:pt x="46" y="50"/>
                    </a:lnTo>
                    <a:lnTo>
                      <a:pt x="44" y="62"/>
                    </a:lnTo>
                    <a:lnTo>
                      <a:pt x="42" y="74"/>
                    </a:lnTo>
                    <a:lnTo>
                      <a:pt x="36" y="99"/>
                    </a:lnTo>
                    <a:lnTo>
                      <a:pt x="31" y="123"/>
                    </a:lnTo>
                    <a:lnTo>
                      <a:pt x="29" y="135"/>
                    </a:lnTo>
                    <a:lnTo>
                      <a:pt x="29" y="147"/>
                    </a:lnTo>
                    <a:lnTo>
                      <a:pt x="29" y="147"/>
                    </a:lnTo>
                    <a:lnTo>
                      <a:pt x="28" y="162"/>
                    </a:lnTo>
                    <a:lnTo>
                      <a:pt x="27" y="177"/>
                    </a:lnTo>
                    <a:lnTo>
                      <a:pt x="24" y="206"/>
                    </a:lnTo>
                    <a:lnTo>
                      <a:pt x="19" y="236"/>
                    </a:lnTo>
                    <a:lnTo>
                      <a:pt x="13" y="265"/>
                    </a:lnTo>
                    <a:lnTo>
                      <a:pt x="13" y="265"/>
                    </a:lnTo>
                    <a:lnTo>
                      <a:pt x="11" y="275"/>
                    </a:lnTo>
                    <a:lnTo>
                      <a:pt x="10" y="286"/>
                    </a:lnTo>
                    <a:lnTo>
                      <a:pt x="9" y="306"/>
                    </a:lnTo>
                    <a:lnTo>
                      <a:pt x="9" y="306"/>
                    </a:lnTo>
                    <a:lnTo>
                      <a:pt x="8" y="319"/>
                    </a:lnTo>
                    <a:lnTo>
                      <a:pt x="5" y="331"/>
                    </a:lnTo>
                    <a:lnTo>
                      <a:pt x="0" y="354"/>
                    </a:lnTo>
                    <a:lnTo>
                      <a:pt x="0" y="354"/>
                    </a:lnTo>
                    <a:lnTo>
                      <a:pt x="0" y="356"/>
                    </a:lnTo>
                    <a:lnTo>
                      <a:pt x="1" y="358"/>
                    </a:lnTo>
                    <a:lnTo>
                      <a:pt x="4" y="360"/>
                    </a:lnTo>
                    <a:lnTo>
                      <a:pt x="6" y="360"/>
                    </a:lnTo>
                    <a:lnTo>
                      <a:pt x="7" y="360"/>
                    </a:lnTo>
                    <a:lnTo>
                      <a:pt x="8" y="359"/>
                    </a:lnTo>
                    <a:lnTo>
                      <a:pt x="9" y="357"/>
                    </a:lnTo>
                    <a:lnTo>
                      <a:pt x="9" y="357"/>
                    </a:lnTo>
                    <a:lnTo>
                      <a:pt x="16" y="325"/>
                    </a:lnTo>
                    <a:lnTo>
                      <a:pt x="18" y="309"/>
                    </a:lnTo>
                    <a:lnTo>
                      <a:pt x="19" y="292"/>
                    </a:lnTo>
                    <a:lnTo>
                      <a:pt x="19" y="292"/>
                    </a:lnTo>
                    <a:lnTo>
                      <a:pt x="20" y="280"/>
                    </a:lnTo>
                    <a:lnTo>
                      <a:pt x="22" y="266"/>
                    </a:lnTo>
                    <a:lnTo>
                      <a:pt x="27" y="240"/>
                    </a:lnTo>
                    <a:lnTo>
                      <a:pt x="33" y="215"/>
                    </a:lnTo>
                    <a:lnTo>
                      <a:pt x="35" y="201"/>
                    </a:lnTo>
                    <a:lnTo>
                      <a:pt x="37" y="188"/>
                    </a:lnTo>
                    <a:lnTo>
                      <a:pt x="37" y="188"/>
                    </a:lnTo>
                    <a:lnTo>
                      <a:pt x="38" y="174"/>
                    </a:lnTo>
                    <a:lnTo>
                      <a:pt x="38" y="161"/>
                    </a:lnTo>
                    <a:lnTo>
                      <a:pt x="39" y="146"/>
                    </a:lnTo>
                    <a:lnTo>
                      <a:pt x="40" y="133"/>
                    </a:lnTo>
                    <a:lnTo>
                      <a:pt x="40" y="133"/>
                    </a:lnTo>
                    <a:lnTo>
                      <a:pt x="44" y="109"/>
                    </a:lnTo>
                    <a:lnTo>
                      <a:pt x="50" y="85"/>
                    </a:lnTo>
                    <a:lnTo>
                      <a:pt x="50" y="85"/>
                    </a:lnTo>
                    <a:lnTo>
                      <a:pt x="55" y="65"/>
                    </a:lnTo>
                    <a:lnTo>
                      <a:pt x="57" y="53"/>
                    </a:lnTo>
                    <a:lnTo>
                      <a:pt x="57" y="43"/>
                    </a:lnTo>
                    <a:lnTo>
                      <a:pt x="57" y="43"/>
                    </a:lnTo>
                    <a:lnTo>
                      <a:pt x="56" y="34"/>
                    </a:lnTo>
                    <a:lnTo>
                      <a:pt x="56" y="24"/>
                    </a:lnTo>
                    <a:lnTo>
                      <a:pt x="56" y="19"/>
                    </a:lnTo>
                    <a:lnTo>
                      <a:pt x="56" y="15"/>
                    </a:lnTo>
                    <a:lnTo>
                      <a:pt x="58" y="11"/>
                    </a:lnTo>
                    <a:lnTo>
                      <a:pt x="60" y="8"/>
                    </a:lnTo>
                    <a:lnTo>
                      <a:pt x="60" y="8"/>
                    </a:lnTo>
                    <a:lnTo>
                      <a:pt x="62" y="7"/>
                    </a:lnTo>
                    <a:lnTo>
                      <a:pt x="62" y="5"/>
                    </a:lnTo>
                    <a:lnTo>
                      <a:pt x="62" y="3"/>
                    </a:lnTo>
                    <a:lnTo>
                      <a:pt x="61" y="2"/>
                    </a:lnTo>
                    <a:lnTo>
                      <a:pt x="58" y="0"/>
                    </a:lnTo>
                    <a:lnTo>
                      <a:pt x="56" y="1"/>
                    </a:lnTo>
                    <a:lnTo>
                      <a:pt x="54" y="2"/>
                    </a:lnTo>
                    <a:lnTo>
                      <a:pt x="54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76" name="chenying0907 921"/>
              <p:cNvSpPr/>
              <p:nvPr/>
            </p:nvSpPr>
            <p:spPr bwMode="auto">
              <a:xfrm>
                <a:off x="3883025" y="1544638"/>
                <a:ext cx="22225" cy="130175"/>
              </a:xfrm>
              <a:custGeom>
                <a:avLst/>
                <a:gdLst/>
                <a:ahLst/>
                <a:cxnLst>
                  <a:cxn ang="0">
                    <a:pos x="33" y="4"/>
                  </a:cxn>
                  <a:cxn ang="0">
                    <a:pos x="33" y="4"/>
                  </a:cxn>
                  <a:cxn ang="0">
                    <a:pos x="33" y="37"/>
                  </a:cxn>
                  <a:cxn ang="0">
                    <a:pos x="29" y="69"/>
                  </a:cxn>
                  <a:cxn ang="0">
                    <a:pos x="25" y="101"/>
                  </a:cxn>
                  <a:cxn ang="0">
                    <a:pos x="23" y="117"/>
                  </a:cxn>
                  <a:cxn ang="0">
                    <a:pos x="19" y="133"/>
                  </a:cxn>
                  <a:cxn ang="0">
                    <a:pos x="19" y="133"/>
                  </a:cxn>
                  <a:cxn ang="0">
                    <a:pos x="13" y="156"/>
                  </a:cxn>
                  <a:cxn ang="0">
                    <a:pos x="11" y="167"/>
                  </a:cxn>
                  <a:cxn ang="0">
                    <a:pos x="10" y="179"/>
                  </a:cxn>
                  <a:cxn ang="0">
                    <a:pos x="10" y="179"/>
                  </a:cxn>
                  <a:cxn ang="0">
                    <a:pos x="8" y="194"/>
                  </a:cxn>
                  <a:cxn ang="0">
                    <a:pos x="5" y="210"/>
                  </a:cxn>
                  <a:cxn ang="0">
                    <a:pos x="2" y="225"/>
                  </a:cxn>
                  <a:cxn ang="0">
                    <a:pos x="0" y="242"/>
                  </a:cxn>
                  <a:cxn ang="0">
                    <a:pos x="0" y="242"/>
                  </a:cxn>
                  <a:cxn ang="0">
                    <a:pos x="0" y="244"/>
                  </a:cxn>
                  <a:cxn ang="0">
                    <a:pos x="1" y="245"/>
                  </a:cxn>
                  <a:cxn ang="0">
                    <a:pos x="3" y="246"/>
                  </a:cxn>
                  <a:cxn ang="0">
                    <a:pos x="4" y="246"/>
                  </a:cxn>
                  <a:cxn ang="0">
                    <a:pos x="6" y="246"/>
                  </a:cxn>
                  <a:cxn ang="0">
                    <a:pos x="8" y="245"/>
                  </a:cxn>
                  <a:cxn ang="0">
                    <a:pos x="9" y="244"/>
                  </a:cxn>
                  <a:cxn ang="0">
                    <a:pos x="9" y="242"/>
                  </a:cxn>
                  <a:cxn ang="0">
                    <a:pos x="9" y="242"/>
                  </a:cxn>
                  <a:cxn ang="0">
                    <a:pos x="11" y="227"/>
                  </a:cxn>
                  <a:cxn ang="0">
                    <a:pos x="14" y="214"/>
                  </a:cxn>
                  <a:cxn ang="0">
                    <a:pos x="17" y="199"/>
                  </a:cxn>
                  <a:cxn ang="0">
                    <a:pos x="18" y="193"/>
                  </a:cxn>
                  <a:cxn ang="0">
                    <a:pos x="18" y="186"/>
                  </a:cxn>
                  <a:cxn ang="0">
                    <a:pos x="18" y="186"/>
                  </a:cxn>
                  <a:cxn ang="0">
                    <a:pos x="19" y="177"/>
                  </a:cxn>
                  <a:cxn ang="0">
                    <a:pos x="20" y="169"/>
                  </a:cxn>
                  <a:cxn ang="0">
                    <a:pos x="24" y="152"/>
                  </a:cxn>
                  <a:cxn ang="0">
                    <a:pos x="28" y="135"/>
                  </a:cxn>
                  <a:cxn ang="0">
                    <a:pos x="32" y="119"/>
                  </a:cxn>
                  <a:cxn ang="0">
                    <a:pos x="32" y="119"/>
                  </a:cxn>
                  <a:cxn ang="0">
                    <a:pos x="37" y="90"/>
                  </a:cxn>
                  <a:cxn ang="0">
                    <a:pos x="40" y="62"/>
                  </a:cxn>
                  <a:cxn ang="0">
                    <a:pos x="42" y="33"/>
                  </a:cxn>
                  <a:cxn ang="0">
                    <a:pos x="42" y="4"/>
                  </a:cxn>
                  <a:cxn ang="0">
                    <a:pos x="42" y="4"/>
                  </a:cxn>
                  <a:cxn ang="0">
                    <a:pos x="42" y="2"/>
                  </a:cxn>
                  <a:cxn ang="0">
                    <a:pos x="41" y="1"/>
                  </a:cxn>
                  <a:cxn ang="0">
                    <a:pos x="39" y="0"/>
                  </a:cxn>
                  <a:cxn ang="0">
                    <a:pos x="38" y="0"/>
                  </a:cxn>
                  <a:cxn ang="0">
                    <a:pos x="36" y="0"/>
                  </a:cxn>
                  <a:cxn ang="0">
                    <a:pos x="35" y="1"/>
                  </a:cxn>
                  <a:cxn ang="0">
                    <a:pos x="34" y="2"/>
                  </a:cxn>
                  <a:cxn ang="0">
                    <a:pos x="33" y="4"/>
                  </a:cxn>
                  <a:cxn ang="0">
                    <a:pos x="33" y="4"/>
                  </a:cxn>
                </a:cxnLst>
                <a:rect l="0" t="0" r="r" b="b"/>
                <a:pathLst>
                  <a:path w="42" h="246">
                    <a:moveTo>
                      <a:pt x="33" y="4"/>
                    </a:moveTo>
                    <a:lnTo>
                      <a:pt x="33" y="4"/>
                    </a:lnTo>
                    <a:lnTo>
                      <a:pt x="33" y="37"/>
                    </a:lnTo>
                    <a:lnTo>
                      <a:pt x="29" y="69"/>
                    </a:lnTo>
                    <a:lnTo>
                      <a:pt x="25" y="101"/>
                    </a:lnTo>
                    <a:lnTo>
                      <a:pt x="23" y="117"/>
                    </a:lnTo>
                    <a:lnTo>
                      <a:pt x="19" y="133"/>
                    </a:lnTo>
                    <a:lnTo>
                      <a:pt x="19" y="133"/>
                    </a:lnTo>
                    <a:lnTo>
                      <a:pt x="13" y="156"/>
                    </a:lnTo>
                    <a:lnTo>
                      <a:pt x="11" y="167"/>
                    </a:lnTo>
                    <a:lnTo>
                      <a:pt x="10" y="179"/>
                    </a:lnTo>
                    <a:lnTo>
                      <a:pt x="10" y="179"/>
                    </a:lnTo>
                    <a:lnTo>
                      <a:pt x="8" y="194"/>
                    </a:lnTo>
                    <a:lnTo>
                      <a:pt x="5" y="210"/>
                    </a:lnTo>
                    <a:lnTo>
                      <a:pt x="2" y="225"/>
                    </a:lnTo>
                    <a:lnTo>
                      <a:pt x="0" y="242"/>
                    </a:lnTo>
                    <a:lnTo>
                      <a:pt x="0" y="242"/>
                    </a:lnTo>
                    <a:lnTo>
                      <a:pt x="0" y="244"/>
                    </a:lnTo>
                    <a:lnTo>
                      <a:pt x="1" y="245"/>
                    </a:lnTo>
                    <a:lnTo>
                      <a:pt x="3" y="246"/>
                    </a:lnTo>
                    <a:lnTo>
                      <a:pt x="4" y="246"/>
                    </a:lnTo>
                    <a:lnTo>
                      <a:pt x="6" y="246"/>
                    </a:lnTo>
                    <a:lnTo>
                      <a:pt x="8" y="245"/>
                    </a:lnTo>
                    <a:lnTo>
                      <a:pt x="9" y="244"/>
                    </a:lnTo>
                    <a:lnTo>
                      <a:pt x="9" y="242"/>
                    </a:lnTo>
                    <a:lnTo>
                      <a:pt x="9" y="242"/>
                    </a:lnTo>
                    <a:lnTo>
                      <a:pt x="11" y="227"/>
                    </a:lnTo>
                    <a:lnTo>
                      <a:pt x="14" y="214"/>
                    </a:lnTo>
                    <a:lnTo>
                      <a:pt x="17" y="199"/>
                    </a:lnTo>
                    <a:lnTo>
                      <a:pt x="18" y="193"/>
                    </a:lnTo>
                    <a:lnTo>
                      <a:pt x="18" y="186"/>
                    </a:lnTo>
                    <a:lnTo>
                      <a:pt x="18" y="186"/>
                    </a:lnTo>
                    <a:lnTo>
                      <a:pt x="19" y="177"/>
                    </a:lnTo>
                    <a:lnTo>
                      <a:pt x="20" y="169"/>
                    </a:lnTo>
                    <a:lnTo>
                      <a:pt x="24" y="152"/>
                    </a:lnTo>
                    <a:lnTo>
                      <a:pt x="28" y="135"/>
                    </a:lnTo>
                    <a:lnTo>
                      <a:pt x="32" y="119"/>
                    </a:lnTo>
                    <a:lnTo>
                      <a:pt x="32" y="119"/>
                    </a:lnTo>
                    <a:lnTo>
                      <a:pt x="37" y="90"/>
                    </a:lnTo>
                    <a:lnTo>
                      <a:pt x="40" y="62"/>
                    </a:lnTo>
                    <a:lnTo>
                      <a:pt x="42" y="33"/>
                    </a:lnTo>
                    <a:lnTo>
                      <a:pt x="42" y="4"/>
                    </a:lnTo>
                    <a:lnTo>
                      <a:pt x="42" y="4"/>
                    </a:lnTo>
                    <a:lnTo>
                      <a:pt x="42" y="2"/>
                    </a:lnTo>
                    <a:lnTo>
                      <a:pt x="41" y="1"/>
                    </a:lnTo>
                    <a:lnTo>
                      <a:pt x="39" y="0"/>
                    </a:lnTo>
                    <a:lnTo>
                      <a:pt x="38" y="0"/>
                    </a:lnTo>
                    <a:lnTo>
                      <a:pt x="36" y="0"/>
                    </a:lnTo>
                    <a:lnTo>
                      <a:pt x="35" y="1"/>
                    </a:lnTo>
                    <a:lnTo>
                      <a:pt x="34" y="2"/>
                    </a:lnTo>
                    <a:lnTo>
                      <a:pt x="33" y="4"/>
                    </a:lnTo>
                    <a:lnTo>
                      <a:pt x="33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77" name="chenying0907 922"/>
              <p:cNvSpPr/>
              <p:nvPr/>
            </p:nvSpPr>
            <p:spPr bwMode="auto">
              <a:xfrm>
                <a:off x="3454400" y="1239838"/>
                <a:ext cx="25400" cy="65088"/>
              </a:xfrm>
              <a:custGeom>
                <a:avLst/>
                <a:gdLst/>
                <a:ahLst/>
                <a:cxnLst>
                  <a:cxn ang="0">
                    <a:pos x="38" y="4"/>
                  </a:cxn>
                  <a:cxn ang="0">
                    <a:pos x="38" y="4"/>
                  </a:cxn>
                  <a:cxn ang="0">
                    <a:pos x="37" y="12"/>
                  </a:cxn>
                  <a:cxn ang="0">
                    <a:pos x="36" y="19"/>
                  </a:cxn>
                  <a:cxn ang="0">
                    <a:pos x="31" y="34"/>
                  </a:cxn>
                  <a:cxn ang="0">
                    <a:pos x="26" y="47"/>
                  </a:cxn>
                  <a:cxn ang="0">
                    <a:pos x="18" y="62"/>
                  </a:cxn>
                  <a:cxn ang="0">
                    <a:pos x="12" y="75"/>
                  </a:cxn>
                  <a:cxn ang="0">
                    <a:pos x="6" y="89"/>
                  </a:cxn>
                  <a:cxn ang="0">
                    <a:pos x="2" y="103"/>
                  </a:cxn>
                  <a:cxn ang="0">
                    <a:pos x="1" y="110"/>
                  </a:cxn>
                  <a:cxn ang="0">
                    <a:pos x="0" y="117"/>
                  </a:cxn>
                  <a:cxn ang="0">
                    <a:pos x="0" y="117"/>
                  </a:cxn>
                  <a:cxn ang="0">
                    <a:pos x="0" y="120"/>
                  </a:cxn>
                  <a:cxn ang="0">
                    <a:pos x="1" y="122"/>
                  </a:cxn>
                  <a:cxn ang="0">
                    <a:pos x="3" y="123"/>
                  </a:cxn>
                  <a:cxn ang="0">
                    <a:pos x="4" y="123"/>
                  </a:cxn>
                  <a:cxn ang="0">
                    <a:pos x="6" y="123"/>
                  </a:cxn>
                  <a:cxn ang="0">
                    <a:pos x="8" y="122"/>
                  </a:cxn>
                  <a:cxn ang="0">
                    <a:pos x="9" y="120"/>
                  </a:cxn>
                  <a:cxn ang="0">
                    <a:pos x="9" y="117"/>
                  </a:cxn>
                  <a:cxn ang="0">
                    <a:pos x="9" y="117"/>
                  </a:cxn>
                  <a:cxn ang="0">
                    <a:pos x="10" y="109"/>
                  </a:cxn>
                  <a:cxn ang="0">
                    <a:pos x="12" y="101"/>
                  </a:cxn>
                  <a:cxn ang="0">
                    <a:pos x="15" y="94"/>
                  </a:cxn>
                  <a:cxn ang="0">
                    <a:pos x="19" y="86"/>
                  </a:cxn>
                  <a:cxn ang="0">
                    <a:pos x="27" y="73"/>
                  </a:cxn>
                  <a:cxn ang="0">
                    <a:pos x="30" y="65"/>
                  </a:cxn>
                  <a:cxn ang="0">
                    <a:pos x="33" y="58"/>
                  </a:cxn>
                  <a:cxn ang="0">
                    <a:pos x="33" y="58"/>
                  </a:cxn>
                  <a:cxn ang="0">
                    <a:pos x="42" y="32"/>
                  </a:cxn>
                  <a:cxn ang="0">
                    <a:pos x="45" y="18"/>
                  </a:cxn>
                  <a:cxn ang="0">
                    <a:pos x="47" y="4"/>
                  </a:cxn>
                  <a:cxn ang="0">
                    <a:pos x="47" y="4"/>
                  </a:cxn>
                  <a:cxn ang="0">
                    <a:pos x="47" y="2"/>
                  </a:cxn>
                  <a:cxn ang="0">
                    <a:pos x="46" y="1"/>
                  </a:cxn>
                  <a:cxn ang="0">
                    <a:pos x="44" y="0"/>
                  </a:cxn>
                  <a:cxn ang="0">
                    <a:pos x="43" y="0"/>
                  </a:cxn>
                  <a:cxn ang="0">
                    <a:pos x="41" y="0"/>
                  </a:cxn>
                  <a:cxn ang="0">
                    <a:pos x="39" y="1"/>
                  </a:cxn>
                  <a:cxn ang="0">
                    <a:pos x="38" y="2"/>
                  </a:cxn>
                  <a:cxn ang="0">
                    <a:pos x="38" y="4"/>
                  </a:cxn>
                  <a:cxn ang="0">
                    <a:pos x="38" y="4"/>
                  </a:cxn>
                </a:cxnLst>
                <a:rect l="0" t="0" r="r" b="b"/>
                <a:pathLst>
                  <a:path w="47" h="123">
                    <a:moveTo>
                      <a:pt x="38" y="4"/>
                    </a:moveTo>
                    <a:lnTo>
                      <a:pt x="38" y="4"/>
                    </a:lnTo>
                    <a:lnTo>
                      <a:pt x="37" y="12"/>
                    </a:lnTo>
                    <a:lnTo>
                      <a:pt x="36" y="19"/>
                    </a:lnTo>
                    <a:lnTo>
                      <a:pt x="31" y="34"/>
                    </a:lnTo>
                    <a:lnTo>
                      <a:pt x="26" y="47"/>
                    </a:lnTo>
                    <a:lnTo>
                      <a:pt x="18" y="62"/>
                    </a:lnTo>
                    <a:lnTo>
                      <a:pt x="12" y="75"/>
                    </a:lnTo>
                    <a:lnTo>
                      <a:pt x="6" y="89"/>
                    </a:lnTo>
                    <a:lnTo>
                      <a:pt x="2" y="103"/>
                    </a:lnTo>
                    <a:lnTo>
                      <a:pt x="1" y="110"/>
                    </a:lnTo>
                    <a:lnTo>
                      <a:pt x="0" y="117"/>
                    </a:lnTo>
                    <a:lnTo>
                      <a:pt x="0" y="117"/>
                    </a:lnTo>
                    <a:lnTo>
                      <a:pt x="0" y="120"/>
                    </a:lnTo>
                    <a:lnTo>
                      <a:pt x="1" y="122"/>
                    </a:lnTo>
                    <a:lnTo>
                      <a:pt x="3" y="123"/>
                    </a:lnTo>
                    <a:lnTo>
                      <a:pt x="4" y="123"/>
                    </a:lnTo>
                    <a:lnTo>
                      <a:pt x="6" y="123"/>
                    </a:lnTo>
                    <a:lnTo>
                      <a:pt x="8" y="122"/>
                    </a:lnTo>
                    <a:lnTo>
                      <a:pt x="9" y="120"/>
                    </a:lnTo>
                    <a:lnTo>
                      <a:pt x="9" y="117"/>
                    </a:lnTo>
                    <a:lnTo>
                      <a:pt x="9" y="117"/>
                    </a:lnTo>
                    <a:lnTo>
                      <a:pt x="10" y="109"/>
                    </a:lnTo>
                    <a:lnTo>
                      <a:pt x="12" y="101"/>
                    </a:lnTo>
                    <a:lnTo>
                      <a:pt x="15" y="94"/>
                    </a:lnTo>
                    <a:lnTo>
                      <a:pt x="19" y="86"/>
                    </a:lnTo>
                    <a:lnTo>
                      <a:pt x="27" y="73"/>
                    </a:lnTo>
                    <a:lnTo>
                      <a:pt x="30" y="65"/>
                    </a:lnTo>
                    <a:lnTo>
                      <a:pt x="33" y="58"/>
                    </a:lnTo>
                    <a:lnTo>
                      <a:pt x="33" y="58"/>
                    </a:lnTo>
                    <a:lnTo>
                      <a:pt x="42" y="32"/>
                    </a:lnTo>
                    <a:lnTo>
                      <a:pt x="45" y="18"/>
                    </a:lnTo>
                    <a:lnTo>
                      <a:pt x="47" y="4"/>
                    </a:lnTo>
                    <a:lnTo>
                      <a:pt x="47" y="4"/>
                    </a:lnTo>
                    <a:lnTo>
                      <a:pt x="47" y="2"/>
                    </a:lnTo>
                    <a:lnTo>
                      <a:pt x="46" y="1"/>
                    </a:lnTo>
                    <a:lnTo>
                      <a:pt x="44" y="0"/>
                    </a:lnTo>
                    <a:lnTo>
                      <a:pt x="43" y="0"/>
                    </a:lnTo>
                    <a:lnTo>
                      <a:pt x="41" y="0"/>
                    </a:lnTo>
                    <a:lnTo>
                      <a:pt x="39" y="1"/>
                    </a:lnTo>
                    <a:lnTo>
                      <a:pt x="38" y="2"/>
                    </a:lnTo>
                    <a:lnTo>
                      <a:pt x="38" y="4"/>
                    </a:lnTo>
                    <a:lnTo>
                      <a:pt x="38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78" name="chenying0907 923"/>
              <p:cNvSpPr/>
              <p:nvPr/>
            </p:nvSpPr>
            <p:spPr bwMode="auto">
              <a:xfrm>
                <a:off x="3471863" y="1241425"/>
                <a:ext cx="26988" cy="77788"/>
              </a:xfrm>
              <a:custGeom>
                <a:avLst/>
                <a:gdLst/>
                <a:ahLst/>
                <a:cxnLst>
                  <a:cxn ang="0">
                    <a:pos x="43" y="5"/>
                  </a:cxn>
                  <a:cxn ang="0">
                    <a:pos x="43" y="5"/>
                  </a:cxn>
                  <a:cxn ang="0">
                    <a:pos x="42" y="13"/>
                  </a:cxn>
                  <a:cxn ang="0">
                    <a:pos x="40" y="23"/>
                  </a:cxn>
                  <a:cxn ang="0">
                    <a:pos x="35" y="40"/>
                  </a:cxn>
                  <a:cxn ang="0">
                    <a:pos x="29" y="57"/>
                  </a:cxn>
                  <a:cxn ang="0">
                    <a:pos x="21" y="73"/>
                  </a:cxn>
                  <a:cxn ang="0">
                    <a:pos x="14" y="91"/>
                  </a:cxn>
                  <a:cxn ang="0">
                    <a:pos x="7" y="107"/>
                  </a:cxn>
                  <a:cxn ang="0">
                    <a:pos x="3" y="125"/>
                  </a:cxn>
                  <a:cxn ang="0">
                    <a:pos x="1" y="133"/>
                  </a:cxn>
                  <a:cxn ang="0">
                    <a:pos x="0" y="142"/>
                  </a:cxn>
                  <a:cxn ang="0">
                    <a:pos x="0" y="142"/>
                  </a:cxn>
                  <a:cxn ang="0">
                    <a:pos x="1" y="144"/>
                  </a:cxn>
                  <a:cxn ang="0">
                    <a:pos x="1" y="145"/>
                  </a:cxn>
                  <a:cxn ang="0">
                    <a:pos x="3" y="146"/>
                  </a:cxn>
                  <a:cxn ang="0">
                    <a:pos x="5" y="146"/>
                  </a:cxn>
                  <a:cxn ang="0">
                    <a:pos x="6" y="146"/>
                  </a:cxn>
                  <a:cxn ang="0">
                    <a:pos x="8" y="145"/>
                  </a:cxn>
                  <a:cxn ang="0">
                    <a:pos x="9" y="144"/>
                  </a:cxn>
                  <a:cxn ang="0">
                    <a:pos x="9" y="142"/>
                  </a:cxn>
                  <a:cxn ang="0">
                    <a:pos x="9" y="142"/>
                  </a:cxn>
                  <a:cxn ang="0">
                    <a:pos x="10" y="133"/>
                  </a:cxn>
                  <a:cxn ang="0">
                    <a:pos x="12" y="125"/>
                  </a:cxn>
                  <a:cxn ang="0">
                    <a:pos x="17" y="107"/>
                  </a:cxn>
                  <a:cxn ang="0">
                    <a:pos x="24" y="91"/>
                  </a:cxn>
                  <a:cxn ang="0">
                    <a:pos x="31" y="73"/>
                  </a:cxn>
                  <a:cxn ang="0">
                    <a:pos x="38" y="57"/>
                  </a:cxn>
                  <a:cxn ang="0">
                    <a:pos x="44" y="40"/>
                  </a:cxn>
                  <a:cxn ang="0">
                    <a:pos x="49" y="23"/>
                  </a:cxn>
                  <a:cxn ang="0">
                    <a:pos x="51" y="13"/>
                  </a:cxn>
                  <a:cxn ang="0">
                    <a:pos x="52" y="5"/>
                  </a:cxn>
                  <a:cxn ang="0">
                    <a:pos x="52" y="5"/>
                  </a:cxn>
                  <a:cxn ang="0">
                    <a:pos x="51" y="3"/>
                  </a:cxn>
                  <a:cxn ang="0">
                    <a:pos x="51" y="2"/>
                  </a:cxn>
                  <a:cxn ang="0">
                    <a:pos x="49" y="1"/>
                  </a:cxn>
                  <a:cxn ang="0">
                    <a:pos x="47" y="0"/>
                  </a:cxn>
                  <a:cxn ang="0">
                    <a:pos x="44" y="2"/>
                  </a:cxn>
                  <a:cxn ang="0">
                    <a:pos x="43" y="3"/>
                  </a:cxn>
                  <a:cxn ang="0">
                    <a:pos x="43" y="5"/>
                  </a:cxn>
                  <a:cxn ang="0">
                    <a:pos x="43" y="5"/>
                  </a:cxn>
                </a:cxnLst>
                <a:rect l="0" t="0" r="r" b="b"/>
                <a:pathLst>
                  <a:path w="52" h="146">
                    <a:moveTo>
                      <a:pt x="43" y="5"/>
                    </a:moveTo>
                    <a:lnTo>
                      <a:pt x="43" y="5"/>
                    </a:lnTo>
                    <a:lnTo>
                      <a:pt x="42" y="13"/>
                    </a:lnTo>
                    <a:lnTo>
                      <a:pt x="40" y="23"/>
                    </a:lnTo>
                    <a:lnTo>
                      <a:pt x="35" y="40"/>
                    </a:lnTo>
                    <a:lnTo>
                      <a:pt x="29" y="57"/>
                    </a:lnTo>
                    <a:lnTo>
                      <a:pt x="21" y="73"/>
                    </a:lnTo>
                    <a:lnTo>
                      <a:pt x="14" y="91"/>
                    </a:lnTo>
                    <a:lnTo>
                      <a:pt x="7" y="107"/>
                    </a:lnTo>
                    <a:lnTo>
                      <a:pt x="3" y="125"/>
                    </a:lnTo>
                    <a:lnTo>
                      <a:pt x="1" y="133"/>
                    </a:lnTo>
                    <a:lnTo>
                      <a:pt x="0" y="142"/>
                    </a:lnTo>
                    <a:lnTo>
                      <a:pt x="0" y="142"/>
                    </a:lnTo>
                    <a:lnTo>
                      <a:pt x="1" y="144"/>
                    </a:lnTo>
                    <a:lnTo>
                      <a:pt x="1" y="145"/>
                    </a:lnTo>
                    <a:lnTo>
                      <a:pt x="3" y="146"/>
                    </a:lnTo>
                    <a:lnTo>
                      <a:pt x="5" y="146"/>
                    </a:lnTo>
                    <a:lnTo>
                      <a:pt x="6" y="146"/>
                    </a:lnTo>
                    <a:lnTo>
                      <a:pt x="8" y="145"/>
                    </a:lnTo>
                    <a:lnTo>
                      <a:pt x="9" y="144"/>
                    </a:lnTo>
                    <a:lnTo>
                      <a:pt x="9" y="142"/>
                    </a:lnTo>
                    <a:lnTo>
                      <a:pt x="9" y="142"/>
                    </a:lnTo>
                    <a:lnTo>
                      <a:pt x="10" y="133"/>
                    </a:lnTo>
                    <a:lnTo>
                      <a:pt x="12" y="125"/>
                    </a:lnTo>
                    <a:lnTo>
                      <a:pt x="17" y="107"/>
                    </a:lnTo>
                    <a:lnTo>
                      <a:pt x="24" y="91"/>
                    </a:lnTo>
                    <a:lnTo>
                      <a:pt x="31" y="73"/>
                    </a:lnTo>
                    <a:lnTo>
                      <a:pt x="38" y="57"/>
                    </a:lnTo>
                    <a:lnTo>
                      <a:pt x="44" y="40"/>
                    </a:lnTo>
                    <a:lnTo>
                      <a:pt x="49" y="23"/>
                    </a:lnTo>
                    <a:lnTo>
                      <a:pt x="51" y="13"/>
                    </a:lnTo>
                    <a:lnTo>
                      <a:pt x="52" y="5"/>
                    </a:lnTo>
                    <a:lnTo>
                      <a:pt x="52" y="5"/>
                    </a:lnTo>
                    <a:lnTo>
                      <a:pt x="51" y="3"/>
                    </a:lnTo>
                    <a:lnTo>
                      <a:pt x="51" y="2"/>
                    </a:lnTo>
                    <a:lnTo>
                      <a:pt x="49" y="1"/>
                    </a:lnTo>
                    <a:lnTo>
                      <a:pt x="47" y="0"/>
                    </a:lnTo>
                    <a:lnTo>
                      <a:pt x="44" y="2"/>
                    </a:lnTo>
                    <a:lnTo>
                      <a:pt x="43" y="3"/>
                    </a:lnTo>
                    <a:lnTo>
                      <a:pt x="43" y="5"/>
                    </a:lnTo>
                    <a:lnTo>
                      <a:pt x="43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79" name="chenying0907 924"/>
              <p:cNvSpPr/>
              <p:nvPr/>
            </p:nvSpPr>
            <p:spPr bwMode="auto">
              <a:xfrm>
                <a:off x="3497263" y="1241425"/>
                <a:ext cx="34925" cy="100013"/>
              </a:xfrm>
              <a:custGeom>
                <a:avLst/>
                <a:gdLst/>
                <a:ahLst/>
                <a:cxnLst>
                  <a:cxn ang="0">
                    <a:pos x="57" y="4"/>
                  </a:cxn>
                  <a:cxn ang="0">
                    <a:pos x="54" y="12"/>
                  </a:cxn>
                  <a:cxn ang="0">
                    <a:pos x="50" y="20"/>
                  </a:cxn>
                  <a:cxn ang="0">
                    <a:pos x="47" y="31"/>
                  </a:cxn>
                  <a:cxn ang="0">
                    <a:pos x="45" y="42"/>
                  </a:cxn>
                  <a:cxn ang="0">
                    <a:pos x="30" y="86"/>
                  </a:cxn>
                  <a:cxn ang="0">
                    <a:pos x="24" y="99"/>
                  </a:cxn>
                  <a:cxn ang="0">
                    <a:pos x="12" y="128"/>
                  </a:cxn>
                  <a:cxn ang="0">
                    <a:pos x="9" y="138"/>
                  </a:cxn>
                  <a:cxn ang="0">
                    <a:pos x="7" y="149"/>
                  </a:cxn>
                  <a:cxn ang="0">
                    <a:pos x="6" y="167"/>
                  </a:cxn>
                  <a:cxn ang="0">
                    <a:pos x="4" y="179"/>
                  </a:cxn>
                  <a:cxn ang="0">
                    <a:pos x="1" y="182"/>
                  </a:cxn>
                  <a:cxn ang="0">
                    <a:pos x="0" y="185"/>
                  </a:cxn>
                  <a:cxn ang="0">
                    <a:pos x="1" y="188"/>
                  </a:cxn>
                  <a:cxn ang="0">
                    <a:pos x="6" y="189"/>
                  </a:cxn>
                  <a:cxn ang="0">
                    <a:pos x="9" y="189"/>
                  </a:cxn>
                  <a:cxn ang="0">
                    <a:pos x="15" y="179"/>
                  </a:cxn>
                  <a:cxn ang="0">
                    <a:pos x="16" y="167"/>
                  </a:cxn>
                  <a:cxn ang="0">
                    <a:pos x="15" y="159"/>
                  </a:cxn>
                  <a:cxn ang="0">
                    <a:pos x="17" y="142"/>
                  </a:cxn>
                  <a:cxn ang="0">
                    <a:pos x="25" y="119"/>
                  </a:cxn>
                  <a:cxn ang="0">
                    <a:pos x="32" y="103"/>
                  </a:cxn>
                  <a:cxn ang="0">
                    <a:pos x="42" y="80"/>
                  </a:cxn>
                  <a:cxn ang="0">
                    <a:pos x="49" y="58"/>
                  </a:cxn>
                  <a:cxn ang="0">
                    <a:pos x="57" y="30"/>
                  </a:cxn>
                  <a:cxn ang="0">
                    <a:pos x="59" y="24"/>
                  </a:cxn>
                  <a:cxn ang="0">
                    <a:pos x="64" y="12"/>
                  </a:cxn>
                  <a:cxn ang="0">
                    <a:pos x="66" y="6"/>
                  </a:cxn>
                  <a:cxn ang="0">
                    <a:pos x="65" y="2"/>
                  </a:cxn>
                  <a:cxn ang="0">
                    <a:pos x="61" y="0"/>
                  </a:cxn>
                  <a:cxn ang="0">
                    <a:pos x="58" y="2"/>
                  </a:cxn>
                  <a:cxn ang="0">
                    <a:pos x="57" y="4"/>
                  </a:cxn>
                </a:cxnLst>
                <a:rect l="0" t="0" r="r" b="b"/>
                <a:pathLst>
                  <a:path w="66" h="190">
                    <a:moveTo>
                      <a:pt x="57" y="4"/>
                    </a:moveTo>
                    <a:lnTo>
                      <a:pt x="57" y="4"/>
                    </a:lnTo>
                    <a:lnTo>
                      <a:pt x="56" y="8"/>
                    </a:lnTo>
                    <a:lnTo>
                      <a:pt x="54" y="12"/>
                    </a:lnTo>
                    <a:lnTo>
                      <a:pt x="50" y="20"/>
                    </a:lnTo>
                    <a:lnTo>
                      <a:pt x="50" y="20"/>
                    </a:lnTo>
                    <a:lnTo>
                      <a:pt x="48" y="26"/>
                    </a:lnTo>
                    <a:lnTo>
                      <a:pt x="47" y="31"/>
                    </a:lnTo>
                    <a:lnTo>
                      <a:pt x="45" y="42"/>
                    </a:lnTo>
                    <a:lnTo>
                      <a:pt x="45" y="42"/>
                    </a:lnTo>
                    <a:lnTo>
                      <a:pt x="35" y="71"/>
                    </a:lnTo>
                    <a:lnTo>
                      <a:pt x="30" y="86"/>
                    </a:lnTo>
                    <a:lnTo>
                      <a:pt x="24" y="99"/>
                    </a:lnTo>
                    <a:lnTo>
                      <a:pt x="24" y="99"/>
                    </a:lnTo>
                    <a:lnTo>
                      <a:pt x="15" y="118"/>
                    </a:lnTo>
                    <a:lnTo>
                      <a:pt x="12" y="128"/>
                    </a:lnTo>
                    <a:lnTo>
                      <a:pt x="9" y="138"/>
                    </a:lnTo>
                    <a:lnTo>
                      <a:pt x="9" y="138"/>
                    </a:lnTo>
                    <a:lnTo>
                      <a:pt x="7" y="142"/>
                    </a:lnTo>
                    <a:lnTo>
                      <a:pt x="7" y="149"/>
                    </a:lnTo>
                    <a:lnTo>
                      <a:pt x="6" y="161"/>
                    </a:lnTo>
                    <a:lnTo>
                      <a:pt x="6" y="167"/>
                    </a:lnTo>
                    <a:lnTo>
                      <a:pt x="5" y="173"/>
                    </a:lnTo>
                    <a:lnTo>
                      <a:pt x="4" y="179"/>
                    </a:lnTo>
                    <a:lnTo>
                      <a:pt x="1" y="182"/>
                    </a:lnTo>
                    <a:lnTo>
                      <a:pt x="1" y="182"/>
                    </a:lnTo>
                    <a:lnTo>
                      <a:pt x="0" y="184"/>
                    </a:lnTo>
                    <a:lnTo>
                      <a:pt x="0" y="185"/>
                    </a:lnTo>
                    <a:lnTo>
                      <a:pt x="0" y="187"/>
                    </a:lnTo>
                    <a:lnTo>
                      <a:pt x="1" y="188"/>
                    </a:lnTo>
                    <a:lnTo>
                      <a:pt x="4" y="190"/>
                    </a:lnTo>
                    <a:lnTo>
                      <a:pt x="6" y="189"/>
                    </a:lnTo>
                    <a:lnTo>
                      <a:pt x="9" y="189"/>
                    </a:lnTo>
                    <a:lnTo>
                      <a:pt x="9" y="189"/>
                    </a:lnTo>
                    <a:lnTo>
                      <a:pt x="13" y="184"/>
                    </a:lnTo>
                    <a:lnTo>
                      <a:pt x="15" y="179"/>
                    </a:lnTo>
                    <a:lnTo>
                      <a:pt x="16" y="173"/>
                    </a:lnTo>
                    <a:lnTo>
                      <a:pt x="16" y="167"/>
                    </a:lnTo>
                    <a:lnTo>
                      <a:pt x="16" y="167"/>
                    </a:lnTo>
                    <a:lnTo>
                      <a:pt x="15" y="159"/>
                    </a:lnTo>
                    <a:lnTo>
                      <a:pt x="16" y="151"/>
                    </a:lnTo>
                    <a:lnTo>
                      <a:pt x="17" y="142"/>
                    </a:lnTo>
                    <a:lnTo>
                      <a:pt x="19" y="134"/>
                    </a:lnTo>
                    <a:lnTo>
                      <a:pt x="25" y="119"/>
                    </a:lnTo>
                    <a:lnTo>
                      <a:pt x="32" y="103"/>
                    </a:lnTo>
                    <a:lnTo>
                      <a:pt x="32" y="103"/>
                    </a:lnTo>
                    <a:lnTo>
                      <a:pt x="37" y="92"/>
                    </a:lnTo>
                    <a:lnTo>
                      <a:pt x="42" y="80"/>
                    </a:lnTo>
                    <a:lnTo>
                      <a:pt x="49" y="58"/>
                    </a:lnTo>
                    <a:lnTo>
                      <a:pt x="49" y="58"/>
                    </a:lnTo>
                    <a:lnTo>
                      <a:pt x="53" y="44"/>
                    </a:lnTo>
                    <a:lnTo>
                      <a:pt x="57" y="30"/>
                    </a:lnTo>
                    <a:lnTo>
                      <a:pt x="57" y="30"/>
                    </a:lnTo>
                    <a:lnTo>
                      <a:pt x="59" y="24"/>
                    </a:lnTo>
                    <a:lnTo>
                      <a:pt x="62" y="18"/>
                    </a:lnTo>
                    <a:lnTo>
                      <a:pt x="64" y="12"/>
                    </a:lnTo>
                    <a:lnTo>
                      <a:pt x="66" y="6"/>
                    </a:lnTo>
                    <a:lnTo>
                      <a:pt x="66" y="6"/>
                    </a:lnTo>
                    <a:lnTo>
                      <a:pt x="66" y="4"/>
                    </a:lnTo>
                    <a:lnTo>
                      <a:pt x="65" y="2"/>
                    </a:lnTo>
                    <a:lnTo>
                      <a:pt x="63" y="1"/>
                    </a:lnTo>
                    <a:lnTo>
                      <a:pt x="61" y="0"/>
                    </a:lnTo>
                    <a:lnTo>
                      <a:pt x="59" y="1"/>
                    </a:lnTo>
                    <a:lnTo>
                      <a:pt x="58" y="2"/>
                    </a:lnTo>
                    <a:lnTo>
                      <a:pt x="57" y="4"/>
                    </a:lnTo>
                    <a:lnTo>
                      <a:pt x="57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80" name="chenying0907 925"/>
              <p:cNvSpPr>
                <a:spLocks noEditPoints="1"/>
              </p:cNvSpPr>
              <p:nvPr/>
            </p:nvSpPr>
            <p:spPr bwMode="auto">
              <a:xfrm>
                <a:off x="3362325" y="1298575"/>
                <a:ext cx="142875" cy="146050"/>
              </a:xfrm>
              <a:custGeom>
                <a:avLst/>
                <a:gdLst/>
                <a:ahLst/>
                <a:cxnLst>
                  <a:cxn ang="0">
                    <a:pos x="131" y="277"/>
                  </a:cxn>
                  <a:cxn ang="0">
                    <a:pos x="96" y="271"/>
                  </a:cxn>
                  <a:cxn ang="0">
                    <a:pos x="62" y="257"/>
                  </a:cxn>
                  <a:cxn ang="0">
                    <a:pos x="34" y="236"/>
                  </a:cxn>
                  <a:cxn ang="0">
                    <a:pos x="13" y="206"/>
                  </a:cxn>
                  <a:cxn ang="0">
                    <a:pos x="1" y="168"/>
                  </a:cxn>
                  <a:cxn ang="0">
                    <a:pos x="0" y="139"/>
                  </a:cxn>
                  <a:cxn ang="0">
                    <a:pos x="8" y="98"/>
                  </a:cxn>
                  <a:cxn ang="0">
                    <a:pos x="27" y="61"/>
                  </a:cxn>
                  <a:cxn ang="0">
                    <a:pos x="55" y="31"/>
                  </a:cxn>
                  <a:cxn ang="0">
                    <a:pos x="91" y="10"/>
                  </a:cxn>
                  <a:cxn ang="0">
                    <a:pos x="118" y="0"/>
                  </a:cxn>
                  <a:cxn ang="0">
                    <a:pos x="128" y="1"/>
                  </a:cxn>
                  <a:cxn ang="0">
                    <a:pos x="138" y="9"/>
                  </a:cxn>
                  <a:cxn ang="0">
                    <a:pos x="146" y="14"/>
                  </a:cxn>
                  <a:cxn ang="0">
                    <a:pos x="183" y="24"/>
                  </a:cxn>
                  <a:cxn ang="0">
                    <a:pos x="214" y="41"/>
                  </a:cxn>
                  <a:cxn ang="0">
                    <a:pos x="239" y="63"/>
                  </a:cxn>
                  <a:cxn ang="0">
                    <a:pos x="257" y="90"/>
                  </a:cxn>
                  <a:cxn ang="0">
                    <a:pos x="268" y="122"/>
                  </a:cxn>
                  <a:cxn ang="0">
                    <a:pos x="271" y="145"/>
                  </a:cxn>
                  <a:cxn ang="0">
                    <a:pos x="268" y="179"/>
                  </a:cxn>
                  <a:cxn ang="0">
                    <a:pos x="255" y="212"/>
                  </a:cxn>
                  <a:cxn ang="0">
                    <a:pos x="236" y="241"/>
                  </a:cxn>
                  <a:cxn ang="0">
                    <a:pos x="209" y="263"/>
                  </a:cxn>
                  <a:cxn ang="0">
                    <a:pos x="174" y="275"/>
                  </a:cxn>
                  <a:cxn ang="0">
                    <a:pos x="144" y="277"/>
                  </a:cxn>
                  <a:cxn ang="0">
                    <a:pos x="101" y="48"/>
                  </a:cxn>
                  <a:cxn ang="0">
                    <a:pos x="62" y="79"/>
                  </a:cxn>
                  <a:cxn ang="0">
                    <a:pos x="48" y="100"/>
                  </a:cxn>
                  <a:cxn ang="0">
                    <a:pos x="38" y="126"/>
                  </a:cxn>
                  <a:cxn ang="0">
                    <a:pos x="37" y="153"/>
                  </a:cxn>
                  <a:cxn ang="0">
                    <a:pos x="41" y="172"/>
                  </a:cxn>
                  <a:cxn ang="0">
                    <a:pos x="52" y="194"/>
                  </a:cxn>
                  <a:cxn ang="0">
                    <a:pos x="67" y="214"/>
                  </a:cxn>
                  <a:cxn ang="0">
                    <a:pos x="88" y="229"/>
                  </a:cxn>
                  <a:cxn ang="0">
                    <a:pos x="112" y="238"/>
                  </a:cxn>
                  <a:cxn ang="0">
                    <a:pos x="139" y="241"/>
                  </a:cxn>
                  <a:cxn ang="0">
                    <a:pos x="155" y="240"/>
                  </a:cxn>
                  <a:cxn ang="0">
                    <a:pos x="171" y="236"/>
                  </a:cxn>
                  <a:cxn ang="0">
                    <a:pos x="194" y="224"/>
                  </a:cxn>
                  <a:cxn ang="0">
                    <a:pos x="213" y="208"/>
                  </a:cxn>
                  <a:cxn ang="0">
                    <a:pos x="225" y="187"/>
                  </a:cxn>
                  <a:cxn ang="0">
                    <a:pos x="233" y="163"/>
                  </a:cxn>
                  <a:cxn ang="0">
                    <a:pos x="233" y="139"/>
                  </a:cxn>
                  <a:cxn ang="0">
                    <a:pos x="228" y="121"/>
                  </a:cxn>
                  <a:cxn ang="0">
                    <a:pos x="216" y="97"/>
                  </a:cxn>
                  <a:cxn ang="0">
                    <a:pos x="199" y="78"/>
                  </a:cxn>
                  <a:cxn ang="0">
                    <a:pos x="177" y="63"/>
                  </a:cxn>
                  <a:cxn ang="0">
                    <a:pos x="150" y="53"/>
                  </a:cxn>
                  <a:cxn ang="0">
                    <a:pos x="119" y="49"/>
                  </a:cxn>
                  <a:cxn ang="0">
                    <a:pos x="112" y="47"/>
                  </a:cxn>
                </a:cxnLst>
                <a:rect l="0" t="0" r="r" b="b"/>
                <a:pathLst>
                  <a:path w="271" h="277">
                    <a:moveTo>
                      <a:pt x="144" y="277"/>
                    </a:moveTo>
                    <a:lnTo>
                      <a:pt x="144" y="277"/>
                    </a:lnTo>
                    <a:lnTo>
                      <a:pt x="131" y="277"/>
                    </a:lnTo>
                    <a:lnTo>
                      <a:pt x="120" y="276"/>
                    </a:lnTo>
                    <a:lnTo>
                      <a:pt x="108" y="274"/>
                    </a:lnTo>
                    <a:lnTo>
                      <a:pt x="96" y="271"/>
                    </a:lnTo>
                    <a:lnTo>
                      <a:pt x="85" y="267"/>
                    </a:lnTo>
                    <a:lnTo>
                      <a:pt x="73" y="263"/>
                    </a:lnTo>
                    <a:lnTo>
                      <a:pt x="62" y="257"/>
                    </a:lnTo>
                    <a:lnTo>
                      <a:pt x="53" y="251"/>
                    </a:lnTo>
                    <a:lnTo>
                      <a:pt x="42" y="244"/>
                    </a:lnTo>
                    <a:lnTo>
                      <a:pt x="34" y="236"/>
                    </a:lnTo>
                    <a:lnTo>
                      <a:pt x="26" y="226"/>
                    </a:lnTo>
                    <a:lnTo>
                      <a:pt x="19" y="217"/>
                    </a:lnTo>
                    <a:lnTo>
                      <a:pt x="13" y="206"/>
                    </a:lnTo>
                    <a:lnTo>
                      <a:pt x="7" y="194"/>
                    </a:lnTo>
                    <a:lnTo>
                      <a:pt x="3" y="181"/>
                    </a:lnTo>
                    <a:lnTo>
                      <a:pt x="1" y="168"/>
                    </a:lnTo>
                    <a:lnTo>
                      <a:pt x="1" y="168"/>
                    </a:lnTo>
                    <a:lnTo>
                      <a:pt x="0" y="153"/>
                    </a:lnTo>
                    <a:lnTo>
                      <a:pt x="0" y="139"/>
                    </a:lnTo>
                    <a:lnTo>
                      <a:pt x="1" y="125"/>
                    </a:lnTo>
                    <a:lnTo>
                      <a:pt x="4" y="112"/>
                    </a:lnTo>
                    <a:lnTo>
                      <a:pt x="8" y="98"/>
                    </a:lnTo>
                    <a:lnTo>
                      <a:pt x="14" y="86"/>
                    </a:lnTo>
                    <a:lnTo>
                      <a:pt x="20" y="74"/>
                    </a:lnTo>
                    <a:lnTo>
                      <a:pt x="27" y="61"/>
                    </a:lnTo>
                    <a:lnTo>
                      <a:pt x="35" y="51"/>
                    </a:lnTo>
                    <a:lnTo>
                      <a:pt x="45" y="41"/>
                    </a:lnTo>
                    <a:lnTo>
                      <a:pt x="55" y="31"/>
                    </a:lnTo>
                    <a:lnTo>
                      <a:pt x="66" y="23"/>
                    </a:lnTo>
                    <a:lnTo>
                      <a:pt x="78" y="16"/>
                    </a:lnTo>
                    <a:lnTo>
                      <a:pt x="91" y="10"/>
                    </a:lnTo>
                    <a:lnTo>
                      <a:pt x="103" y="4"/>
                    </a:lnTo>
                    <a:lnTo>
                      <a:pt x="118" y="0"/>
                    </a:lnTo>
                    <a:lnTo>
                      <a:pt x="118" y="0"/>
                    </a:lnTo>
                    <a:lnTo>
                      <a:pt x="122" y="0"/>
                    </a:lnTo>
                    <a:lnTo>
                      <a:pt x="122" y="0"/>
                    </a:lnTo>
                    <a:lnTo>
                      <a:pt x="128" y="1"/>
                    </a:lnTo>
                    <a:lnTo>
                      <a:pt x="132" y="2"/>
                    </a:lnTo>
                    <a:lnTo>
                      <a:pt x="135" y="5"/>
                    </a:lnTo>
                    <a:lnTo>
                      <a:pt x="138" y="9"/>
                    </a:lnTo>
                    <a:lnTo>
                      <a:pt x="141" y="13"/>
                    </a:lnTo>
                    <a:lnTo>
                      <a:pt x="146" y="14"/>
                    </a:lnTo>
                    <a:lnTo>
                      <a:pt x="146" y="14"/>
                    </a:lnTo>
                    <a:lnTo>
                      <a:pt x="158" y="17"/>
                    </a:lnTo>
                    <a:lnTo>
                      <a:pt x="171" y="20"/>
                    </a:lnTo>
                    <a:lnTo>
                      <a:pt x="183" y="24"/>
                    </a:lnTo>
                    <a:lnTo>
                      <a:pt x="193" y="29"/>
                    </a:lnTo>
                    <a:lnTo>
                      <a:pt x="204" y="34"/>
                    </a:lnTo>
                    <a:lnTo>
                      <a:pt x="214" y="41"/>
                    </a:lnTo>
                    <a:lnTo>
                      <a:pt x="223" y="48"/>
                    </a:lnTo>
                    <a:lnTo>
                      <a:pt x="232" y="55"/>
                    </a:lnTo>
                    <a:lnTo>
                      <a:pt x="239" y="63"/>
                    </a:lnTo>
                    <a:lnTo>
                      <a:pt x="246" y="72"/>
                    </a:lnTo>
                    <a:lnTo>
                      <a:pt x="252" y="81"/>
                    </a:lnTo>
                    <a:lnTo>
                      <a:pt x="257" y="90"/>
                    </a:lnTo>
                    <a:lnTo>
                      <a:pt x="261" y="100"/>
                    </a:lnTo>
                    <a:lnTo>
                      <a:pt x="266" y="111"/>
                    </a:lnTo>
                    <a:lnTo>
                      <a:pt x="268" y="122"/>
                    </a:lnTo>
                    <a:lnTo>
                      <a:pt x="270" y="134"/>
                    </a:lnTo>
                    <a:lnTo>
                      <a:pt x="270" y="134"/>
                    </a:lnTo>
                    <a:lnTo>
                      <a:pt x="271" y="145"/>
                    </a:lnTo>
                    <a:lnTo>
                      <a:pt x="271" y="156"/>
                    </a:lnTo>
                    <a:lnTo>
                      <a:pt x="270" y="168"/>
                    </a:lnTo>
                    <a:lnTo>
                      <a:pt x="268" y="179"/>
                    </a:lnTo>
                    <a:lnTo>
                      <a:pt x="265" y="190"/>
                    </a:lnTo>
                    <a:lnTo>
                      <a:pt x="260" y="202"/>
                    </a:lnTo>
                    <a:lnTo>
                      <a:pt x="255" y="212"/>
                    </a:lnTo>
                    <a:lnTo>
                      <a:pt x="250" y="222"/>
                    </a:lnTo>
                    <a:lnTo>
                      <a:pt x="243" y="232"/>
                    </a:lnTo>
                    <a:lnTo>
                      <a:pt x="236" y="241"/>
                    </a:lnTo>
                    <a:lnTo>
                      <a:pt x="227" y="249"/>
                    </a:lnTo>
                    <a:lnTo>
                      <a:pt x="218" y="256"/>
                    </a:lnTo>
                    <a:lnTo>
                      <a:pt x="209" y="263"/>
                    </a:lnTo>
                    <a:lnTo>
                      <a:pt x="197" y="268"/>
                    </a:lnTo>
                    <a:lnTo>
                      <a:pt x="186" y="272"/>
                    </a:lnTo>
                    <a:lnTo>
                      <a:pt x="174" y="275"/>
                    </a:lnTo>
                    <a:lnTo>
                      <a:pt x="174" y="275"/>
                    </a:lnTo>
                    <a:lnTo>
                      <a:pt x="159" y="277"/>
                    </a:lnTo>
                    <a:lnTo>
                      <a:pt x="144" y="277"/>
                    </a:lnTo>
                    <a:lnTo>
                      <a:pt x="144" y="277"/>
                    </a:lnTo>
                    <a:close/>
                    <a:moveTo>
                      <a:pt x="101" y="48"/>
                    </a:moveTo>
                    <a:lnTo>
                      <a:pt x="101" y="48"/>
                    </a:lnTo>
                    <a:lnTo>
                      <a:pt x="87" y="56"/>
                    </a:lnTo>
                    <a:lnTo>
                      <a:pt x="73" y="66"/>
                    </a:lnTo>
                    <a:lnTo>
                      <a:pt x="62" y="79"/>
                    </a:lnTo>
                    <a:lnTo>
                      <a:pt x="57" y="86"/>
                    </a:lnTo>
                    <a:lnTo>
                      <a:pt x="52" y="93"/>
                    </a:lnTo>
                    <a:lnTo>
                      <a:pt x="48" y="100"/>
                    </a:lnTo>
                    <a:lnTo>
                      <a:pt x="44" y="109"/>
                    </a:lnTo>
                    <a:lnTo>
                      <a:pt x="40" y="117"/>
                    </a:lnTo>
                    <a:lnTo>
                      <a:pt x="38" y="126"/>
                    </a:lnTo>
                    <a:lnTo>
                      <a:pt x="37" y="135"/>
                    </a:lnTo>
                    <a:lnTo>
                      <a:pt x="36" y="144"/>
                    </a:lnTo>
                    <a:lnTo>
                      <a:pt x="37" y="153"/>
                    </a:lnTo>
                    <a:lnTo>
                      <a:pt x="38" y="163"/>
                    </a:lnTo>
                    <a:lnTo>
                      <a:pt x="38" y="163"/>
                    </a:lnTo>
                    <a:lnTo>
                      <a:pt x="41" y="172"/>
                    </a:lnTo>
                    <a:lnTo>
                      <a:pt x="44" y="180"/>
                    </a:lnTo>
                    <a:lnTo>
                      <a:pt x="48" y="187"/>
                    </a:lnTo>
                    <a:lnTo>
                      <a:pt x="52" y="194"/>
                    </a:lnTo>
                    <a:lnTo>
                      <a:pt x="56" y="202"/>
                    </a:lnTo>
                    <a:lnTo>
                      <a:pt x="62" y="208"/>
                    </a:lnTo>
                    <a:lnTo>
                      <a:pt x="67" y="214"/>
                    </a:lnTo>
                    <a:lnTo>
                      <a:pt x="73" y="219"/>
                    </a:lnTo>
                    <a:lnTo>
                      <a:pt x="81" y="224"/>
                    </a:lnTo>
                    <a:lnTo>
                      <a:pt x="88" y="229"/>
                    </a:lnTo>
                    <a:lnTo>
                      <a:pt x="95" y="232"/>
                    </a:lnTo>
                    <a:lnTo>
                      <a:pt x="103" y="235"/>
                    </a:lnTo>
                    <a:lnTo>
                      <a:pt x="112" y="238"/>
                    </a:lnTo>
                    <a:lnTo>
                      <a:pt x="121" y="239"/>
                    </a:lnTo>
                    <a:lnTo>
                      <a:pt x="129" y="241"/>
                    </a:lnTo>
                    <a:lnTo>
                      <a:pt x="139" y="241"/>
                    </a:lnTo>
                    <a:lnTo>
                      <a:pt x="139" y="241"/>
                    </a:lnTo>
                    <a:lnTo>
                      <a:pt x="147" y="241"/>
                    </a:lnTo>
                    <a:lnTo>
                      <a:pt x="155" y="240"/>
                    </a:lnTo>
                    <a:lnTo>
                      <a:pt x="163" y="238"/>
                    </a:lnTo>
                    <a:lnTo>
                      <a:pt x="171" y="236"/>
                    </a:lnTo>
                    <a:lnTo>
                      <a:pt x="171" y="236"/>
                    </a:lnTo>
                    <a:lnTo>
                      <a:pt x="179" y="233"/>
                    </a:lnTo>
                    <a:lnTo>
                      <a:pt x="187" y="229"/>
                    </a:lnTo>
                    <a:lnTo>
                      <a:pt x="194" y="224"/>
                    </a:lnTo>
                    <a:lnTo>
                      <a:pt x="201" y="219"/>
                    </a:lnTo>
                    <a:lnTo>
                      <a:pt x="207" y="214"/>
                    </a:lnTo>
                    <a:lnTo>
                      <a:pt x="213" y="208"/>
                    </a:lnTo>
                    <a:lnTo>
                      <a:pt x="217" y="202"/>
                    </a:lnTo>
                    <a:lnTo>
                      <a:pt x="222" y="194"/>
                    </a:lnTo>
                    <a:lnTo>
                      <a:pt x="225" y="187"/>
                    </a:lnTo>
                    <a:lnTo>
                      <a:pt x="228" y="180"/>
                    </a:lnTo>
                    <a:lnTo>
                      <a:pt x="230" y="172"/>
                    </a:lnTo>
                    <a:lnTo>
                      <a:pt x="233" y="163"/>
                    </a:lnTo>
                    <a:lnTo>
                      <a:pt x="234" y="155"/>
                    </a:lnTo>
                    <a:lnTo>
                      <a:pt x="234" y="147"/>
                    </a:lnTo>
                    <a:lnTo>
                      <a:pt x="233" y="139"/>
                    </a:lnTo>
                    <a:lnTo>
                      <a:pt x="230" y="130"/>
                    </a:lnTo>
                    <a:lnTo>
                      <a:pt x="230" y="130"/>
                    </a:lnTo>
                    <a:lnTo>
                      <a:pt x="228" y="121"/>
                    </a:lnTo>
                    <a:lnTo>
                      <a:pt x="225" y="113"/>
                    </a:lnTo>
                    <a:lnTo>
                      <a:pt x="221" y="105"/>
                    </a:lnTo>
                    <a:lnTo>
                      <a:pt x="216" y="97"/>
                    </a:lnTo>
                    <a:lnTo>
                      <a:pt x="212" y="90"/>
                    </a:lnTo>
                    <a:lnTo>
                      <a:pt x="206" y="84"/>
                    </a:lnTo>
                    <a:lnTo>
                      <a:pt x="199" y="78"/>
                    </a:lnTo>
                    <a:lnTo>
                      <a:pt x="192" y="73"/>
                    </a:lnTo>
                    <a:lnTo>
                      <a:pt x="185" y="67"/>
                    </a:lnTo>
                    <a:lnTo>
                      <a:pt x="177" y="63"/>
                    </a:lnTo>
                    <a:lnTo>
                      <a:pt x="168" y="59"/>
                    </a:lnTo>
                    <a:lnTo>
                      <a:pt x="160" y="56"/>
                    </a:lnTo>
                    <a:lnTo>
                      <a:pt x="150" y="53"/>
                    </a:lnTo>
                    <a:lnTo>
                      <a:pt x="141" y="51"/>
                    </a:lnTo>
                    <a:lnTo>
                      <a:pt x="129" y="50"/>
                    </a:lnTo>
                    <a:lnTo>
                      <a:pt x="119" y="49"/>
                    </a:lnTo>
                    <a:lnTo>
                      <a:pt x="119" y="49"/>
                    </a:lnTo>
                    <a:lnTo>
                      <a:pt x="115" y="49"/>
                    </a:lnTo>
                    <a:lnTo>
                      <a:pt x="112" y="47"/>
                    </a:lnTo>
                    <a:lnTo>
                      <a:pt x="107" y="45"/>
                    </a:lnTo>
                    <a:lnTo>
                      <a:pt x="101" y="4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81" name="chenying0907 926"/>
              <p:cNvSpPr>
                <a:spLocks noEditPoints="1"/>
              </p:cNvSpPr>
              <p:nvPr/>
            </p:nvSpPr>
            <p:spPr bwMode="auto">
              <a:xfrm>
                <a:off x="3282950" y="1227138"/>
                <a:ext cx="644525" cy="642938"/>
              </a:xfrm>
              <a:custGeom>
                <a:avLst/>
                <a:gdLst/>
                <a:ahLst/>
                <a:cxnLst>
                  <a:cxn ang="0">
                    <a:pos x="653" y="1206"/>
                  </a:cxn>
                  <a:cxn ang="0">
                    <a:pos x="563" y="1160"/>
                  </a:cxn>
                  <a:cxn ang="0">
                    <a:pos x="550" y="1153"/>
                  </a:cxn>
                  <a:cxn ang="0">
                    <a:pos x="236" y="832"/>
                  </a:cxn>
                  <a:cxn ang="0">
                    <a:pos x="143" y="731"/>
                  </a:cxn>
                  <a:cxn ang="0">
                    <a:pos x="77" y="679"/>
                  </a:cxn>
                  <a:cxn ang="0">
                    <a:pos x="72" y="657"/>
                  </a:cxn>
                  <a:cxn ang="0">
                    <a:pos x="40" y="570"/>
                  </a:cxn>
                  <a:cxn ang="0">
                    <a:pos x="11" y="425"/>
                  </a:cxn>
                  <a:cxn ang="0">
                    <a:pos x="1" y="212"/>
                  </a:cxn>
                  <a:cxn ang="0">
                    <a:pos x="10" y="196"/>
                  </a:cxn>
                  <a:cxn ang="0">
                    <a:pos x="19" y="182"/>
                  </a:cxn>
                  <a:cxn ang="0">
                    <a:pos x="110" y="81"/>
                  </a:cxn>
                  <a:cxn ang="0">
                    <a:pos x="210" y="10"/>
                  </a:cxn>
                  <a:cxn ang="0">
                    <a:pos x="228" y="8"/>
                  </a:cxn>
                  <a:cxn ang="0">
                    <a:pos x="242" y="2"/>
                  </a:cxn>
                  <a:cxn ang="0">
                    <a:pos x="419" y="2"/>
                  </a:cxn>
                  <a:cxn ang="0">
                    <a:pos x="599" y="26"/>
                  </a:cxn>
                  <a:cxn ang="0">
                    <a:pos x="638" y="36"/>
                  </a:cxn>
                  <a:cxn ang="0">
                    <a:pos x="656" y="46"/>
                  </a:cxn>
                  <a:cxn ang="0">
                    <a:pos x="887" y="256"/>
                  </a:cxn>
                  <a:cxn ang="0">
                    <a:pos x="1107" y="475"/>
                  </a:cxn>
                  <a:cxn ang="0">
                    <a:pos x="1167" y="525"/>
                  </a:cxn>
                  <a:cxn ang="0">
                    <a:pos x="1185" y="553"/>
                  </a:cxn>
                  <a:cxn ang="0">
                    <a:pos x="1215" y="644"/>
                  </a:cxn>
                  <a:cxn ang="0">
                    <a:pos x="1218" y="725"/>
                  </a:cxn>
                  <a:cxn ang="0">
                    <a:pos x="1194" y="798"/>
                  </a:cxn>
                  <a:cxn ang="0">
                    <a:pos x="1193" y="817"/>
                  </a:cxn>
                  <a:cxn ang="0">
                    <a:pos x="1109" y="909"/>
                  </a:cxn>
                  <a:cxn ang="0">
                    <a:pos x="862" y="1146"/>
                  </a:cxn>
                  <a:cxn ang="0">
                    <a:pos x="853" y="1157"/>
                  </a:cxn>
                  <a:cxn ang="0">
                    <a:pos x="761" y="1206"/>
                  </a:cxn>
                  <a:cxn ang="0">
                    <a:pos x="231" y="43"/>
                  </a:cxn>
                  <a:cxn ang="0">
                    <a:pos x="137" y="108"/>
                  </a:cxn>
                  <a:cxn ang="0">
                    <a:pos x="54" y="198"/>
                  </a:cxn>
                  <a:cxn ang="0">
                    <a:pos x="40" y="216"/>
                  </a:cxn>
                  <a:cxn ang="0">
                    <a:pos x="45" y="400"/>
                  </a:cxn>
                  <a:cxn ang="0">
                    <a:pos x="68" y="529"/>
                  </a:cxn>
                  <a:cxn ang="0">
                    <a:pos x="105" y="637"/>
                  </a:cxn>
                  <a:cxn ang="0">
                    <a:pos x="112" y="658"/>
                  </a:cxn>
                  <a:cxn ang="0">
                    <a:pos x="181" y="718"/>
                  </a:cxn>
                  <a:cxn ang="0">
                    <a:pos x="294" y="841"/>
                  </a:cxn>
                  <a:cxn ang="0">
                    <a:pos x="585" y="1129"/>
                  </a:cxn>
                  <a:cxn ang="0">
                    <a:pos x="633" y="1159"/>
                  </a:cxn>
                  <a:cxn ang="0">
                    <a:pos x="706" y="1177"/>
                  </a:cxn>
                  <a:cxn ang="0">
                    <a:pos x="765" y="1165"/>
                  </a:cxn>
                  <a:cxn ang="0">
                    <a:pos x="823" y="1131"/>
                  </a:cxn>
                  <a:cxn ang="0">
                    <a:pos x="865" y="1090"/>
                  </a:cxn>
                  <a:cxn ang="0">
                    <a:pos x="1140" y="817"/>
                  </a:cxn>
                  <a:cxn ang="0">
                    <a:pos x="1147" y="803"/>
                  </a:cxn>
                  <a:cxn ang="0">
                    <a:pos x="1177" y="736"/>
                  </a:cxn>
                  <a:cxn ang="0">
                    <a:pos x="1179" y="657"/>
                  </a:cxn>
                  <a:cxn ang="0">
                    <a:pos x="1148" y="564"/>
                  </a:cxn>
                  <a:cxn ang="0">
                    <a:pos x="1140" y="556"/>
                  </a:cxn>
                  <a:cxn ang="0">
                    <a:pos x="894" y="335"/>
                  </a:cxn>
                  <a:cxn ang="0">
                    <a:pos x="627" y="72"/>
                  </a:cxn>
                  <a:cxn ang="0">
                    <a:pos x="558" y="57"/>
                  </a:cxn>
                  <a:cxn ang="0">
                    <a:pos x="377" y="39"/>
                  </a:cxn>
                  <a:cxn ang="0">
                    <a:pos x="236" y="40"/>
                  </a:cxn>
                </a:cxnLst>
                <a:rect l="0" t="0" r="r" b="b"/>
                <a:pathLst>
                  <a:path w="1220" h="1215">
                    <a:moveTo>
                      <a:pt x="706" y="1215"/>
                    </a:moveTo>
                    <a:lnTo>
                      <a:pt x="706" y="1215"/>
                    </a:lnTo>
                    <a:lnTo>
                      <a:pt x="688" y="1214"/>
                    </a:lnTo>
                    <a:lnTo>
                      <a:pt x="671" y="1211"/>
                    </a:lnTo>
                    <a:lnTo>
                      <a:pt x="653" y="1206"/>
                    </a:lnTo>
                    <a:lnTo>
                      <a:pt x="636" y="1200"/>
                    </a:lnTo>
                    <a:lnTo>
                      <a:pt x="617" y="1193"/>
                    </a:lnTo>
                    <a:lnTo>
                      <a:pt x="599" y="1184"/>
                    </a:lnTo>
                    <a:lnTo>
                      <a:pt x="581" y="1172"/>
                    </a:lnTo>
                    <a:lnTo>
                      <a:pt x="563" y="1160"/>
                    </a:lnTo>
                    <a:lnTo>
                      <a:pt x="561" y="1158"/>
                    </a:lnTo>
                    <a:lnTo>
                      <a:pt x="558" y="1158"/>
                    </a:lnTo>
                    <a:lnTo>
                      <a:pt x="558" y="1158"/>
                    </a:lnTo>
                    <a:lnTo>
                      <a:pt x="554" y="1156"/>
                    </a:lnTo>
                    <a:lnTo>
                      <a:pt x="550" y="1153"/>
                    </a:lnTo>
                    <a:lnTo>
                      <a:pt x="307" y="910"/>
                    </a:lnTo>
                    <a:lnTo>
                      <a:pt x="307" y="910"/>
                    </a:lnTo>
                    <a:lnTo>
                      <a:pt x="290" y="891"/>
                    </a:lnTo>
                    <a:lnTo>
                      <a:pt x="271" y="872"/>
                    </a:lnTo>
                    <a:lnTo>
                      <a:pt x="236" y="832"/>
                    </a:lnTo>
                    <a:lnTo>
                      <a:pt x="236" y="832"/>
                    </a:lnTo>
                    <a:lnTo>
                      <a:pt x="200" y="790"/>
                    </a:lnTo>
                    <a:lnTo>
                      <a:pt x="181" y="771"/>
                    </a:lnTo>
                    <a:lnTo>
                      <a:pt x="163" y="751"/>
                    </a:lnTo>
                    <a:lnTo>
                      <a:pt x="143" y="731"/>
                    </a:lnTo>
                    <a:lnTo>
                      <a:pt x="123" y="714"/>
                    </a:lnTo>
                    <a:lnTo>
                      <a:pt x="102" y="697"/>
                    </a:lnTo>
                    <a:lnTo>
                      <a:pt x="80" y="682"/>
                    </a:lnTo>
                    <a:lnTo>
                      <a:pt x="80" y="682"/>
                    </a:lnTo>
                    <a:lnTo>
                      <a:pt x="77" y="679"/>
                    </a:lnTo>
                    <a:lnTo>
                      <a:pt x="74" y="677"/>
                    </a:lnTo>
                    <a:lnTo>
                      <a:pt x="72" y="670"/>
                    </a:lnTo>
                    <a:lnTo>
                      <a:pt x="71" y="665"/>
                    </a:lnTo>
                    <a:lnTo>
                      <a:pt x="71" y="661"/>
                    </a:lnTo>
                    <a:lnTo>
                      <a:pt x="72" y="657"/>
                    </a:lnTo>
                    <a:lnTo>
                      <a:pt x="71" y="654"/>
                    </a:lnTo>
                    <a:lnTo>
                      <a:pt x="71" y="654"/>
                    </a:lnTo>
                    <a:lnTo>
                      <a:pt x="59" y="626"/>
                    </a:lnTo>
                    <a:lnTo>
                      <a:pt x="49" y="598"/>
                    </a:lnTo>
                    <a:lnTo>
                      <a:pt x="40" y="570"/>
                    </a:lnTo>
                    <a:lnTo>
                      <a:pt x="32" y="541"/>
                    </a:lnTo>
                    <a:lnTo>
                      <a:pt x="25" y="512"/>
                    </a:lnTo>
                    <a:lnTo>
                      <a:pt x="19" y="483"/>
                    </a:lnTo>
                    <a:lnTo>
                      <a:pt x="15" y="453"/>
                    </a:lnTo>
                    <a:lnTo>
                      <a:pt x="11" y="425"/>
                    </a:lnTo>
                    <a:lnTo>
                      <a:pt x="7" y="396"/>
                    </a:lnTo>
                    <a:lnTo>
                      <a:pt x="4" y="368"/>
                    </a:lnTo>
                    <a:lnTo>
                      <a:pt x="1" y="312"/>
                    </a:lnTo>
                    <a:lnTo>
                      <a:pt x="0" y="259"/>
                    </a:lnTo>
                    <a:lnTo>
                      <a:pt x="1" y="212"/>
                    </a:lnTo>
                    <a:lnTo>
                      <a:pt x="1" y="212"/>
                    </a:lnTo>
                    <a:lnTo>
                      <a:pt x="1" y="207"/>
                    </a:lnTo>
                    <a:lnTo>
                      <a:pt x="3" y="202"/>
                    </a:lnTo>
                    <a:lnTo>
                      <a:pt x="6" y="198"/>
                    </a:lnTo>
                    <a:lnTo>
                      <a:pt x="10" y="196"/>
                    </a:lnTo>
                    <a:lnTo>
                      <a:pt x="14" y="193"/>
                    </a:lnTo>
                    <a:lnTo>
                      <a:pt x="16" y="188"/>
                    </a:lnTo>
                    <a:lnTo>
                      <a:pt x="16" y="188"/>
                    </a:lnTo>
                    <a:lnTo>
                      <a:pt x="17" y="185"/>
                    </a:lnTo>
                    <a:lnTo>
                      <a:pt x="19" y="182"/>
                    </a:lnTo>
                    <a:lnTo>
                      <a:pt x="19" y="182"/>
                    </a:lnTo>
                    <a:lnTo>
                      <a:pt x="41" y="154"/>
                    </a:lnTo>
                    <a:lnTo>
                      <a:pt x="63" y="127"/>
                    </a:lnTo>
                    <a:lnTo>
                      <a:pt x="86" y="103"/>
                    </a:lnTo>
                    <a:lnTo>
                      <a:pt x="110" y="81"/>
                    </a:lnTo>
                    <a:lnTo>
                      <a:pt x="135" y="60"/>
                    </a:lnTo>
                    <a:lnTo>
                      <a:pt x="159" y="41"/>
                    </a:lnTo>
                    <a:lnTo>
                      <a:pt x="185" y="25"/>
                    </a:lnTo>
                    <a:lnTo>
                      <a:pt x="210" y="10"/>
                    </a:lnTo>
                    <a:lnTo>
                      <a:pt x="210" y="10"/>
                    </a:lnTo>
                    <a:lnTo>
                      <a:pt x="215" y="8"/>
                    </a:lnTo>
                    <a:lnTo>
                      <a:pt x="219" y="7"/>
                    </a:lnTo>
                    <a:lnTo>
                      <a:pt x="219" y="7"/>
                    </a:lnTo>
                    <a:lnTo>
                      <a:pt x="222" y="8"/>
                    </a:lnTo>
                    <a:lnTo>
                      <a:pt x="228" y="8"/>
                    </a:lnTo>
                    <a:lnTo>
                      <a:pt x="232" y="5"/>
                    </a:lnTo>
                    <a:lnTo>
                      <a:pt x="232" y="5"/>
                    </a:lnTo>
                    <a:lnTo>
                      <a:pt x="236" y="3"/>
                    </a:lnTo>
                    <a:lnTo>
                      <a:pt x="242" y="2"/>
                    </a:lnTo>
                    <a:lnTo>
                      <a:pt x="242" y="2"/>
                    </a:lnTo>
                    <a:lnTo>
                      <a:pt x="291" y="0"/>
                    </a:lnTo>
                    <a:lnTo>
                      <a:pt x="335" y="0"/>
                    </a:lnTo>
                    <a:lnTo>
                      <a:pt x="335" y="0"/>
                    </a:lnTo>
                    <a:lnTo>
                      <a:pt x="377" y="0"/>
                    </a:lnTo>
                    <a:lnTo>
                      <a:pt x="419" y="2"/>
                    </a:lnTo>
                    <a:lnTo>
                      <a:pt x="458" y="5"/>
                    </a:lnTo>
                    <a:lnTo>
                      <a:pt x="495" y="8"/>
                    </a:lnTo>
                    <a:lnTo>
                      <a:pt x="531" y="13"/>
                    </a:lnTo>
                    <a:lnTo>
                      <a:pt x="566" y="20"/>
                    </a:lnTo>
                    <a:lnTo>
                      <a:pt x="599" y="26"/>
                    </a:lnTo>
                    <a:lnTo>
                      <a:pt x="631" y="34"/>
                    </a:lnTo>
                    <a:lnTo>
                      <a:pt x="631" y="34"/>
                    </a:lnTo>
                    <a:lnTo>
                      <a:pt x="634" y="35"/>
                    </a:lnTo>
                    <a:lnTo>
                      <a:pt x="636" y="36"/>
                    </a:lnTo>
                    <a:lnTo>
                      <a:pt x="638" y="36"/>
                    </a:lnTo>
                    <a:lnTo>
                      <a:pt x="638" y="36"/>
                    </a:lnTo>
                    <a:lnTo>
                      <a:pt x="642" y="36"/>
                    </a:lnTo>
                    <a:lnTo>
                      <a:pt x="646" y="38"/>
                    </a:lnTo>
                    <a:lnTo>
                      <a:pt x="656" y="46"/>
                    </a:lnTo>
                    <a:lnTo>
                      <a:pt x="656" y="46"/>
                    </a:lnTo>
                    <a:lnTo>
                      <a:pt x="697" y="80"/>
                    </a:lnTo>
                    <a:lnTo>
                      <a:pt x="736" y="114"/>
                    </a:lnTo>
                    <a:lnTo>
                      <a:pt x="775" y="149"/>
                    </a:lnTo>
                    <a:lnTo>
                      <a:pt x="812" y="184"/>
                    </a:lnTo>
                    <a:lnTo>
                      <a:pt x="887" y="256"/>
                    </a:lnTo>
                    <a:lnTo>
                      <a:pt x="958" y="328"/>
                    </a:lnTo>
                    <a:lnTo>
                      <a:pt x="958" y="328"/>
                    </a:lnTo>
                    <a:lnTo>
                      <a:pt x="1008" y="379"/>
                    </a:lnTo>
                    <a:lnTo>
                      <a:pt x="1057" y="428"/>
                    </a:lnTo>
                    <a:lnTo>
                      <a:pt x="1107" y="475"/>
                    </a:lnTo>
                    <a:lnTo>
                      <a:pt x="1156" y="521"/>
                    </a:lnTo>
                    <a:lnTo>
                      <a:pt x="1159" y="524"/>
                    </a:lnTo>
                    <a:lnTo>
                      <a:pt x="1163" y="524"/>
                    </a:lnTo>
                    <a:lnTo>
                      <a:pt x="1163" y="524"/>
                    </a:lnTo>
                    <a:lnTo>
                      <a:pt x="1167" y="525"/>
                    </a:lnTo>
                    <a:lnTo>
                      <a:pt x="1171" y="527"/>
                    </a:lnTo>
                    <a:lnTo>
                      <a:pt x="1173" y="529"/>
                    </a:lnTo>
                    <a:lnTo>
                      <a:pt x="1175" y="533"/>
                    </a:lnTo>
                    <a:lnTo>
                      <a:pt x="1175" y="533"/>
                    </a:lnTo>
                    <a:lnTo>
                      <a:pt x="1185" y="553"/>
                    </a:lnTo>
                    <a:lnTo>
                      <a:pt x="1193" y="571"/>
                    </a:lnTo>
                    <a:lnTo>
                      <a:pt x="1201" y="590"/>
                    </a:lnTo>
                    <a:lnTo>
                      <a:pt x="1207" y="607"/>
                    </a:lnTo>
                    <a:lnTo>
                      <a:pt x="1211" y="626"/>
                    </a:lnTo>
                    <a:lnTo>
                      <a:pt x="1215" y="644"/>
                    </a:lnTo>
                    <a:lnTo>
                      <a:pt x="1218" y="660"/>
                    </a:lnTo>
                    <a:lnTo>
                      <a:pt x="1220" y="677"/>
                    </a:lnTo>
                    <a:lnTo>
                      <a:pt x="1220" y="693"/>
                    </a:lnTo>
                    <a:lnTo>
                      <a:pt x="1220" y="710"/>
                    </a:lnTo>
                    <a:lnTo>
                      <a:pt x="1218" y="725"/>
                    </a:lnTo>
                    <a:lnTo>
                      <a:pt x="1216" y="741"/>
                    </a:lnTo>
                    <a:lnTo>
                      <a:pt x="1212" y="755"/>
                    </a:lnTo>
                    <a:lnTo>
                      <a:pt x="1208" y="771"/>
                    </a:lnTo>
                    <a:lnTo>
                      <a:pt x="1202" y="785"/>
                    </a:lnTo>
                    <a:lnTo>
                      <a:pt x="1194" y="798"/>
                    </a:lnTo>
                    <a:lnTo>
                      <a:pt x="1192" y="804"/>
                    </a:lnTo>
                    <a:lnTo>
                      <a:pt x="1193" y="809"/>
                    </a:lnTo>
                    <a:lnTo>
                      <a:pt x="1193" y="809"/>
                    </a:lnTo>
                    <a:lnTo>
                      <a:pt x="1194" y="813"/>
                    </a:lnTo>
                    <a:lnTo>
                      <a:pt x="1193" y="817"/>
                    </a:lnTo>
                    <a:lnTo>
                      <a:pt x="1191" y="821"/>
                    </a:lnTo>
                    <a:lnTo>
                      <a:pt x="1188" y="826"/>
                    </a:lnTo>
                    <a:lnTo>
                      <a:pt x="1188" y="826"/>
                    </a:lnTo>
                    <a:lnTo>
                      <a:pt x="1147" y="869"/>
                    </a:lnTo>
                    <a:lnTo>
                      <a:pt x="1109" y="909"/>
                    </a:lnTo>
                    <a:lnTo>
                      <a:pt x="1070" y="948"/>
                    </a:lnTo>
                    <a:lnTo>
                      <a:pt x="1031" y="985"/>
                    </a:lnTo>
                    <a:lnTo>
                      <a:pt x="952" y="1062"/>
                    </a:lnTo>
                    <a:lnTo>
                      <a:pt x="862" y="1146"/>
                    </a:lnTo>
                    <a:lnTo>
                      <a:pt x="862" y="1146"/>
                    </a:lnTo>
                    <a:lnTo>
                      <a:pt x="858" y="1151"/>
                    </a:lnTo>
                    <a:lnTo>
                      <a:pt x="857" y="1152"/>
                    </a:lnTo>
                    <a:lnTo>
                      <a:pt x="857" y="1152"/>
                    </a:lnTo>
                    <a:lnTo>
                      <a:pt x="853" y="1157"/>
                    </a:lnTo>
                    <a:lnTo>
                      <a:pt x="853" y="1157"/>
                    </a:lnTo>
                    <a:lnTo>
                      <a:pt x="834" y="1170"/>
                    </a:lnTo>
                    <a:lnTo>
                      <a:pt x="815" y="1182"/>
                    </a:lnTo>
                    <a:lnTo>
                      <a:pt x="798" y="1192"/>
                    </a:lnTo>
                    <a:lnTo>
                      <a:pt x="779" y="1200"/>
                    </a:lnTo>
                    <a:lnTo>
                      <a:pt x="761" y="1206"/>
                    </a:lnTo>
                    <a:lnTo>
                      <a:pt x="743" y="1211"/>
                    </a:lnTo>
                    <a:lnTo>
                      <a:pt x="724" y="1214"/>
                    </a:lnTo>
                    <a:lnTo>
                      <a:pt x="706" y="1215"/>
                    </a:lnTo>
                    <a:lnTo>
                      <a:pt x="706" y="1215"/>
                    </a:lnTo>
                    <a:close/>
                    <a:moveTo>
                      <a:pt x="231" y="43"/>
                    </a:moveTo>
                    <a:lnTo>
                      <a:pt x="231" y="43"/>
                    </a:lnTo>
                    <a:lnTo>
                      <a:pt x="206" y="57"/>
                    </a:lnTo>
                    <a:lnTo>
                      <a:pt x="182" y="72"/>
                    </a:lnTo>
                    <a:lnTo>
                      <a:pt x="159" y="90"/>
                    </a:lnTo>
                    <a:lnTo>
                      <a:pt x="137" y="108"/>
                    </a:lnTo>
                    <a:lnTo>
                      <a:pt x="114" y="129"/>
                    </a:lnTo>
                    <a:lnTo>
                      <a:pt x="93" y="151"/>
                    </a:lnTo>
                    <a:lnTo>
                      <a:pt x="73" y="175"/>
                    </a:lnTo>
                    <a:lnTo>
                      <a:pt x="54" y="198"/>
                    </a:lnTo>
                    <a:lnTo>
                      <a:pt x="54" y="198"/>
                    </a:lnTo>
                    <a:lnTo>
                      <a:pt x="50" y="202"/>
                    </a:lnTo>
                    <a:lnTo>
                      <a:pt x="46" y="205"/>
                    </a:lnTo>
                    <a:lnTo>
                      <a:pt x="40" y="208"/>
                    </a:lnTo>
                    <a:lnTo>
                      <a:pt x="40" y="216"/>
                    </a:lnTo>
                    <a:lnTo>
                      <a:pt x="40" y="216"/>
                    </a:lnTo>
                    <a:lnTo>
                      <a:pt x="39" y="280"/>
                    </a:lnTo>
                    <a:lnTo>
                      <a:pt x="40" y="311"/>
                    </a:lnTo>
                    <a:lnTo>
                      <a:pt x="41" y="342"/>
                    </a:lnTo>
                    <a:lnTo>
                      <a:pt x="43" y="371"/>
                    </a:lnTo>
                    <a:lnTo>
                      <a:pt x="45" y="400"/>
                    </a:lnTo>
                    <a:lnTo>
                      <a:pt x="49" y="427"/>
                    </a:lnTo>
                    <a:lnTo>
                      <a:pt x="52" y="453"/>
                    </a:lnTo>
                    <a:lnTo>
                      <a:pt x="56" y="479"/>
                    </a:lnTo>
                    <a:lnTo>
                      <a:pt x="61" y="504"/>
                    </a:lnTo>
                    <a:lnTo>
                      <a:pt x="68" y="529"/>
                    </a:lnTo>
                    <a:lnTo>
                      <a:pt x="74" y="552"/>
                    </a:lnTo>
                    <a:lnTo>
                      <a:pt x="80" y="574"/>
                    </a:lnTo>
                    <a:lnTo>
                      <a:pt x="88" y="596"/>
                    </a:lnTo>
                    <a:lnTo>
                      <a:pt x="96" y="618"/>
                    </a:lnTo>
                    <a:lnTo>
                      <a:pt x="105" y="637"/>
                    </a:lnTo>
                    <a:lnTo>
                      <a:pt x="105" y="637"/>
                    </a:lnTo>
                    <a:lnTo>
                      <a:pt x="107" y="642"/>
                    </a:lnTo>
                    <a:lnTo>
                      <a:pt x="107" y="648"/>
                    </a:lnTo>
                    <a:lnTo>
                      <a:pt x="107" y="654"/>
                    </a:lnTo>
                    <a:lnTo>
                      <a:pt x="112" y="658"/>
                    </a:lnTo>
                    <a:lnTo>
                      <a:pt x="112" y="658"/>
                    </a:lnTo>
                    <a:lnTo>
                      <a:pt x="131" y="671"/>
                    </a:lnTo>
                    <a:lnTo>
                      <a:pt x="148" y="686"/>
                    </a:lnTo>
                    <a:lnTo>
                      <a:pt x="165" y="701"/>
                    </a:lnTo>
                    <a:lnTo>
                      <a:pt x="181" y="718"/>
                    </a:lnTo>
                    <a:lnTo>
                      <a:pt x="213" y="751"/>
                    </a:lnTo>
                    <a:lnTo>
                      <a:pt x="243" y="785"/>
                    </a:lnTo>
                    <a:lnTo>
                      <a:pt x="243" y="785"/>
                    </a:lnTo>
                    <a:lnTo>
                      <a:pt x="276" y="822"/>
                    </a:lnTo>
                    <a:lnTo>
                      <a:pt x="294" y="841"/>
                    </a:lnTo>
                    <a:lnTo>
                      <a:pt x="311" y="859"/>
                    </a:lnTo>
                    <a:lnTo>
                      <a:pt x="579" y="1127"/>
                    </a:lnTo>
                    <a:lnTo>
                      <a:pt x="582" y="1128"/>
                    </a:lnTo>
                    <a:lnTo>
                      <a:pt x="582" y="1128"/>
                    </a:lnTo>
                    <a:lnTo>
                      <a:pt x="585" y="1129"/>
                    </a:lnTo>
                    <a:lnTo>
                      <a:pt x="588" y="1131"/>
                    </a:lnTo>
                    <a:lnTo>
                      <a:pt x="588" y="1131"/>
                    </a:lnTo>
                    <a:lnTo>
                      <a:pt x="604" y="1142"/>
                    </a:lnTo>
                    <a:lnTo>
                      <a:pt x="618" y="1152"/>
                    </a:lnTo>
                    <a:lnTo>
                      <a:pt x="633" y="1159"/>
                    </a:lnTo>
                    <a:lnTo>
                      <a:pt x="647" y="1165"/>
                    </a:lnTo>
                    <a:lnTo>
                      <a:pt x="662" y="1170"/>
                    </a:lnTo>
                    <a:lnTo>
                      <a:pt x="677" y="1174"/>
                    </a:lnTo>
                    <a:lnTo>
                      <a:pt x="691" y="1177"/>
                    </a:lnTo>
                    <a:lnTo>
                      <a:pt x="706" y="1177"/>
                    </a:lnTo>
                    <a:lnTo>
                      <a:pt x="706" y="1177"/>
                    </a:lnTo>
                    <a:lnTo>
                      <a:pt x="720" y="1177"/>
                    </a:lnTo>
                    <a:lnTo>
                      <a:pt x="735" y="1174"/>
                    </a:lnTo>
                    <a:lnTo>
                      <a:pt x="750" y="1170"/>
                    </a:lnTo>
                    <a:lnTo>
                      <a:pt x="765" y="1165"/>
                    </a:lnTo>
                    <a:lnTo>
                      <a:pt x="779" y="1159"/>
                    </a:lnTo>
                    <a:lnTo>
                      <a:pt x="794" y="1152"/>
                    </a:lnTo>
                    <a:lnTo>
                      <a:pt x="808" y="1142"/>
                    </a:lnTo>
                    <a:lnTo>
                      <a:pt x="823" y="1131"/>
                    </a:lnTo>
                    <a:lnTo>
                      <a:pt x="823" y="1131"/>
                    </a:lnTo>
                    <a:lnTo>
                      <a:pt x="824" y="1130"/>
                    </a:lnTo>
                    <a:lnTo>
                      <a:pt x="825" y="1130"/>
                    </a:lnTo>
                    <a:lnTo>
                      <a:pt x="826" y="1129"/>
                    </a:lnTo>
                    <a:lnTo>
                      <a:pt x="865" y="1090"/>
                    </a:lnTo>
                    <a:lnTo>
                      <a:pt x="865" y="1090"/>
                    </a:lnTo>
                    <a:lnTo>
                      <a:pt x="934" y="1017"/>
                    </a:lnTo>
                    <a:lnTo>
                      <a:pt x="1002" y="949"/>
                    </a:lnTo>
                    <a:lnTo>
                      <a:pt x="1069" y="883"/>
                    </a:lnTo>
                    <a:lnTo>
                      <a:pt x="1105" y="850"/>
                    </a:lnTo>
                    <a:lnTo>
                      <a:pt x="1140" y="817"/>
                    </a:lnTo>
                    <a:lnTo>
                      <a:pt x="1143" y="815"/>
                    </a:lnTo>
                    <a:lnTo>
                      <a:pt x="1144" y="811"/>
                    </a:lnTo>
                    <a:lnTo>
                      <a:pt x="1144" y="811"/>
                    </a:lnTo>
                    <a:lnTo>
                      <a:pt x="1145" y="807"/>
                    </a:lnTo>
                    <a:lnTo>
                      <a:pt x="1147" y="803"/>
                    </a:lnTo>
                    <a:lnTo>
                      <a:pt x="1147" y="803"/>
                    </a:lnTo>
                    <a:lnTo>
                      <a:pt x="1157" y="786"/>
                    </a:lnTo>
                    <a:lnTo>
                      <a:pt x="1165" y="770"/>
                    </a:lnTo>
                    <a:lnTo>
                      <a:pt x="1173" y="753"/>
                    </a:lnTo>
                    <a:lnTo>
                      <a:pt x="1177" y="736"/>
                    </a:lnTo>
                    <a:lnTo>
                      <a:pt x="1180" y="720"/>
                    </a:lnTo>
                    <a:lnTo>
                      <a:pt x="1182" y="703"/>
                    </a:lnTo>
                    <a:lnTo>
                      <a:pt x="1182" y="688"/>
                    </a:lnTo>
                    <a:lnTo>
                      <a:pt x="1181" y="672"/>
                    </a:lnTo>
                    <a:lnTo>
                      <a:pt x="1179" y="657"/>
                    </a:lnTo>
                    <a:lnTo>
                      <a:pt x="1176" y="642"/>
                    </a:lnTo>
                    <a:lnTo>
                      <a:pt x="1173" y="628"/>
                    </a:lnTo>
                    <a:lnTo>
                      <a:pt x="1169" y="614"/>
                    </a:lnTo>
                    <a:lnTo>
                      <a:pt x="1158" y="588"/>
                    </a:lnTo>
                    <a:lnTo>
                      <a:pt x="1148" y="564"/>
                    </a:lnTo>
                    <a:lnTo>
                      <a:pt x="1146" y="560"/>
                    </a:lnTo>
                    <a:lnTo>
                      <a:pt x="1143" y="558"/>
                    </a:lnTo>
                    <a:lnTo>
                      <a:pt x="1143" y="558"/>
                    </a:lnTo>
                    <a:lnTo>
                      <a:pt x="1140" y="556"/>
                    </a:lnTo>
                    <a:lnTo>
                      <a:pt x="1140" y="556"/>
                    </a:lnTo>
                    <a:lnTo>
                      <a:pt x="1089" y="514"/>
                    </a:lnTo>
                    <a:lnTo>
                      <a:pt x="1039" y="471"/>
                    </a:lnTo>
                    <a:lnTo>
                      <a:pt x="991" y="427"/>
                    </a:lnTo>
                    <a:lnTo>
                      <a:pt x="942" y="381"/>
                    </a:lnTo>
                    <a:lnTo>
                      <a:pt x="894" y="335"/>
                    </a:lnTo>
                    <a:lnTo>
                      <a:pt x="846" y="289"/>
                    </a:lnTo>
                    <a:lnTo>
                      <a:pt x="752" y="196"/>
                    </a:lnTo>
                    <a:lnTo>
                      <a:pt x="752" y="196"/>
                    </a:lnTo>
                    <a:lnTo>
                      <a:pt x="629" y="75"/>
                    </a:lnTo>
                    <a:lnTo>
                      <a:pt x="627" y="72"/>
                    </a:lnTo>
                    <a:lnTo>
                      <a:pt x="623" y="72"/>
                    </a:lnTo>
                    <a:lnTo>
                      <a:pt x="622" y="71"/>
                    </a:lnTo>
                    <a:lnTo>
                      <a:pt x="622" y="71"/>
                    </a:lnTo>
                    <a:lnTo>
                      <a:pt x="590" y="64"/>
                    </a:lnTo>
                    <a:lnTo>
                      <a:pt x="558" y="57"/>
                    </a:lnTo>
                    <a:lnTo>
                      <a:pt x="525" y="52"/>
                    </a:lnTo>
                    <a:lnTo>
                      <a:pt x="491" y="46"/>
                    </a:lnTo>
                    <a:lnTo>
                      <a:pt x="455" y="43"/>
                    </a:lnTo>
                    <a:lnTo>
                      <a:pt x="417" y="40"/>
                    </a:lnTo>
                    <a:lnTo>
                      <a:pt x="377" y="39"/>
                    </a:lnTo>
                    <a:lnTo>
                      <a:pt x="336" y="38"/>
                    </a:lnTo>
                    <a:lnTo>
                      <a:pt x="336" y="38"/>
                    </a:lnTo>
                    <a:lnTo>
                      <a:pt x="291" y="39"/>
                    </a:lnTo>
                    <a:lnTo>
                      <a:pt x="241" y="40"/>
                    </a:lnTo>
                    <a:lnTo>
                      <a:pt x="236" y="40"/>
                    </a:lnTo>
                    <a:lnTo>
                      <a:pt x="232" y="42"/>
                    </a:lnTo>
                    <a:lnTo>
                      <a:pt x="232" y="42"/>
                    </a:lnTo>
                    <a:lnTo>
                      <a:pt x="231" y="43"/>
                    </a:lnTo>
                    <a:lnTo>
                      <a:pt x="231" y="4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82" name="chenying0907 927"/>
              <p:cNvSpPr>
                <a:spLocks noEditPoints="1"/>
              </p:cNvSpPr>
              <p:nvPr/>
            </p:nvSpPr>
            <p:spPr bwMode="auto">
              <a:xfrm>
                <a:off x="3424238" y="1154113"/>
                <a:ext cx="557213" cy="225425"/>
              </a:xfrm>
              <a:custGeom>
                <a:avLst/>
                <a:gdLst/>
                <a:ahLst/>
                <a:cxnLst>
                  <a:cxn ang="0">
                    <a:pos x="77" y="421"/>
                  </a:cxn>
                  <a:cxn ang="0">
                    <a:pos x="65" y="420"/>
                  </a:cxn>
                  <a:cxn ang="0">
                    <a:pos x="28" y="385"/>
                  </a:cxn>
                  <a:cxn ang="0">
                    <a:pos x="2" y="324"/>
                  </a:cxn>
                  <a:cxn ang="0">
                    <a:pos x="1" y="253"/>
                  </a:cxn>
                  <a:cxn ang="0">
                    <a:pos x="3" y="188"/>
                  </a:cxn>
                  <a:cxn ang="0">
                    <a:pos x="40" y="100"/>
                  </a:cxn>
                  <a:cxn ang="0">
                    <a:pos x="87" y="65"/>
                  </a:cxn>
                  <a:cxn ang="0">
                    <a:pos x="160" y="37"/>
                  </a:cxn>
                  <a:cxn ang="0">
                    <a:pos x="250" y="24"/>
                  </a:cxn>
                  <a:cxn ang="0">
                    <a:pos x="311" y="37"/>
                  </a:cxn>
                  <a:cxn ang="0">
                    <a:pos x="412" y="72"/>
                  </a:cxn>
                  <a:cxn ang="0">
                    <a:pos x="529" y="127"/>
                  </a:cxn>
                  <a:cxn ang="0">
                    <a:pos x="587" y="70"/>
                  </a:cxn>
                  <a:cxn ang="0">
                    <a:pos x="661" y="29"/>
                  </a:cxn>
                  <a:cxn ang="0">
                    <a:pos x="790" y="1"/>
                  </a:cxn>
                  <a:cxn ang="0">
                    <a:pos x="894" y="10"/>
                  </a:cxn>
                  <a:cxn ang="0">
                    <a:pos x="971" y="35"/>
                  </a:cxn>
                  <a:cxn ang="0">
                    <a:pos x="1030" y="87"/>
                  </a:cxn>
                  <a:cxn ang="0">
                    <a:pos x="1052" y="163"/>
                  </a:cxn>
                  <a:cxn ang="0">
                    <a:pos x="1025" y="252"/>
                  </a:cxn>
                  <a:cxn ang="0">
                    <a:pos x="951" y="306"/>
                  </a:cxn>
                  <a:cxn ang="0">
                    <a:pos x="871" y="326"/>
                  </a:cxn>
                  <a:cxn ang="0">
                    <a:pos x="769" y="315"/>
                  </a:cxn>
                  <a:cxn ang="0">
                    <a:pos x="623" y="246"/>
                  </a:cxn>
                  <a:cxn ang="0">
                    <a:pos x="524" y="190"/>
                  </a:cxn>
                  <a:cxn ang="0">
                    <a:pos x="479" y="259"/>
                  </a:cxn>
                  <a:cxn ang="0">
                    <a:pos x="458" y="261"/>
                  </a:cxn>
                  <a:cxn ang="0">
                    <a:pos x="451" y="244"/>
                  </a:cxn>
                  <a:cxn ang="0">
                    <a:pos x="504" y="162"/>
                  </a:cxn>
                  <a:cxn ang="0">
                    <a:pos x="394" y="95"/>
                  </a:cxn>
                  <a:cxn ang="0">
                    <a:pos x="310" y="68"/>
                  </a:cxn>
                  <a:cxn ang="0">
                    <a:pos x="213" y="57"/>
                  </a:cxn>
                  <a:cxn ang="0">
                    <a:pos x="142" y="76"/>
                  </a:cxn>
                  <a:cxn ang="0">
                    <a:pos x="89" y="99"/>
                  </a:cxn>
                  <a:cxn ang="0">
                    <a:pos x="47" y="159"/>
                  </a:cxn>
                  <a:cxn ang="0">
                    <a:pos x="30" y="231"/>
                  </a:cxn>
                  <a:cxn ang="0">
                    <a:pos x="41" y="335"/>
                  </a:cxn>
                  <a:cxn ang="0">
                    <a:pos x="65" y="372"/>
                  </a:cxn>
                  <a:cxn ang="0">
                    <a:pos x="101" y="397"/>
                  </a:cxn>
                  <a:cxn ang="0">
                    <a:pos x="117" y="394"/>
                  </a:cxn>
                  <a:cxn ang="0">
                    <a:pos x="127" y="410"/>
                  </a:cxn>
                  <a:cxn ang="0">
                    <a:pos x="112" y="425"/>
                  </a:cxn>
                  <a:cxn ang="0">
                    <a:pos x="819" y="29"/>
                  </a:cxn>
                  <a:cxn ang="0">
                    <a:pos x="736" y="41"/>
                  </a:cxn>
                  <a:cxn ang="0">
                    <a:pos x="628" y="80"/>
                  </a:cxn>
                  <a:cxn ang="0">
                    <a:pos x="550" y="152"/>
                  </a:cxn>
                  <a:cxn ang="0">
                    <a:pos x="632" y="213"/>
                  </a:cxn>
                  <a:cxn ang="0">
                    <a:pos x="723" y="264"/>
                  </a:cxn>
                  <a:cxn ang="0">
                    <a:pos x="808" y="289"/>
                  </a:cxn>
                  <a:cxn ang="0">
                    <a:pos x="922" y="285"/>
                  </a:cxn>
                  <a:cxn ang="0">
                    <a:pos x="994" y="243"/>
                  </a:cxn>
                  <a:cxn ang="0">
                    <a:pos x="1021" y="169"/>
                  </a:cxn>
                  <a:cxn ang="0">
                    <a:pos x="1014" y="119"/>
                  </a:cxn>
                  <a:cxn ang="0">
                    <a:pos x="991" y="91"/>
                  </a:cxn>
                  <a:cxn ang="0">
                    <a:pos x="938" y="55"/>
                  </a:cxn>
                  <a:cxn ang="0">
                    <a:pos x="849" y="32"/>
                  </a:cxn>
                </a:cxnLst>
                <a:rect l="0" t="0" r="r" b="b"/>
                <a:pathLst>
                  <a:path w="1052" h="426">
                    <a:moveTo>
                      <a:pt x="96" y="426"/>
                    </a:moveTo>
                    <a:lnTo>
                      <a:pt x="96" y="426"/>
                    </a:lnTo>
                    <a:lnTo>
                      <a:pt x="90" y="425"/>
                    </a:lnTo>
                    <a:lnTo>
                      <a:pt x="85" y="425"/>
                    </a:lnTo>
                    <a:lnTo>
                      <a:pt x="80" y="423"/>
                    </a:lnTo>
                    <a:lnTo>
                      <a:pt x="77" y="421"/>
                    </a:lnTo>
                    <a:lnTo>
                      <a:pt x="74" y="418"/>
                    </a:lnTo>
                    <a:lnTo>
                      <a:pt x="68" y="423"/>
                    </a:lnTo>
                    <a:lnTo>
                      <a:pt x="68" y="421"/>
                    </a:lnTo>
                    <a:lnTo>
                      <a:pt x="68" y="421"/>
                    </a:lnTo>
                    <a:lnTo>
                      <a:pt x="65" y="420"/>
                    </a:lnTo>
                    <a:lnTo>
                      <a:pt x="65" y="420"/>
                    </a:lnTo>
                    <a:lnTo>
                      <a:pt x="59" y="417"/>
                    </a:lnTo>
                    <a:lnTo>
                      <a:pt x="53" y="413"/>
                    </a:lnTo>
                    <a:lnTo>
                      <a:pt x="53" y="413"/>
                    </a:lnTo>
                    <a:lnTo>
                      <a:pt x="44" y="405"/>
                    </a:lnTo>
                    <a:lnTo>
                      <a:pt x="36" y="396"/>
                    </a:lnTo>
                    <a:lnTo>
                      <a:pt x="28" y="385"/>
                    </a:lnTo>
                    <a:lnTo>
                      <a:pt x="21" y="373"/>
                    </a:lnTo>
                    <a:lnTo>
                      <a:pt x="14" y="361"/>
                    </a:lnTo>
                    <a:lnTo>
                      <a:pt x="9" y="349"/>
                    </a:lnTo>
                    <a:lnTo>
                      <a:pt x="5" y="336"/>
                    </a:lnTo>
                    <a:lnTo>
                      <a:pt x="2" y="324"/>
                    </a:lnTo>
                    <a:lnTo>
                      <a:pt x="2" y="324"/>
                    </a:lnTo>
                    <a:lnTo>
                      <a:pt x="0" y="313"/>
                    </a:lnTo>
                    <a:lnTo>
                      <a:pt x="0" y="300"/>
                    </a:lnTo>
                    <a:lnTo>
                      <a:pt x="0" y="275"/>
                    </a:lnTo>
                    <a:lnTo>
                      <a:pt x="0" y="275"/>
                    </a:lnTo>
                    <a:lnTo>
                      <a:pt x="1" y="253"/>
                    </a:lnTo>
                    <a:lnTo>
                      <a:pt x="1" y="253"/>
                    </a:lnTo>
                    <a:lnTo>
                      <a:pt x="1" y="234"/>
                    </a:lnTo>
                    <a:lnTo>
                      <a:pt x="1" y="234"/>
                    </a:lnTo>
                    <a:lnTo>
                      <a:pt x="0" y="210"/>
                    </a:lnTo>
                    <a:lnTo>
                      <a:pt x="1" y="198"/>
                    </a:lnTo>
                    <a:lnTo>
                      <a:pt x="3" y="188"/>
                    </a:lnTo>
                    <a:lnTo>
                      <a:pt x="3" y="188"/>
                    </a:lnTo>
                    <a:lnTo>
                      <a:pt x="8" y="166"/>
                    </a:lnTo>
                    <a:lnTo>
                      <a:pt x="13" y="153"/>
                    </a:lnTo>
                    <a:lnTo>
                      <a:pt x="18" y="139"/>
                    </a:lnTo>
                    <a:lnTo>
                      <a:pt x="25" y="126"/>
                    </a:lnTo>
                    <a:lnTo>
                      <a:pt x="32" y="112"/>
                    </a:lnTo>
                    <a:lnTo>
                      <a:pt x="40" y="100"/>
                    </a:lnTo>
                    <a:lnTo>
                      <a:pt x="44" y="95"/>
                    </a:lnTo>
                    <a:lnTo>
                      <a:pt x="49" y="89"/>
                    </a:lnTo>
                    <a:lnTo>
                      <a:pt x="49" y="89"/>
                    </a:lnTo>
                    <a:lnTo>
                      <a:pt x="62" y="80"/>
                    </a:lnTo>
                    <a:lnTo>
                      <a:pt x="73" y="72"/>
                    </a:lnTo>
                    <a:lnTo>
                      <a:pt x="87" y="65"/>
                    </a:lnTo>
                    <a:lnTo>
                      <a:pt x="100" y="58"/>
                    </a:lnTo>
                    <a:lnTo>
                      <a:pt x="114" y="53"/>
                    </a:lnTo>
                    <a:lnTo>
                      <a:pt x="127" y="47"/>
                    </a:lnTo>
                    <a:lnTo>
                      <a:pt x="156" y="38"/>
                    </a:lnTo>
                    <a:lnTo>
                      <a:pt x="160" y="37"/>
                    </a:lnTo>
                    <a:lnTo>
                      <a:pt x="160" y="37"/>
                    </a:lnTo>
                    <a:lnTo>
                      <a:pt x="180" y="31"/>
                    </a:lnTo>
                    <a:lnTo>
                      <a:pt x="198" y="27"/>
                    </a:lnTo>
                    <a:lnTo>
                      <a:pt x="218" y="24"/>
                    </a:lnTo>
                    <a:lnTo>
                      <a:pt x="236" y="24"/>
                    </a:lnTo>
                    <a:lnTo>
                      <a:pt x="236" y="24"/>
                    </a:lnTo>
                    <a:lnTo>
                      <a:pt x="250" y="24"/>
                    </a:lnTo>
                    <a:lnTo>
                      <a:pt x="262" y="25"/>
                    </a:lnTo>
                    <a:lnTo>
                      <a:pt x="275" y="27"/>
                    </a:lnTo>
                    <a:lnTo>
                      <a:pt x="287" y="31"/>
                    </a:lnTo>
                    <a:lnTo>
                      <a:pt x="287" y="31"/>
                    </a:lnTo>
                    <a:lnTo>
                      <a:pt x="309" y="36"/>
                    </a:lnTo>
                    <a:lnTo>
                      <a:pt x="311" y="37"/>
                    </a:lnTo>
                    <a:lnTo>
                      <a:pt x="311" y="37"/>
                    </a:lnTo>
                    <a:lnTo>
                      <a:pt x="338" y="44"/>
                    </a:lnTo>
                    <a:lnTo>
                      <a:pt x="362" y="51"/>
                    </a:lnTo>
                    <a:lnTo>
                      <a:pt x="387" y="60"/>
                    </a:lnTo>
                    <a:lnTo>
                      <a:pt x="400" y="66"/>
                    </a:lnTo>
                    <a:lnTo>
                      <a:pt x="412" y="72"/>
                    </a:lnTo>
                    <a:lnTo>
                      <a:pt x="412" y="72"/>
                    </a:lnTo>
                    <a:lnTo>
                      <a:pt x="438" y="85"/>
                    </a:lnTo>
                    <a:lnTo>
                      <a:pt x="464" y="100"/>
                    </a:lnTo>
                    <a:lnTo>
                      <a:pt x="513" y="130"/>
                    </a:lnTo>
                    <a:lnTo>
                      <a:pt x="523" y="136"/>
                    </a:lnTo>
                    <a:lnTo>
                      <a:pt x="529" y="127"/>
                    </a:lnTo>
                    <a:lnTo>
                      <a:pt x="529" y="127"/>
                    </a:lnTo>
                    <a:lnTo>
                      <a:pt x="540" y="113"/>
                    </a:lnTo>
                    <a:lnTo>
                      <a:pt x="551" y="101"/>
                    </a:lnTo>
                    <a:lnTo>
                      <a:pt x="563" y="89"/>
                    </a:lnTo>
                    <a:lnTo>
                      <a:pt x="574" y="79"/>
                    </a:lnTo>
                    <a:lnTo>
                      <a:pt x="587" y="70"/>
                    </a:lnTo>
                    <a:lnTo>
                      <a:pt x="599" y="60"/>
                    </a:lnTo>
                    <a:lnTo>
                      <a:pt x="611" y="52"/>
                    </a:lnTo>
                    <a:lnTo>
                      <a:pt x="625" y="45"/>
                    </a:lnTo>
                    <a:lnTo>
                      <a:pt x="625" y="45"/>
                    </a:lnTo>
                    <a:lnTo>
                      <a:pt x="642" y="37"/>
                    </a:lnTo>
                    <a:lnTo>
                      <a:pt x="661" y="29"/>
                    </a:lnTo>
                    <a:lnTo>
                      <a:pt x="680" y="23"/>
                    </a:lnTo>
                    <a:lnTo>
                      <a:pt x="698" y="18"/>
                    </a:lnTo>
                    <a:lnTo>
                      <a:pt x="734" y="10"/>
                    </a:lnTo>
                    <a:lnTo>
                      <a:pt x="767" y="4"/>
                    </a:lnTo>
                    <a:lnTo>
                      <a:pt x="767" y="4"/>
                    </a:lnTo>
                    <a:lnTo>
                      <a:pt x="790" y="1"/>
                    </a:lnTo>
                    <a:lnTo>
                      <a:pt x="813" y="0"/>
                    </a:lnTo>
                    <a:lnTo>
                      <a:pt x="813" y="0"/>
                    </a:lnTo>
                    <a:lnTo>
                      <a:pt x="826" y="0"/>
                    </a:lnTo>
                    <a:lnTo>
                      <a:pt x="841" y="1"/>
                    </a:lnTo>
                    <a:lnTo>
                      <a:pt x="868" y="5"/>
                    </a:lnTo>
                    <a:lnTo>
                      <a:pt x="894" y="10"/>
                    </a:lnTo>
                    <a:lnTo>
                      <a:pt x="922" y="16"/>
                    </a:lnTo>
                    <a:lnTo>
                      <a:pt x="922" y="16"/>
                    </a:lnTo>
                    <a:lnTo>
                      <a:pt x="935" y="19"/>
                    </a:lnTo>
                    <a:lnTo>
                      <a:pt x="947" y="23"/>
                    </a:lnTo>
                    <a:lnTo>
                      <a:pt x="959" y="28"/>
                    </a:lnTo>
                    <a:lnTo>
                      <a:pt x="971" y="35"/>
                    </a:lnTo>
                    <a:lnTo>
                      <a:pt x="982" y="42"/>
                    </a:lnTo>
                    <a:lnTo>
                      <a:pt x="994" y="49"/>
                    </a:lnTo>
                    <a:lnTo>
                      <a:pt x="1004" y="57"/>
                    </a:lnTo>
                    <a:lnTo>
                      <a:pt x="1013" y="67"/>
                    </a:lnTo>
                    <a:lnTo>
                      <a:pt x="1022" y="77"/>
                    </a:lnTo>
                    <a:lnTo>
                      <a:pt x="1030" y="87"/>
                    </a:lnTo>
                    <a:lnTo>
                      <a:pt x="1037" y="99"/>
                    </a:lnTo>
                    <a:lnTo>
                      <a:pt x="1043" y="110"/>
                    </a:lnTo>
                    <a:lnTo>
                      <a:pt x="1047" y="122"/>
                    </a:lnTo>
                    <a:lnTo>
                      <a:pt x="1050" y="135"/>
                    </a:lnTo>
                    <a:lnTo>
                      <a:pt x="1052" y="148"/>
                    </a:lnTo>
                    <a:lnTo>
                      <a:pt x="1052" y="163"/>
                    </a:lnTo>
                    <a:lnTo>
                      <a:pt x="1052" y="163"/>
                    </a:lnTo>
                    <a:lnTo>
                      <a:pt x="1050" y="183"/>
                    </a:lnTo>
                    <a:lnTo>
                      <a:pt x="1047" y="203"/>
                    </a:lnTo>
                    <a:lnTo>
                      <a:pt x="1041" y="221"/>
                    </a:lnTo>
                    <a:lnTo>
                      <a:pt x="1034" y="237"/>
                    </a:lnTo>
                    <a:lnTo>
                      <a:pt x="1025" y="252"/>
                    </a:lnTo>
                    <a:lnTo>
                      <a:pt x="1014" y="264"/>
                    </a:lnTo>
                    <a:lnTo>
                      <a:pt x="1003" y="275"/>
                    </a:lnTo>
                    <a:lnTo>
                      <a:pt x="991" y="285"/>
                    </a:lnTo>
                    <a:lnTo>
                      <a:pt x="978" y="293"/>
                    </a:lnTo>
                    <a:lnTo>
                      <a:pt x="965" y="300"/>
                    </a:lnTo>
                    <a:lnTo>
                      <a:pt x="951" y="306"/>
                    </a:lnTo>
                    <a:lnTo>
                      <a:pt x="938" y="311"/>
                    </a:lnTo>
                    <a:lnTo>
                      <a:pt x="924" y="316"/>
                    </a:lnTo>
                    <a:lnTo>
                      <a:pt x="912" y="320"/>
                    </a:lnTo>
                    <a:lnTo>
                      <a:pt x="887" y="324"/>
                    </a:lnTo>
                    <a:lnTo>
                      <a:pt x="887" y="324"/>
                    </a:lnTo>
                    <a:lnTo>
                      <a:pt x="871" y="326"/>
                    </a:lnTo>
                    <a:lnTo>
                      <a:pt x="854" y="327"/>
                    </a:lnTo>
                    <a:lnTo>
                      <a:pt x="854" y="327"/>
                    </a:lnTo>
                    <a:lnTo>
                      <a:pt x="841" y="326"/>
                    </a:lnTo>
                    <a:lnTo>
                      <a:pt x="827" y="325"/>
                    </a:lnTo>
                    <a:lnTo>
                      <a:pt x="799" y="321"/>
                    </a:lnTo>
                    <a:lnTo>
                      <a:pt x="769" y="315"/>
                    </a:lnTo>
                    <a:lnTo>
                      <a:pt x="740" y="305"/>
                    </a:lnTo>
                    <a:lnTo>
                      <a:pt x="711" y="294"/>
                    </a:lnTo>
                    <a:lnTo>
                      <a:pt x="681" y="281"/>
                    </a:lnTo>
                    <a:lnTo>
                      <a:pt x="652" y="265"/>
                    </a:lnTo>
                    <a:lnTo>
                      <a:pt x="623" y="246"/>
                    </a:lnTo>
                    <a:lnTo>
                      <a:pt x="623" y="246"/>
                    </a:lnTo>
                    <a:lnTo>
                      <a:pt x="597" y="229"/>
                    </a:lnTo>
                    <a:lnTo>
                      <a:pt x="571" y="209"/>
                    </a:lnTo>
                    <a:lnTo>
                      <a:pt x="571" y="209"/>
                    </a:lnTo>
                    <a:lnTo>
                      <a:pt x="541" y="187"/>
                    </a:lnTo>
                    <a:lnTo>
                      <a:pt x="531" y="179"/>
                    </a:lnTo>
                    <a:lnTo>
                      <a:pt x="524" y="190"/>
                    </a:lnTo>
                    <a:lnTo>
                      <a:pt x="524" y="190"/>
                    </a:lnTo>
                    <a:lnTo>
                      <a:pt x="500" y="227"/>
                    </a:lnTo>
                    <a:lnTo>
                      <a:pt x="500" y="227"/>
                    </a:lnTo>
                    <a:lnTo>
                      <a:pt x="482" y="256"/>
                    </a:lnTo>
                    <a:lnTo>
                      <a:pt x="482" y="256"/>
                    </a:lnTo>
                    <a:lnTo>
                      <a:pt x="479" y="259"/>
                    </a:lnTo>
                    <a:lnTo>
                      <a:pt x="476" y="262"/>
                    </a:lnTo>
                    <a:lnTo>
                      <a:pt x="473" y="263"/>
                    </a:lnTo>
                    <a:lnTo>
                      <a:pt x="469" y="263"/>
                    </a:lnTo>
                    <a:lnTo>
                      <a:pt x="469" y="263"/>
                    </a:lnTo>
                    <a:lnTo>
                      <a:pt x="464" y="263"/>
                    </a:lnTo>
                    <a:lnTo>
                      <a:pt x="458" y="261"/>
                    </a:lnTo>
                    <a:lnTo>
                      <a:pt x="455" y="258"/>
                    </a:lnTo>
                    <a:lnTo>
                      <a:pt x="452" y="254"/>
                    </a:lnTo>
                    <a:lnTo>
                      <a:pt x="452" y="254"/>
                    </a:lnTo>
                    <a:lnTo>
                      <a:pt x="451" y="251"/>
                    </a:lnTo>
                    <a:lnTo>
                      <a:pt x="450" y="247"/>
                    </a:lnTo>
                    <a:lnTo>
                      <a:pt x="451" y="244"/>
                    </a:lnTo>
                    <a:lnTo>
                      <a:pt x="453" y="240"/>
                    </a:lnTo>
                    <a:lnTo>
                      <a:pt x="453" y="240"/>
                    </a:lnTo>
                    <a:lnTo>
                      <a:pt x="474" y="208"/>
                    </a:lnTo>
                    <a:lnTo>
                      <a:pt x="474" y="208"/>
                    </a:lnTo>
                    <a:lnTo>
                      <a:pt x="498" y="172"/>
                    </a:lnTo>
                    <a:lnTo>
                      <a:pt x="504" y="162"/>
                    </a:lnTo>
                    <a:lnTo>
                      <a:pt x="477" y="144"/>
                    </a:lnTo>
                    <a:lnTo>
                      <a:pt x="477" y="144"/>
                    </a:lnTo>
                    <a:lnTo>
                      <a:pt x="445" y="123"/>
                    </a:lnTo>
                    <a:lnTo>
                      <a:pt x="429" y="113"/>
                    </a:lnTo>
                    <a:lnTo>
                      <a:pt x="412" y="104"/>
                    </a:lnTo>
                    <a:lnTo>
                      <a:pt x="394" y="95"/>
                    </a:lnTo>
                    <a:lnTo>
                      <a:pt x="377" y="86"/>
                    </a:lnTo>
                    <a:lnTo>
                      <a:pt x="359" y="80"/>
                    </a:lnTo>
                    <a:lnTo>
                      <a:pt x="343" y="75"/>
                    </a:lnTo>
                    <a:lnTo>
                      <a:pt x="335" y="74"/>
                    </a:lnTo>
                    <a:lnTo>
                      <a:pt x="335" y="74"/>
                    </a:lnTo>
                    <a:lnTo>
                      <a:pt x="310" y="68"/>
                    </a:lnTo>
                    <a:lnTo>
                      <a:pt x="284" y="63"/>
                    </a:lnTo>
                    <a:lnTo>
                      <a:pt x="256" y="58"/>
                    </a:lnTo>
                    <a:lnTo>
                      <a:pt x="243" y="57"/>
                    </a:lnTo>
                    <a:lnTo>
                      <a:pt x="229" y="57"/>
                    </a:lnTo>
                    <a:lnTo>
                      <a:pt x="229" y="57"/>
                    </a:lnTo>
                    <a:lnTo>
                      <a:pt x="213" y="57"/>
                    </a:lnTo>
                    <a:lnTo>
                      <a:pt x="196" y="59"/>
                    </a:lnTo>
                    <a:lnTo>
                      <a:pt x="182" y="64"/>
                    </a:lnTo>
                    <a:lnTo>
                      <a:pt x="167" y="68"/>
                    </a:lnTo>
                    <a:lnTo>
                      <a:pt x="167" y="68"/>
                    </a:lnTo>
                    <a:lnTo>
                      <a:pt x="156" y="72"/>
                    </a:lnTo>
                    <a:lnTo>
                      <a:pt x="142" y="76"/>
                    </a:lnTo>
                    <a:lnTo>
                      <a:pt x="142" y="76"/>
                    </a:lnTo>
                    <a:lnTo>
                      <a:pt x="128" y="81"/>
                    </a:lnTo>
                    <a:lnTo>
                      <a:pt x="115" y="86"/>
                    </a:lnTo>
                    <a:lnTo>
                      <a:pt x="101" y="91"/>
                    </a:lnTo>
                    <a:lnTo>
                      <a:pt x="89" y="99"/>
                    </a:lnTo>
                    <a:lnTo>
                      <a:pt x="89" y="99"/>
                    </a:lnTo>
                    <a:lnTo>
                      <a:pt x="81" y="106"/>
                    </a:lnTo>
                    <a:lnTo>
                      <a:pt x="74" y="112"/>
                    </a:lnTo>
                    <a:lnTo>
                      <a:pt x="68" y="119"/>
                    </a:lnTo>
                    <a:lnTo>
                      <a:pt x="63" y="127"/>
                    </a:lnTo>
                    <a:lnTo>
                      <a:pt x="55" y="143"/>
                    </a:lnTo>
                    <a:lnTo>
                      <a:pt x="47" y="159"/>
                    </a:lnTo>
                    <a:lnTo>
                      <a:pt x="44" y="166"/>
                    </a:lnTo>
                    <a:lnTo>
                      <a:pt x="44" y="166"/>
                    </a:lnTo>
                    <a:lnTo>
                      <a:pt x="40" y="175"/>
                    </a:lnTo>
                    <a:lnTo>
                      <a:pt x="37" y="184"/>
                    </a:lnTo>
                    <a:lnTo>
                      <a:pt x="33" y="207"/>
                    </a:lnTo>
                    <a:lnTo>
                      <a:pt x="30" y="231"/>
                    </a:lnTo>
                    <a:lnTo>
                      <a:pt x="29" y="256"/>
                    </a:lnTo>
                    <a:lnTo>
                      <a:pt x="30" y="281"/>
                    </a:lnTo>
                    <a:lnTo>
                      <a:pt x="33" y="304"/>
                    </a:lnTo>
                    <a:lnTo>
                      <a:pt x="35" y="316"/>
                    </a:lnTo>
                    <a:lnTo>
                      <a:pt x="38" y="326"/>
                    </a:lnTo>
                    <a:lnTo>
                      <a:pt x="41" y="335"/>
                    </a:lnTo>
                    <a:lnTo>
                      <a:pt x="45" y="344"/>
                    </a:lnTo>
                    <a:lnTo>
                      <a:pt x="45" y="344"/>
                    </a:lnTo>
                    <a:lnTo>
                      <a:pt x="49" y="353"/>
                    </a:lnTo>
                    <a:lnTo>
                      <a:pt x="55" y="360"/>
                    </a:lnTo>
                    <a:lnTo>
                      <a:pt x="60" y="366"/>
                    </a:lnTo>
                    <a:lnTo>
                      <a:pt x="65" y="372"/>
                    </a:lnTo>
                    <a:lnTo>
                      <a:pt x="71" y="378"/>
                    </a:lnTo>
                    <a:lnTo>
                      <a:pt x="77" y="382"/>
                    </a:lnTo>
                    <a:lnTo>
                      <a:pt x="92" y="391"/>
                    </a:lnTo>
                    <a:lnTo>
                      <a:pt x="92" y="391"/>
                    </a:lnTo>
                    <a:lnTo>
                      <a:pt x="97" y="394"/>
                    </a:lnTo>
                    <a:lnTo>
                      <a:pt x="101" y="397"/>
                    </a:lnTo>
                    <a:lnTo>
                      <a:pt x="108" y="390"/>
                    </a:lnTo>
                    <a:lnTo>
                      <a:pt x="109" y="393"/>
                    </a:lnTo>
                    <a:lnTo>
                      <a:pt x="109" y="393"/>
                    </a:lnTo>
                    <a:lnTo>
                      <a:pt x="112" y="393"/>
                    </a:lnTo>
                    <a:lnTo>
                      <a:pt x="112" y="393"/>
                    </a:lnTo>
                    <a:lnTo>
                      <a:pt x="117" y="394"/>
                    </a:lnTo>
                    <a:lnTo>
                      <a:pt x="121" y="395"/>
                    </a:lnTo>
                    <a:lnTo>
                      <a:pt x="123" y="397"/>
                    </a:lnTo>
                    <a:lnTo>
                      <a:pt x="125" y="400"/>
                    </a:lnTo>
                    <a:lnTo>
                      <a:pt x="127" y="405"/>
                    </a:lnTo>
                    <a:lnTo>
                      <a:pt x="127" y="410"/>
                    </a:lnTo>
                    <a:lnTo>
                      <a:pt x="127" y="410"/>
                    </a:lnTo>
                    <a:lnTo>
                      <a:pt x="127" y="413"/>
                    </a:lnTo>
                    <a:lnTo>
                      <a:pt x="125" y="419"/>
                    </a:lnTo>
                    <a:lnTo>
                      <a:pt x="123" y="421"/>
                    </a:lnTo>
                    <a:lnTo>
                      <a:pt x="121" y="423"/>
                    </a:lnTo>
                    <a:lnTo>
                      <a:pt x="117" y="425"/>
                    </a:lnTo>
                    <a:lnTo>
                      <a:pt x="112" y="425"/>
                    </a:lnTo>
                    <a:lnTo>
                      <a:pt x="112" y="425"/>
                    </a:lnTo>
                    <a:lnTo>
                      <a:pt x="103" y="426"/>
                    </a:lnTo>
                    <a:lnTo>
                      <a:pt x="103" y="426"/>
                    </a:lnTo>
                    <a:lnTo>
                      <a:pt x="96" y="426"/>
                    </a:lnTo>
                    <a:lnTo>
                      <a:pt x="96" y="426"/>
                    </a:lnTo>
                    <a:close/>
                    <a:moveTo>
                      <a:pt x="819" y="29"/>
                    </a:moveTo>
                    <a:lnTo>
                      <a:pt x="819" y="29"/>
                    </a:lnTo>
                    <a:lnTo>
                      <a:pt x="805" y="31"/>
                    </a:lnTo>
                    <a:lnTo>
                      <a:pt x="788" y="32"/>
                    </a:lnTo>
                    <a:lnTo>
                      <a:pt x="771" y="34"/>
                    </a:lnTo>
                    <a:lnTo>
                      <a:pt x="754" y="37"/>
                    </a:lnTo>
                    <a:lnTo>
                      <a:pt x="736" y="41"/>
                    </a:lnTo>
                    <a:lnTo>
                      <a:pt x="717" y="46"/>
                    </a:lnTo>
                    <a:lnTo>
                      <a:pt x="675" y="58"/>
                    </a:lnTo>
                    <a:lnTo>
                      <a:pt x="675" y="58"/>
                    </a:lnTo>
                    <a:lnTo>
                      <a:pt x="659" y="65"/>
                    </a:lnTo>
                    <a:lnTo>
                      <a:pt x="643" y="72"/>
                    </a:lnTo>
                    <a:lnTo>
                      <a:pt x="628" y="80"/>
                    </a:lnTo>
                    <a:lnTo>
                      <a:pt x="613" y="90"/>
                    </a:lnTo>
                    <a:lnTo>
                      <a:pt x="599" y="101"/>
                    </a:lnTo>
                    <a:lnTo>
                      <a:pt x="586" y="113"/>
                    </a:lnTo>
                    <a:lnTo>
                      <a:pt x="572" y="127"/>
                    </a:lnTo>
                    <a:lnTo>
                      <a:pt x="559" y="142"/>
                    </a:lnTo>
                    <a:lnTo>
                      <a:pt x="550" y="152"/>
                    </a:lnTo>
                    <a:lnTo>
                      <a:pt x="562" y="160"/>
                    </a:lnTo>
                    <a:lnTo>
                      <a:pt x="562" y="160"/>
                    </a:lnTo>
                    <a:lnTo>
                      <a:pt x="582" y="174"/>
                    </a:lnTo>
                    <a:lnTo>
                      <a:pt x="602" y="190"/>
                    </a:lnTo>
                    <a:lnTo>
                      <a:pt x="602" y="190"/>
                    </a:lnTo>
                    <a:lnTo>
                      <a:pt x="632" y="213"/>
                    </a:lnTo>
                    <a:lnTo>
                      <a:pt x="648" y="224"/>
                    </a:lnTo>
                    <a:lnTo>
                      <a:pt x="664" y="234"/>
                    </a:lnTo>
                    <a:lnTo>
                      <a:pt x="664" y="234"/>
                    </a:lnTo>
                    <a:lnTo>
                      <a:pt x="688" y="246"/>
                    </a:lnTo>
                    <a:lnTo>
                      <a:pt x="704" y="255"/>
                    </a:lnTo>
                    <a:lnTo>
                      <a:pt x="723" y="264"/>
                    </a:lnTo>
                    <a:lnTo>
                      <a:pt x="744" y="272"/>
                    </a:lnTo>
                    <a:lnTo>
                      <a:pt x="765" y="279"/>
                    </a:lnTo>
                    <a:lnTo>
                      <a:pt x="787" y="286"/>
                    </a:lnTo>
                    <a:lnTo>
                      <a:pt x="797" y="288"/>
                    </a:lnTo>
                    <a:lnTo>
                      <a:pt x="808" y="289"/>
                    </a:lnTo>
                    <a:lnTo>
                      <a:pt x="808" y="289"/>
                    </a:lnTo>
                    <a:lnTo>
                      <a:pt x="834" y="291"/>
                    </a:lnTo>
                    <a:lnTo>
                      <a:pt x="859" y="292"/>
                    </a:lnTo>
                    <a:lnTo>
                      <a:pt x="859" y="292"/>
                    </a:lnTo>
                    <a:lnTo>
                      <a:pt x="882" y="291"/>
                    </a:lnTo>
                    <a:lnTo>
                      <a:pt x="903" y="289"/>
                    </a:lnTo>
                    <a:lnTo>
                      <a:pt x="922" y="285"/>
                    </a:lnTo>
                    <a:lnTo>
                      <a:pt x="940" y="279"/>
                    </a:lnTo>
                    <a:lnTo>
                      <a:pt x="955" y="273"/>
                    </a:lnTo>
                    <a:lnTo>
                      <a:pt x="970" y="265"/>
                    </a:lnTo>
                    <a:lnTo>
                      <a:pt x="983" y="255"/>
                    </a:lnTo>
                    <a:lnTo>
                      <a:pt x="994" y="243"/>
                    </a:lnTo>
                    <a:lnTo>
                      <a:pt x="994" y="243"/>
                    </a:lnTo>
                    <a:lnTo>
                      <a:pt x="1001" y="233"/>
                    </a:lnTo>
                    <a:lnTo>
                      <a:pt x="1007" y="222"/>
                    </a:lnTo>
                    <a:lnTo>
                      <a:pt x="1012" y="209"/>
                    </a:lnTo>
                    <a:lnTo>
                      <a:pt x="1016" y="197"/>
                    </a:lnTo>
                    <a:lnTo>
                      <a:pt x="1019" y="182"/>
                    </a:lnTo>
                    <a:lnTo>
                      <a:pt x="1021" y="169"/>
                    </a:lnTo>
                    <a:lnTo>
                      <a:pt x="1021" y="156"/>
                    </a:lnTo>
                    <a:lnTo>
                      <a:pt x="1020" y="142"/>
                    </a:lnTo>
                    <a:lnTo>
                      <a:pt x="1020" y="142"/>
                    </a:lnTo>
                    <a:lnTo>
                      <a:pt x="1019" y="134"/>
                    </a:lnTo>
                    <a:lnTo>
                      <a:pt x="1016" y="127"/>
                    </a:lnTo>
                    <a:lnTo>
                      <a:pt x="1014" y="119"/>
                    </a:lnTo>
                    <a:lnTo>
                      <a:pt x="1010" y="113"/>
                    </a:lnTo>
                    <a:lnTo>
                      <a:pt x="1007" y="107"/>
                    </a:lnTo>
                    <a:lnTo>
                      <a:pt x="1002" y="101"/>
                    </a:lnTo>
                    <a:lnTo>
                      <a:pt x="997" y="96"/>
                    </a:lnTo>
                    <a:lnTo>
                      <a:pt x="991" y="91"/>
                    </a:lnTo>
                    <a:lnTo>
                      <a:pt x="991" y="91"/>
                    </a:lnTo>
                    <a:lnTo>
                      <a:pt x="973" y="79"/>
                    </a:lnTo>
                    <a:lnTo>
                      <a:pt x="973" y="79"/>
                    </a:lnTo>
                    <a:lnTo>
                      <a:pt x="956" y="67"/>
                    </a:lnTo>
                    <a:lnTo>
                      <a:pt x="947" y="60"/>
                    </a:lnTo>
                    <a:lnTo>
                      <a:pt x="938" y="55"/>
                    </a:lnTo>
                    <a:lnTo>
                      <a:pt x="938" y="55"/>
                    </a:lnTo>
                    <a:lnTo>
                      <a:pt x="926" y="50"/>
                    </a:lnTo>
                    <a:lnTo>
                      <a:pt x="914" y="46"/>
                    </a:lnTo>
                    <a:lnTo>
                      <a:pt x="889" y="39"/>
                    </a:lnTo>
                    <a:lnTo>
                      <a:pt x="865" y="35"/>
                    </a:lnTo>
                    <a:lnTo>
                      <a:pt x="849" y="32"/>
                    </a:lnTo>
                    <a:lnTo>
                      <a:pt x="849" y="32"/>
                    </a:lnTo>
                    <a:lnTo>
                      <a:pt x="834" y="31"/>
                    </a:lnTo>
                    <a:lnTo>
                      <a:pt x="819" y="29"/>
                    </a:lnTo>
                    <a:lnTo>
                      <a:pt x="819" y="2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</p:grpSp>
      </p:grpSp>
      <p:grpSp>
        <p:nvGrpSpPr>
          <p:cNvPr id="83" name="chenying0907 148"/>
          <p:cNvGrpSpPr/>
          <p:nvPr/>
        </p:nvGrpSpPr>
        <p:grpSpPr>
          <a:xfrm>
            <a:off x="3267764" y="5413545"/>
            <a:ext cx="2666265" cy="866233"/>
            <a:chOff x="8245422" y="1734929"/>
            <a:chExt cx="2667088" cy="866233"/>
          </a:xfrm>
        </p:grpSpPr>
        <p:sp>
          <p:nvSpPr>
            <p:cNvPr id="84" name="文本框 18"/>
            <p:cNvSpPr txBox="1">
              <a:spLocks noChangeArrowheads="1"/>
            </p:cNvSpPr>
            <p:nvPr/>
          </p:nvSpPr>
          <p:spPr bwMode="auto">
            <a:xfrm>
              <a:off x="8391525" y="2139625"/>
              <a:ext cx="2520985" cy="461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itchFamily="34" charset="0"/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>
                <a:buNone/>
              </a:pPr>
              <a:r>
                <a:rPr lang="zh-TW" altLang="en-US" sz="1333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使用者可以透過手機或是平板等介面得知即時消息。</a:t>
              </a:r>
              <a:endParaRPr lang="zh-CN" altLang="en-US" sz="1333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85" name="文本框 150"/>
            <p:cNvSpPr txBox="1"/>
            <p:nvPr/>
          </p:nvSpPr>
          <p:spPr>
            <a:xfrm>
              <a:off x="8245422" y="1734929"/>
              <a:ext cx="2667088" cy="399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999" b="1" dirty="0" smtClean="0">
                  <a:solidFill>
                    <a:schemeClr val="accent4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連接手機等其他介面</a:t>
              </a:r>
              <a:endParaRPr lang="en-US" altLang="zh-CN" sz="1999" b="1" dirty="0">
                <a:solidFill>
                  <a:schemeClr val="accent4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255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4C95BDA9-B15C-4D51-A95A-34F8D3289D75}"/>
              </a:ext>
            </a:extLst>
          </p:cNvPr>
          <p:cNvSpPr txBox="1"/>
          <p:nvPr/>
        </p:nvSpPr>
        <p:spPr>
          <a:xfrm>
            <a:off x="8166164" y="5894217"/>
            <a:ext cx="2934588" cy="30777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endParaRPr lang="zh-CN" altLang="en-US" sz="1400" dirty="0">
              <a:solidFill>
                <a:schemeClr val="tx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20" name="Freeform 9">
            <a:extLst>
              <a:ext uri="{FF2B5EF4-FFF2-40B4-BE49-F238E27FC236}">
                <a16:creationId xmlns:a16="http://schemas.microsoft.com/office/drawing/2014/main" id="{34E02782-208F-4CD6-A109-BB79FA446E42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EA2B9A5-951E-4983-90C8-A7B3FF4C4622}"/>
              </a:ext>
            </a:extLst>
          </p:cNvPr>
          <p:cNvSpPr txBox="1"/>
          <p:nvPr/>
        </p:nvSpPr>
        <p:spPr>
          <a:xfrm>
            <a:off x="1866315" y="270357"/>
            <a:ext cx="2695205" cy="95410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我們實現夢想的方法</a:t>
            </a:r>
            <a:r>
              <a:rPr lang="en-US" altLang="zh-TW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…..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651799" y="1544127"/>
            <a:ext cx="9483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第四步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：伺服器架設與手機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app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撰寫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使用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SOCKET)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8" name="组合 30"/>
          <p:cNvGrpSpPr/>
          <p:nvPr/>
        </p:nvGrpSpPr>
        <p:grpSpPr>
          <a:xfrm>
            <a:off x="9029999" y="1918239"/>
            <a:ext cx="2041375" cy="4283755"/>
            <a:chOff x="3139393" y="1943100"/>
            <a:chExt cx="2112057" cy="4430712"/>
          </a:xfrm>
          <a:solidFill>
            <a:schemeClr val="accent2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139393" y="1943100"/>
              <a:ext cx="2112057" cy="4430712"/>
            </a:xfrm>
            <a:custGeom>
              <a:avLst/>
              <a:gdLst>
                <a:gd name="T0" fmla="*/ 8 w 1496"/>
                <a:gd name="T1" fmla="*/ 579 h 3142"/>
                <a:gd name="T2" fmla="*/ 14 w 1496"/>
                <a:gd name="T3" fmla="*/ 448 h 3142"/>
                <a:gd name="T4" fmla="*/ 29 w 1496"/>
                <a:gd name="T5" fmla="*/ 243 h 3142"/>
                <a:gd name="T6" fmla="*/ 243 w 1496"/>
                <a:gd name="T7" fmla="*/ 29 h 3142"/>
                <a:gd name="T8" fmla="*/ 1014 w 1496"/>
                <a:gd name="T9" fmla="*/ 14 h 3142"/>
                <a:gd name="T10" fmla="*/ 1244 w 1496"/>
                <a:gd name="T11" fmla="*/ 8 h 3142"/>
                <a:gd name="T12" fmla="*/ 1250 w 1496"/>
                <a:gd name="T13" fmla="*/ 29 h 3142"/>
                <a:gd name="T14" fmla="*/ 1425 w 1496"/>
                <a:gd name="T15" fmla="*/ 92 h 3142"/>
                <a:gd name="T16" fmla="*/ 1488 w 1496"/>
                <a:gd name="T17" fmla="*/ 2920 h 3142"/>
                <a:gd name="T18" fmla="*/ 1274 w 1496"/>
                <a:gd name="T19" fmla="*/ 3134 h 3142"/>
                <a:gd name="T20" fmla="*/ 92 w 1496"/>
                <a:gd name="T21" fmla="*/ 3071 h 3142"/>
                <a:gd name="T22" fmla="*/ 29 w 1496"/>
                <a:gd name="T23" fmla="*/ 1108 h 3142"/>
                <a:gd name="T24" fmla="*/ 8 w 1496"/>
                <a:gd name="T25" fmla="*/ 1102 h 3142"/>
                <a:gd name="T26" fmla="*/ 14 w 1496"/>
                <a:gd name="T27" fmla="*/ 971 h 3142"/>
                <a:gd name="T28" fmla="*/ 29 w 1496"/>
                <a:gd name="T29" fmla="*/ 848 h 3142"/>
                <a:gd name="T30" fmla="*/ 8 w 1496"/>
                <a:gd name="T31" fmla="*/ 842 h 3142"/>
                <a:gd name="T32" fmla="*/ 14 w 1496"/>
                <a:gd name="T33" fmla="*/ 711 h 3142"/>
                <a:gd name="T34" fmla="*/ 29 w 1496"/>
                <a:gd name="T35" fmla="*/ 585 h 3142"/>
                <a:gd name="T36" fmla="*/ 1244 w 1496"/>
                <a:gd name="T37" fmla="*/ 0 h 3142"/>
                <a:gd name="T38" fmla="*/ 1006 w 1496"/>
                <a:gd name="T39" fmla="*/ 14 h 3142"/>
                <a:gd name="T40" fmla="*/ 243 w 1496"/>
                <a:gd name="T41" fmla="*/ 21 h 3142"/>
                <a:gd name="T42" fmla="*/ 21 w 1496"/>
                <a:gd name="T43" fmla="*/ 440 h 3142"/>
                <a:gd name="T44" fmla="*/ 0 w 1496"/>
                <a:gd name="T45" fmla="*/ 454 h 3142"/>
                <a:gd name="T46" fmla="*/ 14 w 1496"/>
                <a:gd name="T47" fmla="*/ 593 h 3142"/>
                <a:gd name="T48" fmla="*/ 21 w 1496"/>
                <a:gd name="T49" fmla="*/ 703 h 3142"/>
                <a:gd name="T50" fmla="*/ 0 w 1496"/>
                <a:gd name="T51" fmla="*/ 717 h 3142"/>
                <a:gd name="T52" fmla="*/ 14 w 1496"/>
                <a:gd name="T53" fmla="*/ 856 h 3142"/>
                <a:gd name="T54" fmla="*/ 21 w 1496"/>
                <a:gd name="T55" fmla="*/ 963 h 3142"/>
                <a:gd name="T56" fmla="*/ 0 w 1496"/>
                <a:gd name="T57" fmla="*/ 977 h 3142"/>
                <a:gd name="T58" fmla="*/ 14 w 1496"/>
                <a:gd name="T59" fmla="*/ 1116 h 3142"/>
                <a:gd name="T60" fmla="*/ 21 w 1496"/>
                <a:gd name="T61" fmla="*/ 2920 h 3142"/>
                <a:gd name="T62" fmla="*/ 1274 w 1496"/>
                <a:gd name="T63" fmla="*/ 3142 h 3142"/>
                <a:gd name="T64" fmla="*/ 1496 w 1496"/>
                <a:gd name="T65" fmla="*/ 243 h 3142"/>
                <a:gd name="T66" fmla="*/ 1274 w 1496"/>
                <a:gd name="T67" fmla="*/ 21 h 3142"/>
                <a:gd name="T68" fmla="*/ 1258 w 1496"/>
                <a:gd name="T69" fmla="*/ 14 h 3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96" h="3142">
                  <a:moveTo>
                    <a:pt x="14" y="585"/>
                  </a:moveTo>
                  <a:cubicBezTo>
                    <a:pt x="11" y="585"/>
                    <a:pt x="8" y="583"/>
                    <a:pt x="8" y="579"/>
                  </a:cubicBezTo>
                  <a:cubicBezTo>
                    <a:pt x="8" y="454"/>
                    <a:pt x="8" y="454"/>
                    <a:pt x="8" y="454"/>
                  </a:cubicBezTo>
                  <a:cubicBezTo>
                    <a:pt x="8" y="451"/>
                    <a:pt x="11" y="448"/>
                    <a:pt x="14" y="448"/>
                  </a:cubicBezTo>
                  <a:cubicBezTo>
                    <a:pt x="29" y="448"/>
                    <a:pt x="29" y="448"/>
                    <a:pt x="29" y="448"/>
                  </a:cubicBezTo>
                  <a:cubicBezTo>
                    <a:pt x="29" y="243"/>
                    <a:pt x="29" y="243"/>
                    <a:pt x="29" y="243"/>
                  </a:cubicBezTo>
                  <a:cubicBezTo>
                    <a:pt x="29" y="184"/>
                    <a:pt x="53" y="131"/>
                    <a:pt x="92" y="92"/>
                  </a:cubicBezTo>
                  <a:cubicBezTo>
                    <a:pt x="131" y="53"/>
                    <a:pt x="184" y="29"/>
                    <a:pt x="243" y="29"/>
                  </a:cubicBezTo>
                  <a:cubicBezTo>
                    <a:pt x="1014" y="29"/>
                    <a:pt x="1014" y="29"/>
                    <a:pt x="1014" y="29"/>
                  </a:cubicBezTo>
                  <a:cubicBezTo>
                    <a:pt x="1014" y="14"/>
                    <a:pt x="1014" y="14"/>
                    <a:pt x="1014" y="14"/>
                  </a:cubicBezTo>
                  <a:cubicBezTo>
                    <a:pt x="1014" y="10"/>
                    <a:pt x="1017" y="8"/>
                    <a:pt x="1020" y="8"/>
                  </a:cubicBezTo>
                  <a:cubicBezTo>
                    <a:pt x="1244" y="8"/>
                    <a:pt x="1244" y="8"/>
                    <a:pt x="1244" y="8"/>
                  </a:cubicBezTo>
                  <a:cubicBezTo>
                    <a:pt x="1247" y="8"/>
                    <a:pt x="1250" y="10"/>
                    <a:pt x="1250" y="14"/>
                  </a:cubicBezTo>
                  <a:cubicBezTo>
                    <a:pt x="1250" y="29"/>
                    <a:pt x="1250" y="29"/>
                    <a:pt x="1250" y="29"/>
                  </a:cubicBezTo>
                  <a:cubicBezTo>
                    <a:pt x="1274" y="29"/>
                    <a:pt x="1274" y="29"/>
                    <a:pt x="1274" y="29"/>
                  </a:cubicBezTo>
                  <a:cubicBezTo>
                    <a:pt x="1333" y="29"/>
                    <a:pt x="1386" y="53"/>
                    <a:pt x="1425" y="92"/>
                  </a:cubicBezTo>
                  <a:cubicBezTo>
                    <a:pt x="1464" y="131"/>
                    <a:pt x="1488" y="184"/>
                    <a:pt x="1488" y="243"/>
                  </a:cubicBezTo>
                  <a:cubicBezTo>
                    <a:pt x="1488" y="2920"/>
                    <a:pt x="1488" y="2920"/>
                    <a:pt x="1488" y="2920"/>
                  </a:cubicBezTo>
                  <a:cubicBezTo>
                    <a:pt x="1488" y="2979"/>
                    <a:pt x="1464" y="3033"/>
                    <a:pt x="1425" y="3071"/>
                  </a:cubicBezTo>
                  <a:cubicBezTo>
                    <a:pt x="1386" y="3110"/>
                    <a:pt x="1333" y="3134"/>
                    <a:pt x="1274" y="3134"/>
                  </a:cubicBezTo>
                  <a:cubicBezTo>
                    <a:pt x="243" y="3134"/>
                    <a:pt x="243" y="3134"/>
                    <a:pt x="243" y="3134"/>
                  </a:cubicBezTo>
                  <a:cubicBezTo>
                    <a:pt x="184" y="3134"/>
                    <a:pt x="131" y="3110"/>
                    <a:pt x="92" y="3071"/>
                  </a:cubicBezTo>
                  <a:cubicBezTo>
                    <a:pt x="53" y="3033"/>
                    <a:pt x="29" y="2979"/>
                    <a:pt x="29" y="2920"/>
                  </a:cubicBezTo>
                  <a:cubicBezTo>
                    <a:pt x="29" y="1108"/>
                    <a:pt x="29" y="1108"/>
                    <a:pt x="29" y="1108"/>
                  </a:cubicBezTo>
                  <a:cubicBezTo>
                    <a:pt x="14" y="1108"/>
                    <a:pt x="14" y="1108"/>
                    <a:pt x="14" y="1108"/>
                  </a:cubicBezTo>
                  <a:cubicBezTo>
                    <a:pt x="11" y="1108"/>
                    <a:pt x="8" y="1106"/>
                    <a:pt x="8" y="1102"/>
                  </a:cubicBezTo>
                  <a:cubicBezTo>
                    <a:pt x="8" y="977"/>
                    <a:pt x="8" y="977"/>
                    <a:pt x="8" y="977"/>
                  </a:cubicBezTo>
                  <a:cubicBezTo>
                    <a:pt x="8" y="974"/>
                    <a:pt x="11" y="971"/>
                    <a:pt x="14" y="971"/>
                  </a:cubicBezTo>
                  <a:cubicBezTo>
                    <a:pt x="29" y="971"/>
                    <a:pt x="29" y="971"/>
                    <a:pt x="29" y="971"/>
                  </a:cubicBezTo>
                  <a:cubicBezTo>
                    <a:pt x="29" y="848"/>
                    <a:pt x="29" y="848"/>
                    <a:pt x="29" y="848"/>
                  </a:cubicBezTo>
                  <a:cubicBezTo>
                    <a:pt x="14" y="848"/>
                    <a:pt x="14" y="848"/>
                    <a:pt x="14" y="848"/>
                  </a:cubicBezTo>
                  <a:cubicBezTo>
                    <a:pt x="11" y="848"/>
                    <a:pt x="8" y="846"/>
                    <a:pt x="8" y="842"/>
                  </a:cubicBezTo>
                  <a:cubicBezTo>
                    <a:pt x="8" y="717"/>
                    <a:pt x="8" y="717"/>
                    <a:pt x="8" y="717"/>
                  </a:cubicBezTo>
                  <a:cubicBezTo>
                    <a:pt x="8" y="714"/>
                    <a:pt x="11" y="711"/>
                    <a:pt x="14" y="711"/>
                  </a:cubicBezTo>
                  <a:cubicBezTo>
                    <a:pt x="29" y="711"/>
                    <a:pt x="29" y="711"/>
                    <a:pt x="29" y="711"/>
                  </a:cubicBezTo>
                  <a:cubicBezTo>
                    <a:pt x="29" y="585"/>
                    <a:pt x="29" y="585"/>
                    <a:pt x="29" y="585"/>
                  </a:cubicBezTo>
                  <a:cubicBezTo>
                    <a:pt x="14" y="585"/>
                    <a:pt x="14" y="585"/>
                    <a:pt x="14" y="585"/>
                  </a:cubicBezTo>
                  <a:moveTo>
                    <a:pt x="1244" y="0"/>
                  </a:moveTo>
                  <a:cubicBezTo>
                    <a:pt x="1020" y="0"/>
                    <a:pt x="1020" y="0"/>
                    <a:pt x="1020" y="0"/>
                  </a:cubicBezTo>
                  <a:cubicBezTo>
                    <a:pt x="1012" y="0"/>
                    <a:pt x="1006" y="6"/>
                    <a:pt x="1006" y="14"/>
                  </a:cubicBezTo>
                  <a:cubicBezTo>
                    <a:pt x="1006" y="21"/>
                    <a:pt x="1006" y="21"/>
                    <a:pt x="1006" y="21"/>
                  </a:cubicBezTo>
                  <a:cubicBezTo>
                    <a:pt x="243" y="21"/>
                    <a:pt x="243" y="21"/>
                    <a:pt x="243" y="21"/>
                  </a:cubicBezTo>
                  <a:cubicBezTo>
                    <a:pt x="121" y="21"/>
                    <a:pt x="21" y="121"/>
                    <a:pt x="21" y="243"/>
                  </a:cubicBezTo>
                  <a:cubicBezTo>
                    <a:pt x="21" y="440"/>
                    <a:pt x="21" y="440"/>
                    <a:pt x="21" y="440"/>
                  </a:cubicBezTo>
                  <a:cubicBezTo>
                    <a:pt x="14" y="440"/>
                    <a:pt x="14" y="440"/>
                    <a:pt x="14" y="440"/>
                  </a:cubicBezTo>
                  <a:cubicBezTo>
                    <a:pt x="7" y="440"/>
                    <a:pt x="0" y="446"/>
                    <a:pt x="0" y="454"/>
                  </a:cubicBezTo>
                  <a:cubicBezTo>
                    <a:pt x="0" y="579"/>
                    <a:pt x="0" y="579"/>
                    <a:pt x="0" y="579"/>
                  </a:cubicBezTo>
                  <a:cubicBezTo>
                    <a:pt x="0" y="587"/>
                    <a:pt x="7" y="593"/>
                    <a:pt x="14" y="593"/>
                  </a:cubicBezTo>
                  <a:cubicBezTo>
                    <a:pt x="21" y="593"/>
                    <a:pt x="21" y="593"/>
                    <a:pt x="21" y="593"/>
                  </a:cubicBezTo>
                  <a:cubicBezTo>
                    <a:pt x="21" y="703"/>
                    <a:pt x="21" y="703"/>
                    <a:pt x="21" y="703"/>
                  </a:cubicBezTo>
                  <a:cubicBezTo>
                    <a:pt x="14" y="703"/>
                    <a:pt x="14" y="703"/>
                    <a:pt x="14" y="703"/>
                  </a:cubicBezTo>
                  <a:cubicBezTo>
                    <a:pt x="7" y="703"/>
                    <a:pt x="0" y="709"/>
                    <a:pt x="0" y="717"/>
                  </a:cubicBezTo>
                  <a:cubicBezTo>
                    <a:pt x="0" y="842"/>
                    <a:pt x="0" y="842"/>
                    <a:pt x="0" y="842"/>
                  </a:cubicBezTo>
                  <a:cubicBezTo>
                    <a:pt x="0" y="850"/>
                    <a:pt x="7" y="856"/>
                    <a:pt x="14" y="856"/>
                  </a:cubicBezTo>
                  <a:cubicBezTo>
                    <a:pt x="21" y="856"/>
                    <a:pt x="21" y="856"/>
                    <a:pt x="21" y="856"/>
                  </a:cubicBezTo>
                  <a:cubicBezTo>
                    <a:pt x="21" y="963"/>
                    <a:pt x="21" y="963"/>
                    <a:pt x="21" y="963"/>
                  </a:cubicBezTo>
                  <a:cubicBezTo>
                    <a:pt x="14" y="963"/>
                    <a:pt x="14" y="963"/>
                    <a:pt x="14" y="963"/>
                  </a:cubicBezTo>
                  <a:cubicBezTo>
                    <a:pt x="7" y="963"/>
                    <a:pt x="0" y="969"/>
                    <a:pt x="0" y="977"/>
                  </a:cubicBezTo>
                  <a:cubicBezTo>
                    <a:pt x="0" y="1102"/>
                    <a:pt x="0" y="1102"/>
                    <a:pt x="0" y="1102"/>
                  </a:cubicBezTo>
                  <a:cubicBezTo>
                    <a:pt x="0" y="1110"/>
                    <a:pt x="7" y="1116"/>
                    <a:pt x="14" y="1116"/>
                  </a:cubicBezTo>
                  <a:cubicBezTo>
                    <a:pt x="21" y="1116"/>
                    <a:pt x="21" y="1116"/>
                    <a:pt x="21" y="1116"/>
                  </a:cubicBezTo>
                  <a:cubicBezTo>
                    <a:pt x="21" y="2920"/>
                    <a:pt x="21" y="2920"/>
                    <a:pt x="21" y="2920"/>
                  </a:cubicBezTo>
                  <a:cubicBezTo>
                    <a:pt x="21" y="3043"/>
                    <a:pt x="121" y="3142"/>
                    <a:pt x="243" y="3142"/>
                  </a:cubicBezTo>
                  <a:cubicBezTo>
                    <a:pt x="1274" y="3142"/>
                    <a:pt x="1274" y="3142"/>
                    <a:pt x="1274" y="3142"/>
                  </a:cubicBezTo>
                  <a:cubicBezTo>
                    <a:pt x="1396" y="3142"/>
                    <a:pt x="1496" y="3043"/>
                    <a:pt x="1496" y="2920"/>
                  </a:cubicBezTo>
                  <a:cubicBezTo>
                    <a:pt x="1496" y="243"/>
                    <a:pt x="1496" y="243"/>
                    <a:pt x="1496" y="243"/>
                  </a:cubicBezTo>
                  <a:cubicBezTo>
                    <a:pt x="1496" y="121"/>
                    <a:pt x="1396" y="21"/>
                    <a:pt x="1274" y="21"/>
                  </a:cubicBezTo>
                  <a:cubicBezTo>
                    <a:pt x="1274" y="21"/>
                    <a:pt x="1274" y="21"/>
                    <a:pt x="1274" y="21"/>
                  </a:cubicBezTo>
                  <a:cubicBezTo>
                    <a:pt x="1258" y="21"/>
                    <a:pt x="1258" y="21"/>
                    <a:pt x="1258" y="21"/>
                  </a:cubicBezTo>
                  <a:cubicBezTo>
                    <a:pt x="1258" y="14"/>
                    <a:pt x="1258" y="14"/>
                    <a:pt x="1258" y="14"/>
                  </a:cubicBezTo>
                  <a:cubicBezTo>
                    <a:pt x="1258" y="6"/>
                    <a:pt x="1252" y="0"/>
                    <a:pt x="1244" y="0"/>
                  </a:cubicBezTo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4034190" y="2307440"/>
              <a:ext cx="368528" cy="75381"/>
            </a:xfrm>
            <a:custGeom>
              <a:avLst/>
              <a:gdLst>
                <a:gd name="T0" fmla="*/ 261 w 261"/>
                <a:gd name="T1" fmla="*/ 27 h 54"/>
                <a:gd name="T2" fmla="*/ 261 w 261"/>
                <a:gd name="T3" fmla="*/ 27 h 54"/>
                <a:gd name="T4" fmla="*/ 261 w 261"/>
                <a:gd name="T5" fmla="*/ 27 h 54"/>
                <a:gd name="T6" fmla="*/ 261 w 261"/>
                <a:gd name="T7" fmla="*/ 27 h 54"/>
                <a:gd name="T8" fmla="*/ 261 w 261"/>
                <a:gd name="T9" fmla="*/ 27 h 54"/>
                <a:gd name="T10" fmla="*/ 261 w 261"/>
                <a:gd name="T11" fmla="*/ 27 h 54"/>
                <a:gd name="T12" fmla="*/ 234 w 261"/>
                <a:gd name="T13" fmla="*/ 0 h 54"/>
                <a:gd name="T14" fmla="*/ 27 w 261"/>
                <a:gd name="T15" fmla="*/ 0 h 54"/>
                <a:gd name="T16" fmla="*/ 0 w 261"/>
                <a:gd name="T17" fmla="*/ 27 h 54"/>
                <a:gd name="T18" fmla="*/ 27 w 261"/>
                <a:gd name="T19" fmla="*/ 54 h 54"/>
                <a:gd name="T20" fmla="*/ 234 w 261"/>
                <a:gd name="T21" fmla="*/ 54 h 54"/>
                <a:gd name="T22" fmla="*/ 261 w 261"/>
                <a:gd name="T23" fmla="*/ 27 h 54"/>
                <a:gd name="T24" fmla="*/ 256 w 261"/>
                <a:gd name="T25" fmla="*/ 27 h 54"/>
                <a:gd name="T26" fmla="*/ 251 w 261"/>
                <a:gd name="T27" fmla="*/ 27 h 54"/>
                <a:gd name="T28" fmla="*/ 246 w 261"/>
                <a:gd name="T29" fmla="*/ 39 h 54"/>
                <a:gd name="T30" fmla="*/ 234 w 261"/>
                <a:gd name="T31" fmla="*/ 44 h 54"/>
                <a:gd name="T32" fmla="*/ 27 w 261"/>
                <a:gd name="T33" fmla="*/ 44 h 54"/>
                <a:gd name="T34" fmla="*/ 15 w 261"/>
                <a:gd name="T35" fmla="*/ 39 h 54"/>
                <a:gd name="T36" fmla="*/ 10 w 261"/>
                <a:gd name="T37" fmla="*/ 27 h 54"/>
                <a:gd name="T38" fmla="*/ 15 w 261"/>
                <a:gd name="T39" fmla="*/ 15 h 54"/>
                <a:gd name="T40" fmla="*/ 27 w 261"/>
                <a:gd name="T41" fmla="*/ 10 h 54"/>
                <a:gd name="T42" fmla="*/ 234 w 261"/>
                <a:gd name="T43" fmla="*/ 10 h 54"/>
                <a:gd name="T44" fmla="*/ 246 w 261"/>
                <a:gd name="T45" fmla="*/ 15 h 54"/>
                <a:gd name="T46" fmla="*/ 251 w 261"/>
                <a:gd name="T47" fmla="*/ 27 h 54"/>
                <a:gd name="T48" fmla="*/ 256 w 261"/>
                <a:gd name="T49" fmla="*/ 27 h 54"/>
                <a:gd name="T50" fmla="*/ 261 w 261"/>
                <a:gd name="T51" fmla="*/ 27 h 54"/>
                <a:gd name="T52" fmla="*/ 261 w 261"/>
                <a:gd name="T53" fmla="*/ 27 h 54"/>
                <a:gd name="T54" fmla="*/ 234 w 261"/>
                <a:gd name="T5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1" h="54">
                  <a:moveTo>
                    <a:pt x="261" y="27"/>
                  </a:moveTo>
                  <a:cubicBezTo>
                    <a:pt x="261" y="27"/>
                    <a:pt x="261" y="27"/>
                    <a:pt x="261" y="27"/>
                  </a:cubicBezTo>
                  <a:cubicBezTo>
                    <a:pt x="261" y="27"/>
                    <a:pt x="261" y="27"/>
                    <a:pt x="261" y="27"/>
                  </a:cubicBezTo>
                  <a:moveTo>
                    <a:pt x="261" y="27"/>
                  </a:moveTo>
                  <a:cubicBezTo>
                    <a:pt x="261" y="27"/>
                    <a:pt x="261" y="27"/>
                    <a:pt x="261" y="27"/>
                  </a:cubicBezTo>
                  <a:cubicBezTo>
                    <a:pt x="261" y="27"/>
                    <a:pt x="261" y="27"/>
                    <a:pt x="261" y="27"/>
                  </a:cubicBezTo>
                  <a:moveTo>
                    <a:pt x="234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234" y="54"/>
                    <a:pt x="234" y="54"/>
                    <a:pt x="234" y="54"/>
                  </a:cubicBezTo>
                  <a:cubicBezTo>
                    <a:pt x="249" y="54"/>
                    <a:pt x="261" y="42"/>
                    <a:pt x="261" y="27"/>
                  </a:cubicBezTo>
                  <a:cubicBezTo>
                    <a:pt x="256" y="27"/>
                    <a:pt x="256" y="27"/>
                    <a:pt x="256" y="27"/>
                  </a:cubicBezTo>
                  <a:cubicBezTo>
                    <a:pt x="251" y="27"/>
                    <a:pt x="251" y="27"/>
                    <a:pt x="251" y="27"/>
                  </a:cubicBezTo>
                  <a:cubicBezTo>
                    <a:pt x="251" y="31"/>
                    <a:pt x="249" y="36"/>
                    <a:pt x="246" y="39"/>
                  </a:cubicBezTo>
                  <a:cubicBezTo>
                    <a:pt x="243" y="42"/>
                    <a:pt x="239" y="44"/>
                    <a:pt x="234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2" y="44"/>
                    <a:pt x="18" y="42"/>
                    <a:pt x="15" y="39"/>
                  </a:cubicBezTo>
                  <a:cubicBezTo>
                    <a:pt x="12" y="36"/>
                    <a:pt x="10" y="31"/>
                    <a:pt x="10" y="27"/>
                  </a:cubicBezTo>
                  <a:cubicBezTo>
                    <a:pt x="10" y="22"/>
                    <a:pt x="12" y="18"/>
                    <a:pt x="15" y="15"/>
                  </a:cubicBezTo>
                  <a:cubicBezTo>
                    <a:pt x="18" y="12"/>
                    <a:pt x="22" y="10"/>
                    <a:pt x="27" y="10"/>
                  </a:cubicBezTo>
                  <a:cubicBezTo>
                    <a:pt x="234" y="10"/>
                    <a:pt x="234" y="10"/>
                    <a:pt x="234" y="10"/>
                  </a:cubicBezTo>
                  <a:cubicBezTo>
                    <a:pt x="239" y="10"/>
                    <a:pt x="243" y="12"/>
                    <a:pt x="246" y="15"/>
                  </a:cubicBezTo>
                  <a:cubicBezTo>
                    <a:pt x="249" y="18"/>
                    <a:pt x="251" y="22"/>
                    <a:pt x="251" y="27"/>
                  </a:cubicBezTo>
                  <a:cubicBezTo>
                    <a:pt x="256" y="27"/>
                    <a:pt x="256" y="27"/>
                    <a:pt x="256" y="27"/>
                  </a:cubicBezTo>
                  <a:cubicBezTo>
                    <a:pt x="261" y="27"/>
                    <a:pt x="261" y="27"/>
                    <a:pt x="261" y="27"/>
                  </a:cubicBezTo>
                  <a:cubicBezTo>
                    <a:pt x="261" y="27"/>
                    <a:pt x="261" y="27"/>
                    <a:pt x="261" y="27"/>
                  </a:cubicBezTo>
                  <a:cubicBezTo>
                    <a:pt x="261" y="12"/>
                    <a:pt x="249" y="0"/>
                    <a:pt x="234" y="0"/>
                  </a:cubicBezTo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4169597" y="2135740"/>
              <a:ext cx="86548" cy="86548"/>
            </a:xfrm>
            <a:custGeom>
              <a:avLst/>
              <a:gdLst>
                <a:gd name="T0" fmla="*/ 30 w 61"/>
                <a:gd name="T1" fmla="*/ 0 h 61"/>
                <a:gd name="T2" fmla="*/ 30 w 61"/>
                <a:gd name="T3" fmla="*/ 0 h 61"/>
                <a:gd name="T4" fmla="*/ 0 w 61"/>
                <a:gd name="T5" fmla="*/ 30 h 61"/>
                <a:gd name="T6" fmla="*/ 5 w 61"/>
                <a:gd name="T7" fmla="*/ 30 h 61"/>
                <a:gd name="T8" fmla="*/ 10 w 61"/>
                <a:gd name="T9" fmla="*/ 30 h 61"/>
                <a:gd name="T10" fmla="*/ 16 w 61"/>
                <a:gd name="T11" fmla="*/ 16 h 61"/>
                <a:gd name="T12" fmla="*/ 30 w 61"/>
                <a:gd name="T13" fmla="*/ 10 h 61"/>
                <a:gd name="T14" fmla="*/ 45 w 61"/>
                <a:gd name="T15" fmla="*/ 16 h 61"/>
                <a:gd name="T16" fmla="*/ 51 w 61"/>
                <a:gd name="T17" fmla="*/ 30 h 61"/>
                <a:gd name="T18" fmla="*/ 45 w 61"/>
                <a:gd name="T19" fmla="*/ 45 h 61"/>
                <a:gd name="T20" fmla="*/ 30 w 61"/>
                <a:gd name="T21" fmla="*/ 51 h 61"/>
                <a:gd name="T22" fmla="*/ 16 w 61"/>
                <a:gd name="T23" fmla="*/ 45 h 61"/>
                <a:gd name="T24" fmla="*/ 10 w 61"/>
                <a:gd name="T25" fmla="*/ 30 h 61"/>
                <a:gd name="T26" fmla="*/ 5 w 61"/>
                <a:gd name="T27" fmla="*/ 30 h 61"/>
                <a:gd name="T28" fmla="*/ 0 w 61"/>
                <a:gd name="T29" fmla="*/ 30 h 61"/>
                <a:gd name="T30" fmla="*/ 30 w 61"/>
                <a:gd name="T31" fmla="*/ 61 h 61"/>
                <a:gd name="T32" fmla="*/ 61 w 61"/>
                <a:gd name="T33" fmla="*/ 30 h 61"/>
                <a:gd name="T34" fmla="*/ 61 w 61"/>
                <a:gd name="T35" fmla="*/ 30 h 61"/>
                <a:gd name="T36" fmla="*/ 30 w 61"/>
                <a:gd name="T3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1" h="61">
                  <a:moveTo>
                    <a:pt x="3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4"/>
                    <a:pt x="0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25"/>
                    <a:pt x="12" y="20"/>
                    <a:pt x="16" y="16"/>
                  </a:cubicBezTo>
                  <a:cubicBezTo>
                    <a:pt x="20" y="12"/>
                    <a:pt x="25" y="10"/>
                    <a:pt x="30" y="10"/>
                  </a:cubicBezTo>
                  <a:cubicBezTo>
                    <a:pt x="36" y="10"/>
                    <a:pt x="41" y="12"/>
                    <a:pt x="45" y="16"/>
                  </a:cubicBezTo>
                  <a:cubicBezTo>
                    <a:pt x="48" y="20"/>
                    <a:pt x="51" y="25"/>
                    <a:pt x="51" y="30"/>
                  </a:cubicBezTo>
                  <a:cubicBezTo>
                    <a:pt x="51" y="36"/>
                    <a:pt x="48" y="41"/>
                    <a:pt x="45" y="45"/>
                  </a:cubicBezTo>
                  <a:cubicBezTo>
                    <a:pt x="41" y="48"/>
                    <a:pt x="36" y="51"/>
                    <a:pt x="30" y="51"/>
                  </a:cubicBezTo>
                  <a:cubicBezTo>
                    <a:pt x="25" y="51"/>
                    <a:pt x="20" y="48"/>
                    <a:pt x="16" y="45"/>
                  </a:cubicBezTo>
                  <a:cubicBezTo>
                    <a:pt x="12" y="41"/>
                    <a:pt x="10" y="36"/>
                    <a:pt x="10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47"/>
                    <a:pt x="14" y="61"/>
                    <a:pt x="30" y="61"/>
                  </a:cubicBezTo>
                  <a:cubicBezTo>
                    <a:pt x="47" y="61"/>
                    <a:pt x="61" y="47"/>
                    <a:pt x="61" y="30"/>
                  </a:cubicBezTo>
                  <a:cubicBezTo>
                    <a:pt x="61" y="30"/>
                    <a:pt x="61" y="30"/>
                    <a:pt x="61" y="30"/>
                  </a:cubicBezTo>
                  <a:cubicBezTo>
                    <a:pt x="61" y="14"/>
                    <a:pt x="47" y="0"/>
                    <a:pt x="30" y="0"/>
                  </a:cubicBezTo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23023" y="5872670"/>
              <a:ext cx="375508" cy="375508"/>
            </a:xfrm>
            <a:custGeom>
              <a:avLst/>
              <a:gdLst>
                <a:gd name="T0" fmla="*/ 133 w 266"/>
                <a:gd name="T1" fmla="*/ 0 h 266"/>
                <a:gd name="T2" fmla="*/ 133 w 266"/>
                <a:gd name="T3" fmla="*/ 0 h 266"/>
                <a:gd name="T4" fmla="*/ 0 w 266"/>
                <a:gd name="T5" fmla="*/ 133 h 266"/>
                <a:gd name="T6" fmla="*/ 0 w 266"/>
                <a:gd name="T7" fmla="*/ 133 h 266"/>
                <a:gd name="T8" fmla="*/ 5 w 266"/>
                <a:gd name="T9" fmla="*/ 133 h 266"/>
                <a:gd name="T10" fmla="*/ 10 w 266"/>
                <a:gd name="T11" fmla="*/ 133 h 266"/>
                <a:gd name="T12" fmla="*/ 46 w 266"/>
                <a:gd name="T13" fmla="*/ 46 h 266"/>
                <a:gd name="T14" fmla="*/ 133 w 266"/>
                <a:gd name="T15" fmla="*/ 10 h 266"/>
                <a:gd name="T16" fmla="*/ 220 w 266"/>
                <a:gd name="T17" fmla="*/ 46 h 266"/>
                <a:gd name="T18" fmla="*/ 256 w 266"/>
                <a:gd name="T19" fmla="*/ 133 h 266"/>
                <a:gd name="T20" fmla="*/ 220 w 266"/>
                <a:gd name="T21" fmla="*/ 220 h 266"/>
                <a:gd name="T22" fmla="*/ 133 w 266"/>
                <a:gd name="T23" fmla="*/ 256 h 266"/>
                <a:gd name="T24" fmla="*/ 46 w 266"/>
                <a:gd name="T25" fmla="*/ 220 h 266"/>
                <a:gd name="T26" fmla="*/ 10 w 266"/>
                <a:gd name="T27" fmla="*/ 133 h 266"/>
                <a:gd name="T28" fmla="*/ 5 w 266"/>
                <a:gd name="T29" fmla="*/ 133 h 266"/>
                <a:gd name="T30" fmla="*/ 0 w 266"/>
                <a:gd name="T31" fmla="*/ 133 h 266"/>
                <a:gd name="T32" fmla="*/ 0 w 266"/>
                <a:gd name="T33" fmla="*/ 134 h 266"/>
                <a:gd name="T34" fmla="*/ 133 w 266"/>
                <a:gd name="T35" fmla="*/ 266 h 266"/>
                <a:gd name="T36" fmla="*/ 266 w 266"/>
                <a:gd name="T37" fmla="*/ 133 h 266"/>
                <a:gd name="T38" fmla="*/ 266 w 266"/>
                <a:gd name="T39" fmla="*/ 133 h 266"/>
                <a:gd name="T40" fmla="*/ 133 w 266"/>
                <a:gd name="T41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6" h="266"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59" y="0"/>
                    <a:pt x="0" y="60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5" y="133"/>
                    <a:pt x="5" y="133"/>
                    <a:pt x="5" y="133"/>
                  </a:cubicBezTo>
                  <a:cubicBezTo>
                    <a:pt x="10" y="133"/>
                    <a:pt x="10" y="133"/>
                    <a:pt x="10" y="133"/>
                  </a:cubicBezTo>
                  <a:cubicBezTo>
                    <a:pt x="10" y="99"/>
                    <a:pt x="23" y="69"/>
                    <a:pt x="46" y="46"/>
                  </a:cubicBezTo>
                  <a:cubicBezTo>
                    <a:pt x="68" y="24"/>
                    <a:pt x="99" y="10"/>
                    <a:pt x="133" y="10"/>
                  </a:cubicBezTo>
                  <a:cubicBezTo>
                    <a:pt x="167" y="10"/>
                    <a:pt x="197" y="24"/>
                    <a:pt x="220" y="46"/>
                  </a:cubicBezTo>
                  <a:cubicBezTo>
                    <a:pt x="242" y="69"/>
                    <a:pt x="256" y="99"/>
                    <a:pt x="256" y="133"/>
                  </a:cubicBezTo>
                  <a:cubicBezTo>
                    <a:pt x="256" y="167"/>
                    <a:pt x="242" y="198"/>
                    <a:pt x="220" y="220"/>
                  </a:cubicBezTo>
                  <a:cubicBezTo>
                    <a:pt x="197" y="243"/>
                    <a:pt x="167" y="256"/>
                    <a:pt x="133" y="256"/>
                  </a:cubicBezTo>
                  <a:cubicBezTo>
                    <a:pt x="99" y="256"/>
                    <a:pt x="68" y="243"/>
                    <a:pt x="46" y="220"/>
                  </a:cubicBezTo>
                  <a:cubicBezTo>
                    <a:pt x="23" y="198"/>
                    <a:pt x="10" y="167"/>
                    <a:pt x="10" y="133"/>
                  </a:cubicBezTo>
                  <a:cubicBezTo>
                    <a:pt x="5" y="133"/>
                    <a:pt x="5" y="133"/>
                    <a:pt x="5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207"/>
                    <a:pt x="59" y="266"/>
                    <a:pt x="133" y="266"/>
                  </a:cubicBezTo>
                  <a:cubicBezTo>
                    <a:pt x="206" y="266"/>
                    <a:pt x="266" y="207"/>
                    <a:pt x="266" y="133"/>
                  </a:cubicBezTo>
                  <a:cubicBezTo>
                    <a:pt x="266" y="133"/>
                    <a:pt x="266" y="133"/>
                    <a:pt x="266" y="133"/>
                  </a:cubicBezTo>
                  <a:cubicBezTo>
                    <a:pt x="266" y="60"/>
                    <a:pt x="206" y="0"/>
                    <a:pt x="133" y="0"/>
                  </a:cubicBezTo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4138886" y="5988533"/>
              <a:ext cx="143782" cy="143782"/>
            </a:xfrm>
            <a:custGeom>
              <a:avLst/>
              <a:gdLst>
                <a:gd name="T0" fmla="*/ 87 w 102"/>
                <a:gd name="T1" fmla="*/ 0 h 102"/>
                <a:gd name="T2" fmla="*/ 15 w 102"/>
                <a:gd name="T3" fmla="*/ 0 h 102"/>
                <a:gd name="T4" fmla="*/ 0 w 102"/>
                <a:gd name="T5" fmla="*/ 15 h 102"/>
                <a:gd name="T6" fmla="*/ 5 w 102"/>
                <a:gd name="T7" fmla="*/ 15 h 102"/>
                <a:gd name="T8" fmla="*/ 10 w 102"/>
                <a:gd name="T9" fmla="*/ 15 h 102"/>
                <a:gd name="T10" fmla="*/ 15 w 102"/>
                <a:gd name="T11" fmla="*/ 10 h 102"/>
                <a:gd name="T12" fmla="*/ 87 w 102"/>
                <a:gd name="T13" fmla="*/ 10 h 102"/>
                <a:gd name="T14" fmla="*/ 92 w 102"/>
                <a:gd name="T15" fmla="*/ 15 h 102"/>
                <a:gd name="T16" fmla="*/ 92 w 102"/>
                <a:gd name="T17" fmla="*/ 87 h 102"/>
                <a:gd name="T18" fmla="*/ 87 w 102"/>
                <a:gd name="T19" fmla="*/ 92 h 102"/>
                <a:gd name="T20" fmla="*/ 15 w 102"/>
                <a:gd name="T21" fmla="*/ 92 h 102"/>
                <a:gd name="T22" fmla="*/ 10 w 102"/>
                <a:gd name="T23" fmla="*/ 87 h 102"/>
                <a:gd name="T24" fmla="*/ 10 w 102"/>
                <a:gd name="T25" fmla="*/ 15 h 102"/>
                <a:gd name="T26" fmla="*/ 5 w 102"/>
                <a:gd name="T27" fmla="*/ 15 h 102"/>
                <a:gd name="T28" fmla="*/ 0 w 102"/>
                <a:gd name="T29" fmla="*/ 15 h 102"/>
                <a:gd name="T30" fmla="*/ 0 w 102"/>
                <a:gd name="T31" fmla="*/ 87 h 102"/>
                <a:gd name="T32" fmla="*/ 15 w 102"/>
                <a:gd name="T33" fmla="*/ 102 h 102"/>
                <a:gd name="T34" fmla="*/ 87 w 102"/>
                <a:gd name="T35" fmla="*/ 102 h 102"/>
                <a:gd name="T36" fmla="*/ 102 w 102"/>
                <a:gd name="T37" fmla="*/ 87 h 102"/>
                <a:gd name="T38" fmla="*/ 102 w 102"/>
                <a:gd name="T39" fmla="*/ 15 h 102"/>
                <a:gd name="T40" fmla="*/ 87 w 102"/>
                <a:gd name="T41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2" h="102">
                  <a:moveTo>
                    <a:pt x="87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3"/>
                    <a:pt x="12" y="10"/>
                    <a:pt x="15" y="10"/>
                  </a:cubicBezTo>
                  <a:cubicBezTo>
                    <a:pt x="87" y="10"/>
                    <a:pt x="87" y="10"/>
                    <a:pt x="87" y="10"/>
                  </a:cubicBezTo>
                  <a:cubicBezTo>
                    <a:pt x="89" y="10"/>
                    <a:pt x="92" y="13"/>
                    <a:pt x="92" y="15"/>
                  </a:cubicBezTo>
                  <a:cubicBezTo>
                    <a:pt x="92" y="87"/>
                    <a:pt x="92" y="87"/>
                    <a:pt x="92" y="87"/>
                  </a:cubicBezTo>
                  <a:cubicBezTo>
                    <a:pt x="92" y="90"/>
                    <a:pt x="89" y="92"/>
                    <a:pt x="87" y="92"/>
                  </a:cubicBezTo>
                  <a:cubicBezTo>
                    <a:pt x="15" y="92"/>
                    <a:pt x="15" y="92"/>
                    <a:pt x="15" y="92"/>
                  </a:cubicBezTo>
                  <a:cubicBezTo>
                    <a:pt x="12" y="92"/>
                    <a:pt x="10" y="90"/>
                    <a:pt x="10" y="87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6"/>
                    <a:pt x="6" y="102"/>
                    <a:pt x="15" y="102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95" y="102"/>
                    <a:pt x="102" y="96"/>
                    <a:pt x="102" y="87"/>
                  </a:cubicBezTo>
                  <a:cubicBezTo>
                    <a:pt x="102" y="15"/>
                    <a:pt x="102" y="15"/>
                    <a:pt x="102" y="15"/>
                  </a:cubicBezTo>
                  <a:cubicBezTo>
                    <a:pt x="102" y="7"/>
                    <a:pt x="95" y="0"/>
                    <a:pt x="87" y="0"/>
                  </a:cubicBezTo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3311094" y="2687136"/>
              <a:ext cx="1807742" cy="0"/>
            </a:xfrm>
            <a:prstGeom prst="line">
              <a:avLst/>
            </a:prstGeom>
            <a:grpFill/>
            <a:ln w="15875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3447896" y="2611755"/>
              <a:ext cx="16751" cy="51650"/>
            </a:xfrm>
            <a:prstGeom prst="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3422769" y="2621527"/>
              <a:ext cx="15355" cy="41878"/>
            </a:xfrm>
            <a:prstGeom prst="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3399038" y="2629902"/>
              <a:ext cx="15355" cy="33503"/>
            </a:xfrm>
            <a:prstGeom prst="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3375307" y="2639674"/>
              <a:ext cx="15355" cy="23731"/>
            </a:xfrm>
            <a:prstGeom prst="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2" name="Rectangle 16"/>
            <p:cNvSpPr>
              <a:spLocks noChangeArrowheads="1"/>
            </p:cNvSpPr>
            <p:nvPr/>
          </p:nvSpPr>
          <p:spPr bwMode="auto">
            <a:xfrm>
              <a:off x="3351576" y="2648049"/>
              <a:ext cx="15355" cy="15355"/>
            </a:xfrm>
            <a:prstGeom prst="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3" name="Freeform 17"/>
            <p:cNvSpPr>
              <a:spLocks noEditPoints="1"/>
            </p:cNvSpPr>
            <p:nvPr/>
          </p:nvSpPr>
          <p:spPr bwMode="auto">
            <a:xfrm>
              <a:off x="4972262" y="2607567"/>
              <a:ext cx="118655" cy="55838"/>
            </a:xfrm>
            <a:custGeom>
              <a:avLst/>
              <a:gdLst>
                <a:gd name="T0" fmla="*/ 68 w 84"/>
                <a:gd name="T1" fmla="*/ 8 h 40"/>
                <a:gd name="T2" fmla="*/ 8 w 84"/>
                <a:gd name="T3" fmla="*/ 8 h 40"/>
                <a:gd name="T4" fmla="*/ 8 w 84"/>
                <a:gd name="T5" fmla="*/ 32 h 40"/>
                <a:gd name="T6" fmla="*/ 68 w 84"/>
                <a:gd name="T7" fmla="*/ 32 h 40"/>
                <a:gd name="T8" fmla="*/ 68 w 84"/>
                <a:gd name="T9" fmla="*/ 8 h 40"/>
                <a:gd name="T10" fmla="*/ 81 w 84"/>
                <a:gd name="T11" fmla="*/ 12 h 40"/>
                <a:gd name="T12" fmla="*/ 76 w 84"/>
                <a:gd name="T13" fmla="*/ 12 h 40"/>
                <a:gd name="T14" fmla="*/ 76 w 84"/>
                <a:gd name="T15" fmla="*/ 3 h 40"/>
                <a:gd name="T16" fmla="*/ 73 w 84"/>
                <a:gd name="T17" fmla="*/ 0 h 40"/>
                <a:gd name="T18" fmla="*/ 3 w 84"/>
                <a:gd name="T19" fmla="*/ 0 h 40"/>
                <a:gd name="T20" fmla="*/ 0 w 84"/>
                <a:gd name="T21" fmla="*/ 3 h 40"/>
                <a:gd name="T22" fmla="*/ 0 w 84"/>
                <a:gd name="T23" fmla="*/ 36 h 40"/>
                <a:gd name="T24" fmla="*/ 3 w 84"/>
                <a:gd name="T25" fmla="*/ 40 h 40"/>
                <a:gd name="T26" fmla="*/ 73 w 84"/>
                <a:gd name="T27" fmla="*/ 40 h 40"/>
                <a:gd name="T28" fmla="*/ 76 w 84"/>
                <a:gd name="T29" fmla="*/ 36 h 40"/>
                <a:gd name="T30" fmla="*/ 76 w 84"/>
                <a:gd name="T31" fmla="*/ 28 h 40"/>
                <a:gd name="T32" fmla="*/ 81 w 84"/>
                <a:gd name="T33" fmla="*/ 28 h 40"/>
                <a:gd name="T34" fmla="*/ 84 w 84"/>
                <a:gd name="T35" fmla="*/ 25 h 40"/>
                <a:gd name="T36" fmla="*/ 84 w 84"/>
                <a:gd name="T37" fmla="*/ 15 h 40"/>
                <a:gd name="T38" fmla="*/ 81 w 84"/>
                <a:gd name="T39" fmla="*/ 12 h 40"/>
                <a:gd name="T40" fmla="*/ 72 w 84"/>
                <a:gd name="T41" fmla="*/ 36 h 40"/>
                <a:gd name="T42" fmla="*/ 4 w 84"/>
                <a:gd name="T43" fmla="*/ 36 h 40"/>
                <a:gd name="T44" fmla="*/ 4 w 84"/>
                <a:gd name="T45" fmla="*/ 4 h 40"/>
                <a:gd name="T46" fmla="*/ 72 w 84"/>
                <a:gd name="T47" fmla="*/ 4 h 40"/>
                <a:gd name="T48" fmla="*/ 72 w 84"/>
                <a:gd name="T49" fmla="*/ 36 h 40"/>
                <a:gd name="T50" fmla="*/ 80 w 84"/>
                <a:gd name="T51" fmla="*/ 24 h 40"/>
                <a:gd name="T52" fmla="*/ 76 w 84"/>
                <a:gd name="T53" fmla="*/ 24 h 40"/>
                <a:gd name="T54" fmla="*/ 76 w 84"/>
                <a:gd name="T55" fmla="*/ 16 h 40"/>
                <a:gd name="T56" fmla="*/ 80 w 84"/>
                <a:gd name="T57" fmla="*/ 16 h 40"/>
                <a:gd name="T58" fmla="*/ 80 w 84"/>
                <a:gd name="T59" fmla="*/ 2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4" h="40">
                  <a:moveTo>
                    <a:pt x="68" y="8"/>
                  </a:moveTo>
                  <a:cubicBezTo>
                    <a:pt x="8" y="8"/>
                    <a:pt x="8" y="8"/>
                    <a:pt x="8" y="8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68" y="32"/>
                    <a:pt x="68" y="32"/>
                    <a:pt x="68" y="32"/>
                  </a:cubicBezTo>
                  <a:lnTo>
                    <a:pt x="68" y="8"/>
                  </a:lnTo>
                  <a:close/>
                  <a:moveTo>
                    <a:pt x="81" y="12"/>
                  </a:moveTo>
                  <a:cubicBezTo>
                    <a:pt x="76" y="12"/>
                    <a:pt x="76" y="12"/>
                    <a:pt x="76" y="12"/>
                  </a:cubicBezTo>
                  <a:cubicBezTo>
                    <a:pt x="76" y="3"/>
                    <a:pt x="76" y="3"/>
                    <a:pt x="76" y="3"/>
                  </a:cubicBezTo>
                  <a:cubicBezTo>
                    <a:pt x="76" y="1"/>
                    <a:pt x="74" y="0"/>
                    <a:pt x="7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8"/>
                    <a:pt x="1" y="40"/>
                    <a:pt x="3" y="40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4" y="40"/>
                    <a:pt x="76" y="38"/>
                    <a:pt x="76" y="36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81" y="28"/>
                    <a:pt x="81" y="28"/>
                    <a:pt x="81" y="28"/>
                  </a:cubicBezTo>
                  <a:cubicBezTo>
                    <a:pt x="82" y="28"/>
                    <a:pt x="84" y="26"/>
                    <a:pt x="84" y="25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4" y="13"/>
                    <a:pt x="82" y="12"/>
                    <a:pt x="81" y="12"/>
                  </a:cubicBezTo>
                  <a:moveTo>
                    <a:pt x="72" y="36"/>
                  </a:moveTo>
                  <a:cubicBezTo>
                    <a:pt x="4" y="36"/>
                    <a:pt x="4" y="36"/>
                    <a:pt x="4" y="36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72" y="4"/>
                    <a:pt x="72" y="4"/>
                    <a:pt x="72" y="4"/>
                  </a:cubicBezTo>
                  <a:lnTo>
                    <a:pt x="72" y="36"/>
                  </a:lnTo>
                  <a:close/>
                  <a:moveTo>
                    <a:pt x="80" y="24"/>
                  </a:moveTo>
                  <a:cubicBezTo>
                    <a:pt x="76" y="24"/>
                    <a:pt x="76" y="24"/>
                    <a:pt x="76" y="24"/>
                  </a:cubicBezTo>
                  <a:cubicBezTo>
                    <a:pt x="76" y="16"/>
                    <a:pt x="76" y="16"/>
                    <a:pt x="76" y="16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80" y="24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sp>
        <p:nvSpPr>
          <p:cNvPr id="24" name="文本框 94"/>
          <p:cNvSpPr txBox="1"/>
          <p:nvPr/>
        </p:nvSpPr>
        <p:spPr>
          <a:xfrm>
            <a:off x="9422632" y="3062734"/>
            <a:ext cx="1300632" cy="584619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r>
              <a:rPr lang="zh-TW" altLang="en-US" sz="3199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警告</a:t>
            </a:r>
            <a:endParaRPr lang="zh-CN" altLang="en-US" sz="3199" dirty="0">
              <a:solidFill>
                <a:schemeClr val="tx1">
                  <a:lumMod val="75000"/>
                  <a:lumOff val="25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cxnSp>
        <p:nvCxnSpPr>
          <p:cNvPr id="25" name="直接连接符 95"/>
          <p:cNvCxnSpPr/>
          <p:nvPr/>
        </p:nvCxnSpPr>
        <p:spPr>
          <a:xfrm>
            <a:off x="9534145" y="3764060"/>
            <a:ext cx="868932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96"/>
          <p:cNvSpPr txBox="1"/>
          <p:nvPr/>
        </p:nvSpPr>
        <p:spPr>
          <a:xfrm>
            <a:off x="9430040" y="3876081"/>
            <a:ext cx="1670712" cy="332370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TW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有一陌生人入侵。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760827" y="2859787"/>
            <a:ext cx="42947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. Server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架設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使用網頁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or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個人電腦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可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接收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車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子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所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傳送訊號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製作手機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app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能夠與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server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建立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連線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3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偵測到物體之後將訊息傳送至手機顯示</a:t>
            </a:r>
          </a:p>
          <a:p>
            <a:endParaRPr lang="zh-TW" altLang="en-US" dirty="0"/>
          </a:p>
        </p:txBody>
      </p:sp>
      <p:grpSp>
        <p:nvGrpSpPr>
          <p:cNvPr id="57" name="chenying0907 116"/>
          <p:cNvGrpSpPr/>
          <p:nvPr/>
        </p:nvGrpSpPr>
        <p:grpSpPr>
          <a:xfrm>
            <a:off x="1440656" y="5498886"/>
            <a:ext cx="1734699" cy="1296724"/>
            <a:chOff x="6417751" y="1820268"/>
            <a:chExt cx="1735234" cy="1296724"/>
          </a:xfrm>
          <a:solidFill>
            <a:srgbClr val="005188"/>
          </a:solidFill>
        </p:grpSpPr>
        <p:sp>
          <p:nvSpPr>
            <p:cNvPr id="58" name="椭圆 31"/>
            <p:cNvSpPr/>
            <p:nvPr/>
          </p:nvSpPr>
          <p:spPr>
            <a:xfrm rot="16200000">
              <a:off x="6637006" y="1601013"/>
              <a:ext cx="1296724" cy="1735234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87378"/>
                <a:gd name="connsiteY0-334" fmla="*/ 58090 h 647015"/>
                <a:gd name="connsiteX1-335" fmla="*/ 571432 w 687378"/>
                <a:gd name="connsiteY1-336" fmla="*/ 16673 h 647015"/>
                <a:gd name="connsiteX2-337" fmla="*/ 659670 w 687378"/>
                <a:gd name="connsiteY2-338" fmla="*/ 330492 h 647015"/>
                <a:gd name="connsiteX3-339" fmla="*/ 331423 w 687378"/>
                <a:gd name="connsiteY3-340" fmla="*/ 647015 h 647015"/>
                <a:gd name="connsiteX4-341" fmla="*/ 3176 w 687378"/>
                <a:gd name="connsiteY4-342" fmla="*/ 330492 h 647015"/>
                <a:gd name="connsiteX5-343" fmla="*/ 62645 w 687378"/>
                <a:gd name="connsiteY5-344" fmla="*/ 127576 h 647015"/>
                <a:gd name="connsiteX0-345" fmla="*/ 128078 w 677145"/>
                <a:gd name="connsiteY0-346" fmla="*/ 58090 h 663933"/>
                <a:gd name="connsiteX1-347" fmla="*/ 571432 w 677145"/>
                <a:gd name="connsiteY1-348" fmla="*/ 16673 h 663933"/>
                <a:gd name="connsiteX2-349" fmla="*/ 659670 w 677145"/>
                <a:gd name="connsiteY2-350" fmla="*/ 330492 h 663933"/>
                <a:gd name="connsiteX3-351" fmla="*/ 559815 w 677145"/>
                <a:gd name="connsiteY3-352" fmla="*/ 663933 h 663933"/>
                <a:gd name="connsiteX4-353" fmla="*/ 3176 w 677145"/>
                <a:gd name="connsiteY4-354" fmla="*/ 330492 h 663933"/>
                <a:gd name="connsiteX5-355" fmla="*/ 62645 w 677145"/>
                <a:gd name="connsiteY5-356" fmla="*/ 127576 h 663933"/>
                <a:gd name="connsiteX0-357" fmla="*/ 101940 w 644966"/>
                <a:gd name="connsiteY0-358" fmla="*/ 58090 h 685888"/>
                <a:gd name="connsiteX1-359" fmla="*/ 545294 w 644966"/>
                <a:gd name="connsiteY1-360" fmla="*/ 16673 h 685888"/>
                <a:gd name="connsiteX2-361" fmla="*/ 633532 w 644966"/>
                <a:gd name="connsiteY2-362" fmla="*/ 330492 h 685888"/>
                <a:gd name="connsiteX3-363" fmla="*/ 533677 w 644966"/>
                <a:gd name="connsiteY3-364" fmla="*/ 663933 h 685888"/>
                <a:gd name="connsiteX4-365" fmla="*/ 10874 w 644966"/>
                <a:gd name="connsiteY4-366" fmla="*/ 575801 h 685888"/>
                <a:gd name="connsiteX5-367" fmla="*/ 36507 w 644966"/>
                <a:gd name="connsiteY5-368" fmla="*/ 127576 h 685888"/>
                <a:gd name="connsiteX0-369" fmla="*/ 101940 w 642626"/>
                <a:gd name="connsiteY0-370" fmla="*/ 58090 h 654766"/>
                <a:gd name="connsiteX1-371" fmla="*/ 545294 w 642626"/>
                <a:gd name="connsiteY1-372" fmla="*/ 16673 h 654766"/>
                <a:gd name="connsiteX2-373" fmla="*/ 633532 w 642626"/>
                <a:gd name="connsiteY2-374" fmla="*/ 330492 h 654766"/>
                <a:gd name="connsiteX3-375" fmla="*/ 567513 w 642626"/>
                <a:gd name="connsiteY3-376" fmla="*/ 613179 h 654766"/>
                <a:gd name="connsiteX4-377" fmla="*/ 10874 w 642626"/>
                <a:gd name="connsiteY4-378" fmla="*/ 575801 h 654766"/>
                <a:gd name="connsiteX5-379" fmla="*/ 36507 w 642626"/>
                <a:gd name="connsiteY5-380" fmla="*/ 127576 h 654766"/>
                <a:gd name="connsiteX0-381" fmla="*/ 101940 w 642626"/>
                <a:gd name="connsiteY0-382" fmla="*/ 30477 h 627153"/>
                <a:gd name="connsiteX1-383" fmla="*/ 545294 w 642626"/>
                <a:gd name="connsiteY1-384" fmla="*/ 31354 h 627153"/>
                <a:gd name="connsiteX2-385" fmla="*/ 633532 w 642626"/>
                <a:gd name="connsiteY2-386" fmla="*/ 302879 h 627153"/>
                <a:gd name="connsiteX3-387" fmla="*/ 567513 w 642626"/>
                <a:gd name="connsiteY3-388" fmla="*/ 585566 h 627153"/>
                <a:gd name="connsiteX4-389" fmla="*/ 10874 w 642626"/>
                <a:gd name="connsiteY4-390" fmla="*/ 548188 h 627153"/>
                <a:gd name="connsiteX5-391" fmla="*/ 36507 w 642626"/>
                <a:gd name="connsiteY5-392" fmla="*/ 99963 h 627153"/>
                <a:gd name="connsiteX0-393" fmla="*/ 101940 w 641803"/>
                <a:gd name="connsiteY0-394" fmla="*/ 32533 h 629209"/>
                <a:gd name="connsiteX1-395" fmla="*/ 545294 w 641803"/>
                <a:gd name="connsiteY1-396" fmla="*/ 33410 h 629209"/>
                <a:gd name="connsiteX2-397" fmla="*/ 633532 w 641803"/>
                <a:gd name="connsiteY2-398" fmla="*/ 304935 h 629209"/>
                <a:gd name="connsiteX3-399" fmla="*/ 567513 w 641803"/>
                <a:gd name="connsiteY3-400" fmla="*/ 587622 h 629209"/>
                <a:gd name="connsiteX4-401" fmla="*/ 10874 w 641803"/>
                <a:gd name="connsiteY4-402" fmla="*/ 550244 h 629209"/>
                <a:gd name="connsiteX5-403" fmla="*/ 36507 w 641803"/>
                <a:gd name="connsiteY5-404" fmla="*/ 102019 h 629209"/>
                <a:gd name="connsiteX0-405" fmla="*/ 93785 w 633648"/>
                <a:gd name="connsiteY0-406" fmla="*/ 32533 h 629209"/>
                <a:gd name="connsiteX1-407" fmla="*/ 537139 w 633648"/>
                <a:gd name="connsiteY1-408" fmla="*/ 33410 h 629209"/>
                <a:gd name="connsiteX2-409" fmla="*/ 625377 w 633648"/>
                <a:gd name="connsiteY2-410" fmla="*/ 304935 h 629209"/>
                <a:gd name="connsiteX3-411" fmla="*/ 559358 w 633648"/>
                <a:gd name="connsiteY3-412" fmla="*/ 587622 h 629209"/>
                <a:gd name="connsiteX4-413" fmla="*/ 2719 w 633648"/>
                <a:gd name="connsiteY4-414" fmla="*/ 550244 h 629209"/>
                <a:gd name="connsiteX5-415" fmla="*/ 28352 w 633648"/>
                <a:gd name="connsiteY5-416" fmla="*/ 102019 h 629209"/>
                <a:gd name="connsiteX0-417" fmla="*/ 103603 w 643466"/>
                <a:gd name="connsiteY0-418" fmla="*/ 32533 h 629209"/>
                <a:gd name="connsiteX1-419" fmla="*/ 546957 w 643466"/>
                <a:gd name="connsiteY1-420" fmla="*/ 33410 h 629209"/>
                <a:gd name="connsiteX2-421" fmla="*/ 635195 w 643466"/>
                <a:gd name="connsiteY2-422" fmla="*/ 304935 h 629209"/>
                <a:gd name="connsiteX3-423" fmla="*/ 569176 w 643466"/>
                <a:gd name="connsiteY3-424" fmla="*/ 587622 h 629209"/>
                <a:gd name="connsiteX4-425" fmla="*/ 12537 w 643466"/>
                <a:gd name="connsiteY4-426" fmla="*/ 550244 h 629209"/>
                <a:gd name="connsiteX5-427" fmla="*/ 4334 w 643466"/>
                <a:gd name="connsiteY5-428" fmla="*/ 102019 h 629209"/>
                <a:gd name="connsiteX0-429" fmla="*/ 103603 w 643466"/>
                <a:gd name="connsiteY0-430" fmla="*/ 32533 h 613248"/>
                <a:gd name="connsiteX1-431" fmla="*/ 546957 w 643466"/>
                <a:gd name="connsiteY1-432" fmla="*/ 33410 h 613248"/>
                <a:gd name="connsiteX2-433" fmla="*/ 635195 w 643466"/>
                <a:gd name="connsiteY2-434" fmla="*/ 304935 h 613248"/>
                <a:gd name="connsiteX3-435" fmla="*/ 569176 w 643466"/>
                <a:gd name="connsiteY3-436" fmla="*/ 587622 h 613248"/>
                <a:gd name="connsiteX4-437" fmla="*/ 12537 w 643466"/>
                <a:gd name="connsiteY4-438" fmla="*/ 518643 h 613248"/>
                <a:gd name="connsiteX5-439" fmla="*/ 4334 w 643466"/>
                <a:gd name="connsiteY5-440" fmla="*/ 102019 h 613248"/>
                <a:gd name="connsiteX0-441" fmla="*/ 103603 w 622280"/>
                <a:gd name="connsiteY0-442" fmla="*/ 51723 h 632438"/>
                <a:gd name="connsiteX1-443" fmla="*/ 546957 w 622280"/>
                <a:gd name="connsiteY1-444" fmla="*/ 52600 h 632438"/>
                <a:gd name="connsiteX2-445" fmla="*/ 569176 w 622280"/>
                <a:gd name="connsiteY2-446" fmla="*/ 606812 h 632438"/>
                <a:gd name="connsiteX3-447" fmla="*/ 12537 w 622280"/>
                <a:gd name="connsiteY3-448" fmla="*/ 537833 h 632438"/>
                <a:gd name="connsiteX4-449" fmla="*/ 4334 w 622280"/>
                <a:gd name="connsiteY4-450" fmla="*/ 121209 h 632438"/>
                <a:gd name="connsiteX0-451" fmla="*/ 103603 w 640916"/>
                <a:gd name="connsiteY0-452" fmla="*/ 51277 h 628066"/>
                <a:gd name="connsiteX1-453" fmla="*/ 546957 w 640916"/>
                <a:gd name="connsiteY1-454" fmla="*/ 52154 h 628066"/>
                <a:gd name="connsiteX2-455" fmla="*/ 595444 w 640916"/>
                <a:gd name="connsiteY2-456" fmla="*/ 600046 h 628066"/>
                <a:gd name="connsiteX3-457" fmla="*/ 12537 w 640916"/>
                <a:gd name="connsiteY3-458" fmla="*/ 537387 h 628066"/>
                <a:gd name="connsiteX4-459" fmla="*/ 4334 w 640916"/>
                <a:gd name="connsiteY4-460" fmla="*/ 120763 h 628066"/>
                <a:gd name="connsiteX0-461" fmla="*/ 103603 w 629940"/>
                <a:gd name="connsiteY0-462" fmla="*/ 26437 h 603226"/>
                <a:gd name="connsiteX1-463" fmla="*/ 546957 w 629940"/>
                <a:gd name="connsiteY1-464" fmla="*/ 27314 h 603226"/>
                <a:gd name="connsiteX2-465" fmla="*/ 595444 w 629940"/>
                <a:gd name="connsiteY2-466" fmla="*/ 575206 h 603226"/>
                <a:gd name="connsiteX3-467" fmla="*/ 12537 w 629940"/>
                <a:gd name="connsiteY3-468" fmla="*/ 512547 h 603226"/>
                <a:gd name="connsiteX4-469" fmla="*/ 4334 w 629940"/>
                <a:gd name="connsiteY4-470" fmla="*/ 95923 h 603226"/>
                <a:gd name="connsiteX0-471" fmla="*/ 103603 w 651443"/>
                <a:gd name="connsiteY0-472" fmla="*/ 20041 h 614843"/>
                <a:gd name="connsiteX1-473" fmla="*/ 608249 w 651443"/>
                <a:gd name="connsiteY1-474" fmla="*/ 39879 h 614843"/>
                <a:gd name="connsiteX2-475" fmla="*/ 595444 w 651443"/>
                <a:gd name="connsiteY2-476" fmla="*/ 568810 h 614843"/>
                <a:gd name="connsiteX3-477" fmla="*/ 12537 w 651443"/>
                <a:gd name="connsiteY3-478" fmla="*/ 506151 h 614843"/>
                <a:gd name="connsiteX4-479" fmla="*/ 4334 w 651443"/>
                <a:gd name="connsiteY4-480" fmla="*/ 89527 h 614843"/>
                <a:gd name="connsiteX0-481" fmla="*/ 103603 w 640788"/>
                <a:gd name="connsiteY0-482" fmla="*/ 20041 h 614843"/>
                <a:gd name="connsiteX1-483" fmla="*/ 581981 w 640788"/>
                <a:gd name="connsiteY1-484" fmla="*/ 39879 h 614843"/>
                <a:gd name="connsiteX2-485" fmla="*/ 595444 w 640788"/>
                <a:gd name="connsiteY2-486" fmla="*/ 568810 h 614843"/>
                <a:gd name="connsiteX3-487" fmla="*/ 12537 w 640788"/>
                <a:gd name="connsiteY3-488" fmla="*/ 506151 h 614843"/>
                <a:gd name="connsiteX4-489" fmla="*/ 4334 w 640788"/>
                <a:gd name="connsiteY4-490" fmla="*/ 89527 h 614843"/>
                <a:gd name="connsiteX0-491" fmla="*/ 103603 w 673655"/>
                <a:gd name="connsiteY0-492" fmla="*/ 38763 h 618146"/>
                <a:gd name="connsiteX1-493" fmla="*/ 581981 w 673655"/>
                <a:gd name="connsiteY1-494" fmla="*/ 58601 h 618146"/>
                <a:gd name="connsiteX2-495" fmla="*/ 621713 w 673655"/>
                <a:gd name="connsiteY2-496" fmla="*/ 562250 h 618146"/>
                <a:gd name="connsiteX3-497" fmla="*/ 12537 w 673655"/>
                <a:gd name="connsiteY3-498" fmla="*/ 524873 h 618146"/>
                <a:gd name="connsiteX4-499" fmla="*/ 4334 w 673655"/>
                <a:gd name="connsiteY4-500" fmla="*/ 108249 h 618146"/>
                <a:gd name="connsiteX0-501" fmla="*/ 103603 w 654750"/>
                <a:gd name="connsiteY0-502" fmla="*/ 38763 h 605787"/>
                <a:gd name="connsiteX1-503" fmla="*/ 581981 w 654750"/>
                <a:gd name="connsiteY1-504" fmla="*/ 58601 h 605787"/>
                <a:gd name="connsiteX2-505" fmla="*/ 621713 w 654750"/>
                <a:gd name="connsiteY2-506" fmla="*/ 562250 h 605787"/>
                <a:gd name="connsiteX3-507" fmla="*/ 12537 w 654750"/>
                <a:gd name="connsiteY3-508" fmla="*/ 524873 h 605787"/>
                <a:gd name="connsiteX4-509" fmla="*/ 4334 w 654750"/>
                <a:gd name="connsiteY4-510" fmla="*/ 108249 h 605787"/>
                <a:gd name="connsiteX0-511" fmla="*/ 103603 w 643734"/>
                <a:gd name="connsiteY0-512" fmla="*/ 31800 h 598824"/>
                <a:gd name="connsiteX1-513" fmla="*/ 581981 w 643734"/>
                <a:gd name="connsiteY1-514" fmla="*/ 51638 h 598824"/>
                <a:gd name="connsiteX2-515" fmla="*/ 621713 w 643734"/>
                <a:gd name="connsiteY2-516" fmla="*/ 555287 h 598824"/>
                <a:gd name="connsiteX3-517" fmla="*/ 12537 w 643734"/>
                <a:gd name="connsiteY3-518" fmla="*/ 517910 h 598824"/>
                <a:gd name="connsiteX4-519" fmla="*/ 4334 w 643734"/>
                <a:gd name="connsiteY4-520" fmla="*/ 101286 h 598824"/>
                <a:gd name="connsiteX0-521" fmla="*/ 103603 w 643734"/>
                <a:gd name="connsiteY0-522" fmla="*/ 24551 h 591575"/>
                <a:gd name="connsiteX1-523" fmla="*/ 581981 w 643734"/>
                <a:gd name="connsiteY1-524" fmla="*/ 44389 h 591575"/>
                <a:gd name="connsiteX2-525" fmla="*/ 621713 w 643734"/>
                <a:gd name="connsiteY2-526" fmla="*/ 548038 h 591575"/>
                <a:gd name="connsiteX3-527" fmla="*/ 12537 w 643734"/>
                <a:gd name="connsiteY3-528" fmla="*/ 510661 h 591575"/>
                <a:gd name="connsiteX4-529" fmla="*/ 4334 w 643734"/>
                <a:gd name="connsiteY4-530" fmla="*/ 94037 h 591575"/>
                <a:gd name="connsiteX0-531" fmla="*/ 103603 w 643734"/>
                <a:gd name="connsiteY0-532" fmla="*/ 20135 h 587159"/>
                <a:gd name="connsiteX1-533" fmla="*/ 581981 w 643734"/>
                <a:gd name="connsiteY1-534" fmla="*/ 39973 h 587159"/>
                <a:gd name="connsiteX2-535" fmla="*/ 621713 w 643734"/>
                <a:gd name="connsiteY2-536" fmla="*/ 543622 h 587159"/>
                <a:gd name="connsiteX3-537" fmla="*/ 12537 w 643734"/>
                <a:gd name="connsiteY3-538" fmla="*/ 506245 h 587159"/>
                <a:gd name="connsiteX4-539" fmla="*/ 4334 w 643734"/>
                <a:gd name="connsiteY4-540" fmla="*/ 89621 h 587159"/>
                <a:gd name="connsiteX0-541" fmla="*/ 51067 w 657504"/>
                <a:gd name="connsiteY0-542" fmla="*/ 31623 h 592327"/>
                <a:gd name="connsiteX1-543" fmla="*/ 581981 w 657504"/>
                <a:gd name="connsiteY1-544" fmla="*/ 45141 h 592327"/>
                <a:gd name="connsiteX2-545" fmla="*/ 621713 w 657504"/>
                <a:gd name="connsiteY2-546" fmla="*/ 548790 h 592327"/>
                <a:gd name="connsiteX3-547" fmla="*/ 12537 w 657504"/>
                <a:gd name="connsiteY3-548" fmla="*/ 511413 h 592327"/>
                <a:gd name="connsiteX4-549" fmla="*/ 4334 w 657504"/>
                <a:gd name="connsiteY4-550" fmla="*/ 94789 h 592327"/>
                <a:gd name="connsiteX0-551" fmla="*/ 51067 w 676118"/>
                <a:gd name="connsiteY0-552" fmla="*/ 31623 h 604686"/>
                <a:gd name="connsiteX1-553" fmla="*/ 581981 w 676118"/>
                <a:gd name="connsiteY1-554" fmla="*/ 45141 h 604686"/>
                <a:gd name="connsiteX2-555" fmla="*/ 621713 w 676118"/>
                <a:gd name="connsiteY2-556" fmla="*/ 548790 h 604686"/>
                <a:gd name="connsiteX3-557" fmla="*/ 12537 w 676118"/>
                <a:gd name="connsiteY3-558" fmla="*/ 511413 h 604686"/>
                <a:gd name="connsiteX4-559" fmla="*/ 4334 w 676118"/>
                <a:gd name="connsiteY4-560" fmla="*/ 94789 h 604686"/>
                <a:gd name="connsiteX0-561" fmla="*/ 51067 w 659741"/>
                <a:gd name="connsiteY0-562" fmla="*/ 18182 h 591245"/>
                <a:gd name="connsiteX1-563" fmla="*/ 581981 w 659741"/>
                <a:gd name="connsiteY1-564" fmla="*/ 31700 h 591245"/>
                <a:gd name="connsiteX2-565" fmla="*/ 621713 w 659741"/>
                <a:gd name="connsiteY2-566" fmla="*/ 535349 h 591245"/>
                <a:gd name="connsiteX3-567" fmla="*/ 12537 w 659741"/>
                <a:gd name="connsiteY3-568" fmla="*/ 497972 h 591245"/>
                <a:gd name="connsiteX4-569" fmla="*/ 4334 w 659741"/>
                <a:gd name="connsiteY4-570" fmla="*/ 81348 h 591245"/>
                <a:gd name="connsiteX0-571" fmla="*/ 51067 w 671131"/>
                <a:gd name="connsiteY0-572" fmla="*/ 18182 h 591245"/>
                <a:gd name="connsiteX1-573" fmla="*/ 617005 w 671131"/>
                <a:gd name="connsiteY1-574" fmla="*/ 31700 h 591245"/>
                <a:gd name="connsiteX2-575" fmla="*/ 621713 w 671131"/>
                <a:gd name="connsiteY2-576" fmla="*/ 535349 h 591245"/>
                <a:gd name="connsiteX3-577" fmla="*/ 12537 w 671131"/>
                <a:gd name="connsiteY3-578" fmla="*/ 497972 h 591245"/>
                <a:gd name="connsiteX4-579" fmla="*/ 4334 w 671131"/>
                <a:gd name="connsiteY4-580" fmla="*/ 81348 h 591245"/>
                <a:gd name="connsiteX0-581" fmla="*/ 51067 w 648099"/>
                <a:gd name="connsiteY0-582" fmla="*/ 18182 h 578886"/>
                <a:gd name="connsiteX1-583" fmla="*/ 617005 w 648099"/>
                <a:gd name="connsiteY1-584" fmla="*/ 31700 h 578886"/>
                <a:gd name="connsiteX2-585" fmla="*/ 621713 w 648099"/>
                <a:gd name="connsiteY2-586" fmla="*/ 535349 h 578886"/>
                <a:gd name="connsiteX3-587" fmla="*/ 12537 w 648099"/>
                <a:gd name="connsiteY3-588" fmla="*/ 497972 h 578886"/>
                <a:gd name="connsiteX4-589" fmla="*/ 4334 w 648099"/>
                <a:gd name="connsiteY4-590" fmla="*/ 81348 h 578886"/>
                <a:gd name="connsiteX0-591" fmla="*/ 51067 w 648099"/>
                <a:gd name="connsiteY0-592" fmla="*/ 18182 h 565791"/>
                <a:gd name="connsiteX1-593" fmla="*/ 617005 w 648099"/>
                <a:gd name="connsiteY1-594" fmla="*/ 31700 h 565791"/>
                <a:gd name="connsiteX2-595" fmla="*/ 621713 w 648099"/>
                <a:gd name="connsiteY2-596" fmla="*/ 535349 h 565791"/>
                <a:gd name="connsiteX3-597" fmla="*/ 12537 w 648099"/>
                <a:gd name="connsiteY3-598" fmla="*/ 497972 h 565791"/>
                <a:gd name="connsiteX4-599" fmla="*/ 4334 w 648099"/>
                <a:gd name="connsiteY4-600" fmla="*/ 81348 h 565791"/>
              </a:gdLst>
              <a:ahLst/>
              <a:cxnLst>
                <a:cxn ang="0">
                  <a:pos x="connsiteX0-591" y="connsiteY0-592"/>
                </a:cxn>
                <a:cxn ang="0">
                  <a:pos x="connsiteX1-593" y="connsiteY1-594"/>
                </a:cxn>
                <a:cxn ang="0">
                  <a:pos x="connsiteX2-595" y="connsiteY2-596"/>
                </a:cxn>
                <a:cxn ang="0">
                  <a:pos x="connsiteX3-597" y="connsiteY3-598"/>
                </a:cxn>
                <a:cxn ang="0">
                  <a:pos x="connsiteX4-599" y="connsiteY4-600"/>
                </a:cxn>
              </a:cxnLst>
              <a:rect l="l" t="t" r="r" b="b"/>
              <a:pathLst>
                <a:path w="648099" h="565791">
                  <a:moveTo>
                    <a:pt x="51067" y="18182"/>
                  </a:moveTo>
                  <a:cubicBezTo>
                    <a:pt x="281003" y="7261"/>
                    <a:pt x="591945" y="-22893"/>
                    <a:pt x="617005" y="31700"/>
                  </a:cubicBezTo>
                  <a:cubicBezTo>
                    <a:pt x="642065" y="86293"/>
                    <a:pt x="669922" y="489239"/>
                    <a:pt x="621713" y="535349"/>
                  </a:cubicBezTo>
                  <a:cubicBezTo>
                    <a:pt x="573504" y="581459"/>
                    <a:pt x="32838" y="579874"/>
                    <a:pt x="12537" y="497972"/>
                  </a:cubicBezTo>
                  <a:cubicBezTo>
                    <a:pt x="992" y="378148"/>
                    <a:pt x="-4426" y="189998"/>
                    <a:pt x="4334" y="81348"/>
                  </a:cubicBezTo>
                </a:path>
              </a:pathLst>
            </a:custGeom>
            <a:noFill/>
            <a:ln w="25400" cap="rnd">
              <a:noFill/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882" tIns="60941" rIns="121882" bIns="60941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999" dirty="0">
                <a:solidFill>
                  <a:srgbClr val="605448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grpSp>
          <p:nvGrpSpPr>
            <p:cNvPr id="59" name="chenying0907 118"/>
            <p:cNvGrpSpPr/>
            <p:nvPr/>
          </p:nvGrpSpPr>
          <p:grpSpPr>
            <a:xfrm>
              <a:off x="6974092" y="1996635"/>
              <a:ext cx="774866" cy="794236"/>
              <a:chOff x="3282950" y="1154113"/>
              <a:chExt cx="698501" cy="715963"/>
            </a:xfrm>
            <a:grpFill/>
          </p:grpSpPr>
          <p:sp>
            <p:nvSpPr>
              <p:cNvPr id="60" name="chenying0907 905"/>
              <p:cNvSpPr/>
              <p:nvPr/>
            </p:nvSpPr>
            <p:spPr bwMode="auto">
              <a:xfrm>
                <a:off x="3324225" y="1268413"/>
                <a:ext cx="55563" cy="153988"/>
              </a:xfrm>
              <a:custGeom>
                <a:avLst/>
                <a:gdLst/>
                <a:ahLst/>
                <a:cxnLst>
                  <a:cxn ang="0">
                    <a:pos x="96" y="3"/>
                  </a:cxn>
                  <a:cxn ang="0">
                    <a:pos x="96" y="3"/>
                  </a:cxn>
                  <a:cxn ang="0">
                    <a:pos x="86" y="18"/>
                  </a:cxn>
                  <a:cxn ang="0">
                    <a:pos x="77" y="35"/>
                  </a:cxn>
                  <a:cxn ang="0">
                    <a:pos x="70" y="51"/>
                  </a:cxn>
                  <a:cxn ang="0">
                    <a:pos x="63" y="69"/>
                  </a:cxn>
                  <a:cxn ang="0">
                    <a:pos x="50" y="104"/>
                  </a:cxn>
                  <a:cxn ang="0">
                    <a:pos x="39" y="138"/>
                  </a:cxn>
                  <a:cxn ang="0">
                    <a:pos x="39" y="138"/>
                  </a:cxn>
                  <a:cxn ang="0">
                    <a:pos x="27" y="174"/>
                  </a:cxn>
                  <a:cxn ang="0">
                    <a:pos x="15" y="210"/>
                  </a:cxn>
                  <a:cxn ang="0">
                    <a:pos x="10" y="229"/>
                  </a:cxn>
                  <a:cxn ang="0">
                    <a:pos x="5" y="247"/>
                  </a:cxn>
                  <a:cxn ang="0">
                    <a:pos x="2" y="266"/>
                  </a:cxn>
                  <a:cxn ang="0">
                    <a:pos x="0" y="285"/>
                  </a:cxn>
                  <a:cxn ang="0">
                    <a:pos x="0" y="285"/>
                  </a:cxn>
                  <a:cxn ang="0">
                    <a:pos x="1" y="287"/>
                  </a:cxn>
                  <a:cxn ang="0">
                    <a:pos x="2" y="288"/>
                  </a:cxn>
                  <a:cxn ang="0">
                    <a:pos x="3" y="289"/>
                  </a:cxn>
                  <a:cxn ang="0">
                    <a:pos x="5" y="290"/>
                  </a:cxn>
                  <a:cxn ang="0">
                    <a:pos x="6" y="289"/>
                  </a:cxn>
                  <a:cxn ang="0">
                    <a:pos x="8" y="288"/>
                  </a:cxn>
                  <a:cxn ang="0">
                    <a:pos x="9" y="287"/>
                  </a:cxn>
                  <a:cxn ang="0">
                    <a:pos x="10" y="285"/>
                  </a:cxn>
                  <a:cxn ang="0">
                    <a:pos x="10" y="285"/>
                  </a:cxn>
                  <a:cxn ang="0">
                    <a:pos x="11" y="266"/>
                  </a:cxn>
                  <a:cxn ang="0">
                    <a:pos x="15" y="247"/>
                  </a:cxn>
                  <a:cxn ang="0">
                    <a:pos x="19" y="230"/>
                  </a:cxn>
                  <a:cxn ang="0">
                    <a:pos x="25" y="211"/>
                  </a:cxn>
                  <a:cxn ang="0">
                    <a:pos x="36" y="176"/>
                  </a:cxn>
                  <a:cxn ang="0">
                    <a:pos x="48" y="141"/>
                  </a:cxn>
                  <a:cxn ang="0">
                    <a:pos x="48" y="141"/>
                  </a:cxn>
                  <a:cxn ang="0">
                    <a:pos x="60" y="107"/>
                  </a:cxn>
                  <a:cxn ang="0">
                    <a:pos x="71" y="72"/>
                  </a:cxn>
                  <a:cxn ang="0">
                    <a:pos x="78" y="55"/>
                  </a:cxn>
                  <a:cxn ang="0">
                    <a:pos x="86" y="39"/>
                  </a:cxn>
                  <a:cxn ang="0">
                    <a:pos x="94" y="22"/>
                  </a:cxn>
                  <a:cxn ang="0">
                    <a:pos x="104" y="8"/>
                  </a:cxn>
                  <a:cxn ang="0">
                    <a:pos x="104" y="8"/>
                  </a:cxn>
                  <a:cxn ang="0">
                    <a:pos x="105" y="6"/>
                  </a:cxn>
                  <a:cxn ang="0">
                    <a:pos x="104" y="4"/>
                  </a:cxn>
                  <a:cxn ang="0">
                    <a:pos x="104" y="3"/>
                  </a:cxn>
                  <a:cxn ang="0">
                    <a:pos x="102" y="2"/>
                  </a:cxn>
                  <a:cxn ang="0">
                    <a:pos x="99" y="0"/>
                  </a:cxn>
                  <a:cxn ang="0">
                    <a:pos x="97" y="2"/>
                  </a:cxn>
                  <a:cxn ang="0">
                    <a:pos x="96" y="3"/>
                  </a:cxn>
                  <a:cxn ang="0">
                    <a:pos x="96" y="3"/>
                  </a:cxn>
                </a:cxnLst>
                <a:rect l="0" t="0" r="r" b="b"/>
                <a:pathLst>
                  <a:path w="105" h="290">
                    <a:moveTo>
                      <a:pt x="96" y="3"/>
                    </a:moveTo>
                    <a:lnTo>
                      <a:pt x="96" y="3"/>
                    </a:lnTo>
                    <a:lnTo>
                      <a:pt x="86" y="18"/>
                    </a:lnTo>
                    <a:lnTo>
                      <a:pt x="77" y="35"/>
                    </a:lnTo>
                    <a:lnTo>
                      <a:pt x="70" y="51"/>
                    </a:lnTo>
                    <a:lnTo>
                      <a:pt x="63" y="69"/>
                    </a:lnTo>
                    <a:lnTo>
                      <a:pt x="50" y="104"/>
                    </a:lnTo>
                    <a:lnTo>
                      <a:pt x="39" y="138"/>
                    </a:lnTo>
                    <a:lnTo>
                      <a:pt x="39" y="138"/>
                    </a:lnTo>
                    <a:lnTo>
                      <a:pt x="27" y="174"/>
                    </a:lnTo>
                    <a:lnTo>
                      <a:pt x="15" y="210"/>
                    </a:lnTo>
                    <a:lnTo>
                      <a:pt x="10" y="229"/>
                    </a:lnTo>
                    <a:lnTo>
                      <a:pt x="5" y="247"/>
                    </a:lnTo>
                    <a:lnTo>
                      <a:pt x="2" y="266"/>
                    </a:lnTo>
                    <a:lnTo>
                      <a:pt x="0" y="285"/>
                    </a:lnTo>
                    <a:lnTo>
                      <a:pt x="0" y="285"/>
                    </a:lnTo>
                    <a:lnTo>
                      <a:pt x="1" y="287"/>
                    </a:lnTo>
                    <a:lnTo>
                      <a:pt x="2" y="288"/>
                    </a:lnTo>
                    <a:lnTo>
                      <a:pt x="3" y="289"/>
                    </a:lnTo>
                    <a:lnTo>
                      <a:pt x="5" y="290"/>
                    </a:lnTo>
                    <a:lnTo>
                      <a:pt x="6" y="289"/>
                    </a:lnTo>
                    <a:lnTo>
                      <a:pt x="8" y="288"/>
                    </a:lnTo>
                    <a:lnTo>
                      <a:pt x="9" y="287"/>
                    </a:lnTo>
                    <a:lnTo>
                      <a:pt x="10" y="285"/>
                    </a:lnTo>
                    <a:lnTo>
                      <a:pt x="10" y="285"/>
                    </a:lnTo>
                    <a:lnTo>
                      <a:pt x="11" y="266"/>
                    </a:lnTo>
                    <a:lnTo>
                      <a:pt x="15" y="247"/>
                    </a:lnTo>
                    <a:lnTo>
                      <a:pt x="19" y="230"/>
                    </a:lnTo>
                    <a:lnTo>
                      <a:pt x="25" y="211"/>
                    </a:lnTo>
                    <a:lnTo>
                      <a:pt x="36" y="176"/>
                    </a:lnTo>
                    <a:lnTo>
                      <a:pt x="48" y="141"/>
                    </a:lnTo>
                    <a:lnTo>
                      <a:pt x="48" y="141"/>
                    </a:lnTo>
                    <a:lnTo>
                      <a:pt x="60" y="107"/>
                    </a:lnTo>
                    <a:lnTo>
                      <a:pt x="71" y="72"/>
                    </a:lnTo>
                    <a:lnTo>
                      <a:pt x="78" y="55"/>
                    </a:lnTo>
                    <a:lnTo>
                      <a:pt x="86" y="39"/>
                    </a:lnTo>
                    <a:lnTo>
                      <a:pt x="94" y="22"/>
                    </a:lnTo>
                    <a:lnTo>
                      <a:pt x="104" y="8"/>
                    </a:lnTo>
                    <a:lnTo>
                      <a:pt x="104" y="8"/>
                    </a:lnTo>
                    <a:lnTo>
                      <a:pt x="105" y="6"/>
                    </a:lnTo>
                    <a:lnTo>
                      <a:pt x="104" y="4"/>
                    </a:lnTo>
                    <a:lnTo>
                      <a:pt x="104" y="3"/>
                    </a:lnTo>
                    <a:lnTo>
                      <a:pt x="102" y="2"/>
                    </a:lnTo>
                    <a:lnTo>
                      <a:pt x="99" y="0"/>
                    </a:lnTo>
                    <a:lnTo>
                      <a:pt x="97" y="2"/>
                    </a:lnTo>
                    <a:lnTo>
                      <a:pt x="96" y="3"/>
                    </a:lnTo>
                    <a:lnTo>
                      <a:pt x="96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61" name="chenying0907 906"/>
              <p:cNvSpPr/>
              <p:nvPr/>
            </p:nvSpPr>
            <p:spPr bwMode="auto">
              <a:xfrm>
                <a:off x="3325813" y="1239838"/>
                <a:ext cx="88900" cy="280988"/>
              </a:xfrm>
              <a:custGeom>
                <a:avLst/>
                <a:gdLst/>
                <a:ahLst/>
                <a:cxnLst>
                  <a:cxn ang="0">
                    <a:pos x="156" y="4"/>
                  </a:cxn>
                  <a:cxn ang="0">
                    <a:pos x="152" y="37"/>
                  </a:cxn>
                  <a:cxn ang="0">
                    <a:pos x="143" y="70"/>
                  </a:cxn>
                  <a:cxn ang="0">
                    <a:pos x="121" y="134"/>
                  </a:cxn>
                  <a:cxn ang="0">
                    <a:pos x="108" y="168"/>
                  </a:cxn>
                  <a:cxn ang="0">
                    <a:pos x="82" y="235"/>
                  </a:cxn>
                  <a:cxn ang="0">
                    <a:pos x="68" y="268"/>
                  </a:cxn>
                  <a:cxn ang="0">
                    <a:pos x="58" y="301"/>
                  </a:cxn>
                  <a:cxn ang="0">
                    <a:pos x="38" y="399"/>
                  </a:cxn>
                  <a:cxn ang="0">
                    <a:pos x="35" y="416"/>
                  </a:cxn>
                  <a:cxn ang="0">
                    <a:pos x="26" y="446"/>
                  </a:cxn>
                  <a:cxn ang="0">
                    <a:pos x="20" y="461"/>
                  </a:cxn>
                  <a:cxn ang="0">
                    <a:pos x="11" y="492"/>
                  </a:cxn>
                  <a:cxn ang="0">
                    <a:pos x="2" y="522"/>
                  </a:cxn>
                  <a:cxn ang="0">
                    <a:pos x="0" y="524"/>
                  </a:cxn>
                  <a:cxn ang="0">
                    <a:pos x="1" y="528"/>
                  </a:cxn>
                  <a:cxn ang="0">
                    <a:pos x="1" y="529"/>
                  </a:cxn>
                  <a:cxn ang="0">
                    <a:pos x="3" y="531"/>
                  </a:cxn>
                  <a:cxn ang="0">
                    <a:pos x="7" y="531"/>
                  </a:cxn>
                  <a:cxn ang="0">
                    <a:pos x="9" y="529"/>
                  </a:cxn>
                  <a:cxn ang="0">
                    <a:pos x="18" y="505"/>
                  </a:cxn>
                  <a:cxn ang="0">
                    <a:pos x="23" y="480"/>
                  </a:cxn>
                  <a:cxn ang="0">
                    <a:pos x="29" y="462"/>
                  </a:cxn>
                  <a:cxn ang="0">
                    <a:pos x="41" y="428"/>
                  </a:cxn>
                  <a:cxn ang="0">
                    <a:pos x="46" y="410"/>
                  </a:cxn>
                  <a:cxn ang="0">
                    <a:pos x="59" y="341"/>
                  </a:cxn>
                  <a:cxn ang="0">
                    <a:pos x="71" y="288"/>
                  </a:cxn>
                  <a:cxn ang="0">
                    <a:pos x="77" y="271"/>
                  </a:cxn>
                  <a:cxn ang="0">
                    <a:pos x="105" y="200"/>
                  </a:cxn>
                  <a:cxn ang="0">
                    <a:pos x="132" y="129"/>
                  </a:cxn>
                  <a:cxn ang="0">
                    <a:pos x="143" y="98"/>
                  </a:cxn>
                  <a:cxn ang="0">
                    <a:pos x="158" y="51"/>
                  </a:cxn>
                  <a:cxn ang="0">
                    <a:pos x="164" y="20"/>
                  </a:cxn>
                  <a:cxn ang="0">
                    <a:pos x="166" y="4"/>
                  </a:cxn>
                  <a:cxn ang="0">
                    <a:pos x="164" y="1"/>
                  </a:cxn>
                  <a:cxn ang="0">
                    <a:pos x="161" y="0"/>
                  </a:cxn>
                  <a:cxn ang="0">
                    <a:pos x="158" y="1"/>
                  </a:cxn>
                  <a:cxn ang="0">
                    <a:pos x="156" y="4"/>
                  </a:cxn>
                </a:cxnLst>
                <a:rect l="0" t="0" r="r" b="b"/>
                <a:pathLst>
                  <a:path w="166" h="531">
                    <a:moveTo>
                      <a:pt x="156" y="4"/>
                    </a:moveTo>
                    <a:lnTo>
                      <a:pt x="156" y="4"/>
                    </a:lnTo>
                    <a:lnTo>
                      <a:pt x="155" y="20"/>
                    </a:lnTo>
                    <a:lnTo>
                      <a:pt x="152" y="37"/>
                    </a:lnTo>
                    <a:lnTo>
                      <a:pt x="148" y="53"/>
                    </a:lnTo>
                    <a:lnTo>
                      <a:pt x="143" y="70"/>
                    </a:lnTo>
                    <a:lnTo>
                      <a:pt x="132" y="103"/>
                    </a:lnTo>
                    <a:lnTo>
                      <a:pt x="121" y="134"/>
                    </a:lnTo>
                    <a:lnTo>
                      <a:pt x="121" y="134"/>
                    </a:lnTo>
                    <a:lnTo>
                      <a:pt x="108" y="168"/>
                    </a:lnTo>
                    <a:lnTo>
                      <a:pt x="95" y="202"/>
                    </a:lnTo>
                    <a:lnTo>
                      <a:pt x="82" y="235"/>
                    </a:lnTo>
                    <a:lnTo>
                      <a:pt x="68" y="268"/>
                    </a:lnTo>
                    <a:lnTo>
                      <a:pt x="68" y="268"/>
                    </a:lnTo>
                    <a:lnTo>
                      <a:pt x="63" y="285"/>
                    </a:lnTo>
                    <a:lnTo>
                      <a:pt x="58" y="301"/>
                    </a:lnTo>
                    <a:lnTo>
                      <a:pt x="51" y="333"/>
                    </a:lnTo>
                    <a:lnTo>
                      <a:pt x="38" y="399"/>
                    </a:lnTo>
                    <a:lnTo>
                      <a:pt x="38" y="399"/>
                    </a:lnTo>
                    <a:lnTo>
                      <a:pt x="35" y="416"/>
                    </a:lnTo>
                    <a:lnTo>
                      <a:pt x="31" y="431"/>
                    </a:lnTo>
                    <a:lnTo>
                      <a:pt x="26" y="446"/>
                    </a:lnTo>
                    <a:lnTo>
                      <a:pt x="20" y="461"/>
                    </a:lnTo>
                    <a:lnTo>
                      <a:pt x="20" y="461"/>
                    </a:lnTo>
                    <a:lnTo>
                      <a:pt x="15" y="476"/>
                    </a:lnTo>
                    <a:lnTo>
                      <a:pt x="11" y="492"/>
                    </a:lnTo>
                    <a:lnTo>
                      <a:pt x="7" y="507"/>
                    </a:lnTo>
                    <a:lnTo>
                      <a:pt x="2" y="522"/>
                    </a:lnTo>
                    <a:lnTo>
                      <a:pt x="2" y="522"/>
                    </a:lnTo>
                    <a:lnTo>
                      <a:pt x="0" y="524"/>
                    </a:lnTo>
                    <a:lnTo>
                      <a:pt x="0" y="526"/>
                    </a:lnTo>
                    <a:lnTo>
                      <a:pt x="1" y="528"/>
                    </a:lnTo>
                    <a:lnTo>
                      <a:pt x="1" y="528"/>
                    </a:lnTo>
                    <a:lnTo>
                      <a:pt x="1" y="529"/>
                    </a:lnTo>
                    <a:lnTo>
                      <a:pt x="1" y="529"/>
                    </a:lnTo>
                    <a:lnTo>
                      <a:pt x="3" y="531"/>
                    </a:lnTo>
                    <a:lnTo>
                      <a:pt x="5" y="531"/>
                    </a:lnTo>
                    <a:lnTo>
                      <a:pt x="7" y="531"/>
                    </a:lnTo>
                    <a:lnTo>
                      <a:pt x="9" y="529"/>
                    </a:lnTo>
                    <a:lnTo>
                      <a:pt x="9" y="529"/>
                    </a:lnTo>
                    <a:lnTo>
                      <a:pt x="13" y="517"/>
                    </a:lnTo>
                    <a:lnTo>
                      <a:pt x="18" y="505"/>
                    </a:lnTo>
                    <a:lnTo>
                      <a:pt x="20" y="492"/>
                    </a:lnTo>
                    <a:lnTo>
                      <a:pt x="23" y="480"/>
                    </a:lnTo>
                    <a:lnTo>
                      <a:pt x="23" y="480"/>
                    </a:lnTo>
                    <a:lnTo>
                      <a:pt x="29" y="462"/>
                    </a:lnTo>
                    <a:lnTo>
                      <a:pt x="35" y="446"/>
                    </a:lnTo>
                    <a:lnTo>
                      <a:pt x="41" y="428"/>
                    </a:lnTo>
                    <a:lnTo>
                      <a:pt x="46" y="410"/>
                    </a:lnTo>
                    <a:lnTo>
                      <a:pt x="46" y="410"/>
                    </a:lnTo>
                    <a:lnTo>
                      <a:pt x="53" y="375"/>
                    </a:lnTo>
                    <a:lnTo>
                      <a:pt x="59" y="341"/>
                    </a:lnTo>
                    <a:lnTo>
                      <a:pt x="67" y="305"/>
                    </a:lnTo>
                    <a:lnTo>
                      <a:pt x="71" y="288"/>
                    </a:lnTo>
                    <a:lnTo>
                      <a:pt x="77" y="271"/>
                    </a:lnTo>
                    <a:lnTo>
                      <a:pt x="77" y="271"/>
                    </a:lnTo>
                    <a:lnTo>
                      <a:pt x="91" y="235"/>
                    </a:lnTo>
                    <a:lnTo>
                      <a:pt x="105" y="200"/>
                    </a:lnTo>
                    <a:lnTo>
                      <a:pt x="120" y="165"/>
                    </a:lnTo>
                    <a:lnTo>
                      <a:pt x="132" y="129"/>
                    </a:lnTo>
                    <a:lnTo>
                      <a:pt x="132" y="129"/>
                    </a:lnTo>
                    <a:lnTo>
                      <a:pt x="143" y="98"/>
                    </a:lnTo>
                    <a:lnTo>
                      <a:pt x="154" y="67"/>
                    </a:lnTo>
                    <a:lnTo>
                      <a:pt x="158" y="51"/>
                    </a:lnTo>
                    <a:lnTo>
                      <a:pt x="162" y="36"/>
                    </a:lnTo>
                    <a:lnTo>
                      <a:pt x="164" y="20"/>
                    </a:lnTo>
                    <a:lnTo>
                      <a:pt x="166" y="4"/>
                    </a:lnTo>
                    <a:lnTo>
                      <a:pt x="166" y="4"/>
                    </a:lnTo>
                    <a:lnTo>
                      <a:pt x="165" y="2"/>
                    </a:lnTo>
                    <a:lnTo>
                      <a:pt x="164" y="1"/>
                    </a:lnTo>
                    <a:lnTo>
                      <a:pt x="163" y="0"/>
                    </a:lnTo>
                    <a:lnTo>
                      <a:pt x="161" y="0"/>
                    </a:lnTo>
                    <a:lnTo>
                      <a:pt x="160" y="0"/>
                    </a:lnTo>
                    <a:lnTo>
                      <a:pt x="158" y="1"/>
                    </a:lnTo>
                    <a:lnTo>
                      <a:pt x="157" y="2"/>
                    </a:lnTo>
                    <a:lnTo>
                      <a:pt x="156" y="4"/>
                    </a:lnTo>
                    <a:lnTo>
                      <a:pt x="156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62" name="chenying0907 907"/>
              <p:cNvSpPr/>
              <p:nvPr/>
            </p:nvSpPr>
            <p:spPr bwMode="auto">
              <a:xfrm>
                <a:off x="3338513" y="1404938"/>
                <a:ext cx="58738" cy="168275"/>
              </a:xfrm>
              <a:custGeom>
                <a:avLst/>
                <a:gdLst/>
                <a:ahLst/>
                <a:cxnLst>
                  <a:cxn ang="0">
                    <a:pos x="99" y="4"/>
                  </a:cxn>
                  <a:cxn ang="0">
                    <a:pos x="99" y="4"/>
                  </a:cxn>
                  <a:cxn ang="0">
                    <a:pos x="98" y="14"/>
                  </a:cxn>
                  <a:cxn ang="0">
                    <a:pos x="97" y="23"/>
                  </a:cxn>
                  <a:cxn ang="0">
                    <a:pos x="92" y="43"/>
                  </a:cxn>
                  <a:cxn ang="0">
                    <a:pos x="79" y="81"/>
                  </a:cxn>
                  <a:cxn ang="0">
                    <a:pos x="79" y="81"/>
                  </a:cxn>
                  <a:cxn ang="0">
                    <a:pos x="73" y="103"/>
                  </a:cxn>
                  <a:cxn ang="0">
                    <a:pos x="68" y="125"/>
                  </a:cxn>
                  <a:cxn ang="0">
                    <a:pos x="57" y="169"/>
                  </a:cxn>
                  <a:cxn ang="0">
                    <a:pos x="57" y="169"/>
                  </a:cxn>
                  <a:cxn ang="0">
                    <a:pos x="51" y="188"/>
                  </a:cxn>
                  <a:cxn ang="0">
                    <a:pos x="43" y="205"/>
                  </a:cxn>
                  <a:cxn ang="0">
                    <a:pos x="35" y="223"/>
                  </a:cxn>
                  <a:cxn ang="0">
                    <a:pos x="26" y="239"/>
                  </a:cxn>
                  <a:cxn ang="0">
                    <a:pos x="17" y="257"/>
                  </a:cxn>
                  <a:cxn ang="0">
                    <a:pos x="10" y="274"/>
                  </a:cxn>
                  <a:cxn ang="0">
                    <a:pos x="4" y="293"/>
                  </a:cxn>
                  <a:cxn ang="0">
                    <a:pos x="1" y="302"/>
                  </a:cxn>
                  <a:cxn ang="0">
                    <a:pos x="0" y="313"/>
                  </a:cxn>
                  <a:cxn ang="0">
                    <a:pos x="0" y="313"/>
                  </a:cxn>
                  <a:cxn ang="0">
                    <a:pos x="0" y="314"/>
                  </a:cxn>
                  <a:cxn ang="0">
                    <a:pos x="1" y="316"/>
                  </a:cxn>
                  <a:cxn ang="0">
                    <a:pos x="2" y="317"/>
                  </a:cxn>
                  <a:cxn ang="0">
                    <a:pos x="4" y="317"/>
                  </a:cxn>
                  <a:cxn ang="0">
                    <a:pos x="7" y="316"/>
                  </a:cxn>
                  <a:cxn ang="0">
                    <a:pos x="9" y="314"/>
                  </a:cxn>
                  <a:cxn ang="0">
                    <a:pos x="9" y="313"/>
                  </a:cxn>
                  <a:cxn ang="0">
                    <a:pos x="9" y="313"/>
                  </a:cxn>
                  <a:cxn ang="0">
                    <a:pos x="11" y="302"/>
                  </a:cxn>
                  <a:cxn ang="0">
                    <a:pos x="13" y="292"/>
                  </a:cxn>
                  <a:cxn ang="0">
                    <a:pos x="19" y="273"/>
                  </a:cxn>
                  <a:cxn ang="0">
                    <a:pos x="28" y="255"/>
                  </a:cxn>
                  <a:cxn ang="0">
                    <a:pos x="36" y="237"/>
                  </a:cxn>
                  <a:cxn ang="0">
                    <a:pos x="45" y="220"/>
                  </a:cxn>
                  <a:cxn ang="0">
                    <a:pos x="54" y="201"/>
                  </a:cxn>
                  <a:cxn ang="0">
                    <a:pos x="62" y="182"/>
                  </a:cxn>
                  <a:cxn ang="0">
                    <a:pos x="68" y="164"/>
                  </a:cxn>
                  <a:cxn ang="0">
                    <a:pos x="68" y="164"/>
                  </a:cxn>
                  <a:cxn ang="0">
                    <a:pos x="79" y="119"/>
                  </a:cxn>
                  <a:cxn ang="0">
                    <a:pos x="91" y="76"/>
                  </a:cxn>
                  <a:cxn ang="0">
                    <a:pos x="91" y="76"/>
                  </a:cxn>
                  <a:cxn ang="0">
                    <a:pos x="102" y="40"/>
                  </a:cxn>
                  <a:cxn ang="0">
                    <a:pos x="106" y="22"/>
                  </a:cxn>
                  <a:cxn ang="0">
                    <a:pos x="109" y="4"/>
                  </a:cxn>
                  <a:cxn ang="0">
                    <a:pos x="109" y="4"/>
                  </a:cxn>
                  <a:cxn ang="0">
                    <a:pos x="108" y="2"/>
                  </a:cxn>
                  <a:cxn ang="0">
                    <a:pos x="107" y="1"/>
                  </a:cxn>
                  <a:cxn ang="0">
                    <a:pos x="106" y="0"/>
                  </a:cxn>
                  <a:cxn ang="0">
                    <a:pos x="104" y="0"/>
                  </a:cxn>
                  <a:cxn ang="0">
                    <a:pos x="101" y="1"/>
                  </a:cxn>
                  <a:cxn ang="0">
                    <a:pos x="100" y="2"/>
                  </a:cxn>
                  <a:cxn ang="0">
                    <a:pos x="99" y="4"/>
                  </a:cxn>
                  <a:cxn ang="0">
                    <a:pos x="99" y="4"/>
                  </a:cxn>
                </a:cxnLst>
                <a:rect l="0" t="0" r="r" b="b"/>
                <a:pathLst>
                  <a:path w="109" h="317">
                    <a:moveTo>
                      <a:pt x="99" y="4"/>
                    </a:moveTo>
                    <a:lnTo>
                      <a:pt x="99" y="4"/>
                    </a:lnTo>
                    <a:lnTo>
                      <a:pt x="98" y="14"/>
                    </a:lnTo>
                    <a:lnTo>
                      <a:pt x="97" y="23"/>
                    </a:lnTo>
                    <a:lnTo>
                      <a:pt x="92" y="43"/>
                    </a:lnTo>
                    <a:lnTo>
                      <a:pt x="79" y="81"/>
                    </a:lnTo>
                    <a:lnTo>
                      <a:pt x="79" y="81"/>
                    </a:lnTo>
                    <a:lnTo>
                      <a:pt x="73" y="103"/>
                    </a:lnTo>
                    <a:lnTo>
                      <a:pt x="68" y="125"/>
                    </a:lnTo>
                    <a:lnTo>
                      <a:pt x="57" y="169"/>
                    </a:lnTo>
                    <a:lnTo>
                      <a:pt x="57" y="169"/>
                    </a:lnTo>
                    <a:lnTo>
                      <a:pt x="51" y="188"/>
                    </a:lnTo>
                    <a:lnTo>
                      <a:pt x="43" y="205"/>
                    </a:lnTo>
                    <a:lnTo>
                      <a:pt x="35" y="223"/>
                    </a:lnTo>
                    <a:lnTo>
                      <a:pt x="26" y="239"/>
                    </a:lnTo>
                    <a:lnTo>
                      <a:pt x="17" y="257"/>
                    </a:lnTo>
                    <a:lnTo>
                      <a:pt x="10" y="274"/>
                    </a:lnTo>
                    <a:lnTo>
                      <a:pt x="4" y="293"/>
                    </a:lnTo>
                    <a:lnTo>
                      <a:pt x="1" y="302"/>
                    </a:lnTo>
                    <a:lnTo>
                      <a:pt x="0" y="313"/>
                    </a:lnTo>
                    <a:lnTo>
                      <a:pt x="0" y="313"/>
                    </a:lnTo>
                    <a:lnTo>
                      <a:pt x="0" y="314"/>
                    </a:lnTo>
                    <a:lnTo>
                      <a:pt x="1" y="316"/>
                    </a:lnTo>
                    <a:lnTo>
                      <a:pt x="2" y="317"/>
                    </a:lnTo>
                    <a:lnTo>
                      <a:pt x="4" y="317"/>
                    </a:lnTo>
                    <a:lnTo>
                      <a:pt x="7" y="316"/>
                    </a:lnTo>
                    <a:lnTo>
                      <a:pt x="9" y="314"/>
                    </a:lnTo>
                    <a:lnTo>
                      <a:pt x="9" y="313"/>
                    </a:lnTo>
                    <a:lnTo>
                      <a:pt x="9" y="313"/>
                    </a:lnTo>
                    <a:lnTo>
                      <a:pt x="11" y="302"/>
                    </a:lnTo>
                    <a:lnTo>
                      <a:pt x="13" y="292"/>
                    </a:lnTo>
                    <a:lnTo>
                      <a:pt x="19" y="273"/>
                    </a:lnTo>
                    <a:lnTo>
                      <a:pt x="28" y="255"/>
                    </a:lnTo>
                    <a:lnTo>
                      <a:pt x="36" y="237"/>
                    </a:lnTo>
                    <a:lnTo>
                      <a:pt x="45" y="220"/>
                    </a:lnTo>
                    <a:lnTo>
                      <a:pt x="54" y="201"/>
                    </a:lnTo>
                    <a:lnTo>
                      <a:pt x="62" y="182"/>
                    </a:lnTo>
                    <a:lnTo>
                      <a:pt x="68" y="164"/>
                    </a:lnTo>
                    <a:lnTo>
                      <a:pt x="68" y="164"/>
                    </a:lnTo>
                    <a:lnTo>
                      <a:pt x="79" y="119"/>
                    </a:lnTo>
                    <a:lnTo>
                      <a:pt x="91" y="76"/>
                    </a:lnTo>
                    <a:lnTo>
                      <a:pt x="91" y="76"/>
                    </a:lnTo>
                    <a:lnTo>
                      <a:pt x="102" y="40"/>
                    </a:lnTo>
                    <a:lnTo>
                      <a:pt x="106" y="22"/>
                    </a:lnTo>
                    <a:lnTo>
                      <a:pt x="109" y="4"/>
                    </a:lnTo>
                    <a:lnTo>
                      <a:pt x="109" y="4"/>
                    </a:lnTo>
                    <a:lnTo>
                      <a:pt x="108" y="2"/>
                    </a:lnTo>
                    <a:lnTo>
                      <a:pt x="107" y="1"/>
                    </a:lnTo>
                    <a:lnTo>
                      <a:pt x="106" y="0"/>
                    </a:lnTo>
                    <a:lnTo>
                      <a:pt x="104" y="0"/>
                    </a:lnTo>
                    <a:lnTo>
                      <a:pt x="101" y="1"/>
                    </a:lnTo>
                    <a:lnTo>
                      <a:pt x="100" y="2"/>
                    </a:lnTo>
                    <a:lnTo>
                      <a:pt x="99" y="4"/>
                    </a:lnTo>
                    <a:lnTo>
                      <a:pt x="99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63" name="chenying0907 908"/>
              <p:cNvSpPr/>
              <p:nvPr/>
            </p:nvSpPr>
            <p:spPr bwMode="auto">
              <a:xfrm>
                <a:off x="3365500" y="1427163"/>
                <a:ext cx="58738" cy="169863"/>
              </a:xfrm>
              <a:custGeom>
                <a:avLst/>
                <a:gdLst/>
                <a:ahLst/>
                <a:cxnLst>
                  <a:cxn ang="0">
                    <a:pos x="102" y="1"/>
                  </a:cxn>
                  <a:cxn ang="0">
                    <a:pos x="102" y="1"/>
                  </a:cxn>
                  <a:cxn ang="0">
                    <a:pos x="97" y="7"/>
                  </a:cxn>
                  <a:cxn ang="0">
                    <a:pos x="93" y="13"/>
                  </a:cxn>
                  <a:cxn ang="0">
                    <a:pos x="87" y="26"/>
                  </a:cxn>
                  <a:cxn ang="0">
                    <a:pos x="82" y="39"/>
                  </a:cxn>
                  <a:cxn ang="0">
                    <a:pos x="79" y="54"/>
                  </a:cxn>
                  <a:cxn ang="0">
                    <a:pos x="79" y="54"/>
                  </a:cxn>
                  <a:cxn ang="0">
                    <a:pos x="72" y="77"/>
                  </a:cxn>
                  <a:cxn ang="0">
                    <a:pos x="65" y="101"/>
                  </a:cxn>
                  <a:cxn ang="0">
                    <a:pos x="51" y="148"/>
                  </a:cxn>
                  <a:cxn ang="0">
                    <a:pos x="51" y="148"/>
                  </a:cxn>
                  <a:cxn ang="0">
                    <a:pos x="44" y="168"/>
                  </a:cxn>
                  <a:cxn ang="0">
                    <a:pos x="37" y="190"/>
                  </a:cxn>
                  <a:cxn ang="0">
                    <a:pos x="20" y="231"/>
                  </a:cxn>
                  <a:cxn ang="0">
                    <a:pos x="13" y="252"/>
                  </a:cxn>
                  <a:cxn ang="0">
                    <a:pos x="7" y="274"/>
                  </a:cxn>
                  <a:cxn ang="0">
                    <a:pos x="2" y="295"/>
                  </a:cxn>
                  <a:cxn ang="0">
                    <a:pos x="1" y="307"/>
                  </a:cxn>
                  <a:cxn ang="0">
                    <a:pos x="0" y="317"/>
                  </a:cxn>
                  <a:cxn ang="0">
                    <a:pos x="0" y="317"/>
                  </a:cxn>
                  <a:cxn ang="0">
                    <a:pos x="1" y="319"/>
                  </a:cxn>
                  <a:cxn ang="0">
                    <a:pos x="2" y="321"/>
                  </a:cxn>
                  <a:cxn ang="0">
                    <a:pos x="3" y="322"/>
                  </a:cxn>
                  <a:cxn ang="0">
                    <a:pos x="6" y="322"/>
                  </a:cxn>
                  <a:cxn ang="0">
                    <a:pos x="8" y="322"/>
                  </a:cxn>
                  <a:cxn ang="0">
                    <a:pos x="9" y="321"/>
                  </a:cxn>
                  <a:cxn ang="0">
                    <a:pos x="10" y="319"/>
                  </a:cxn>
                  <a:cxn ang="0">
                    <a:pos x="11" y="317"/>
                  </a:cxn>
                  <a:cxn ang="0">
                    <a:pos x="11" y="317"/>
                  </a:cxn>
                  <a:cxn ang="0">
                    <a:pos x="11" y="307"/>
                  </a:cxn>
                  <a:cxn ang="0">
                    <a:pos x="12" y="296"/>
                  </a:cxn>
                  <a:cxn ang="0">
                    <a:pos x="16" y="276"/>
                  </a:cxn>
                  <a:cxn ang="0">
                    <a:pos x="22" y="256"/>
                  </a:cxn>
                  <a:cxn ang="0">
                    <a:pos x="29" y="237"/>
                  </a:cxn>
                  <a:cxn ang="0">
                    <a:pos x="44" y="198"/>
                  </a:cxn>
                  <a:cxn ang="0">
                    <a:pos x="51" y="179"/>
                  </a:cxn>
                  <a:cxn ang="0">
                    <a:pos x="57" y="159"/>
                  </a:cxn>
                  <a:cxn ang="0">
                    <a:pos x="57" y="159"/>
                  </a:cxn>
                  <a:cxn ang="0">
                    <a:pos x="70" y="120"/>
                  </a:cxn>
                  <a:cxn ang="0">
                    <a:pos x="81" y="81"/>
                  </a:cxn>
                  <a:cxn ang="0">
                    <a:pos x="81" y="81"/>
                  </a:cxn>
                  <a:cxn ang="0">
                    <a:pos x="86" y="62"/>
                  </a:cxn>
                  <a:cxn ang="0">
                    <a:pos x="91" y="42"/>
                  </a:cxn>
                  <a:cxn ang="0">
                    <a:pos x="94" y="33"/>
                  </a:cxn>
                  <a:cxn ang="0">
                    <a:pos x="97" y="25"/>
                  </a:cxn>
                  <a:cxn ang="0">
                    <a:pos x="103" y="16"/>
                  </a:cxn>
                  <a:cxn ang="0">
                    <a:pos x="109" y="8"/>
                  </a:cxn>
                  <a:cxn ang="0">
                    <a:pos x="109" y="8"/>
                  </a:cxn>
                  <a:cxn ang="0">
                    <a:pos x="110" y="6"/>
                  </a:cxn>
                  <a:cxn ang="0">
                    <a:pos x="110" y="4"/>
                  </a:cxn>
                  <a:cxn ang="0">
                    <a:pos x="109" y="3"/>
                  </a:cxn>
                  <a:cxn ang="0">
                    <a:pos x="108" y="1"/>
                  </a:cxn>
                  <a:cxn ang="0">
                    <a:pos x="107" y="0"/>
                  </a:cxn>
                  <a:cxn ang="0">
                    <a:pos x="105" y="0"/>
                  </a:cxn>
                  <a:cxn ang="0">
                    <a:pos x="104" y="0"/>
                  </a:cxn>
                  <a:cxn ang="0">
                    <a:pos x="102" y="1"/>
                  </a:cxn>
                  <a:cxn ang="0">
                    <a:pos x="102" y="1"/>
                  </a:cxn>
                </a:cxnLst>
                <a:rect l="0" t="0" r="r" b="b"/>
                <a:pathLst>
                  <a:path w="110" h="322">
                    <a:moveTo>
                      <a:pt x="102" y="1"/>
                    </a:moveTo>
                    <a:lnTo>
                      <a:pt x="102" y="1"/>
                    </a:lnTo>
                    <a:lnTo>
                      <a:pt x="97" y="7"/>
                    </a:lnTo>
                    <a:lnTo>
                      <a:pt x="93" y="13"/>
                    </a:lnTo>
                    <a:lnTo>
                      <a:pt x="87" y="26"/>
                    </a:lnTo>
                    <a:lnTo>
                      <a:pt x="82" y="39"/>
                    </a:lnTo>
                    <a:lnTo>
                      <a:pt x="79" y="54"/>
                    </a:lnTo>
                    <a:lnTo>
                      <a:pt x="79" y="54"/>
                    </a:lnTo>
                    <a:lnTo>
                      <a:pt x="72" y="77"/>
                    </a:lnTo>
                    <a:lnTo>
                      <a:pt x="65" y="101"/>
                    </a:lnTo>
                    <a:lnTo>
                      <a:pt x="51" y="148"/>
                    </a:lnTo>
                    <a:lnTo>
                      <a:pt x="51" y="148"/>
                    </a:lnTo>
                    <a:lnTo>
                      <a:pt x="44" y="168"/>
                    </a:lnTo>
                    <a:lnTo>
                      <a:pt x="37" y="190"/>
                    </a:lnTo>
                    <a:lnTo>
                      <a:pt x="20" y="231"/>
                    </a:lnTo>
                    <a:lnTo>
                      <a:pt x="13" y="252"/>
                    </a:lnTo>
                    <a:lnTo>
                      <a:pt x="7" y="274"/>
                    </a:lnTo>
                    <a:lnTo>
                      <a:pt x="2" y="295"/>
                    </a:lnTo>
                    <a:lnTo>
                      <a:pt x="1" y="307"/>
                    </a:lnTo>
                    <a:lnTo>
                      <a:pt x="0" y="317"/>
                    </a:lnTo>
                    <a:lnTo>
                      <a:pt x="0" y="317"/>
                    </a:lnTo>
                    <a:lnTo>
                      <a:pt x="1" y="319"/>
                    </a:lnTo>
                    <a:lnTo>
                      <a:pt x="2" y="321"/>
                    </a:lnTo>
                    <a:lnTo>
                      <a:pt x="3" y="322"/>
                    </a:lnTo>
                    <a:lnTo>
                      <a:pt x="6" y="322"/>
                    </a:lnTo>
                    <a:lnTo>
                      <a:pt x="8" y="322"/>
                    </a:lnTo>
                    <a:lnTo>
                      <a:pt x="9" y="321"/>
                    </a:lnTo>
                    <a:lnTo>
                      <a:pt x="10" y="319"/>
                    </a:lnTo>
                    <a:lnTo>
                      <a:pt x="11" y="317"/>
                    </a:lnTo>
                    <a:lnTo>
                      <a:pt x="11" y="317"/>
                    </a:lnTo>
                    <a:lnTo>
                      <a:pt x="11" y="307"/>
                    </a:lnTo>
                    <a:lnTo>
                      <a:pt x="12" y="296"/>
                    </a:lnTo>
                    <a:lnTo>
                      <a:pt x="16" y="276"/>
                    </a:lnTo>
                    <a:lnTo>
                      <a:pt x="22" y="256"/>
                    </a:lnTo>
                    <a:lnTo>
                      <a:pt x="29" y="237"/>
                    </a:lnTo>
                    <a:lnTo>
                      <a:pt x="44" y="198"/>
                    </a:lnTo>
                    <a:lnTo>
                      <a:pt x="51" y="179"/>
                    </a:lnTo>
                    <a:lnTo>
                      <a:pt x="57" y="159"/>
                    </a:lnTo>
                    <a:lnTo>
                      <a:pt x="57" y="159"/>
                    </a:lnTo>
                    <a:lnTo>
                      <a:pt x="70" y="120"/>
                    </a:lnTo>
                    <a:lnTo>
                      <a:pt x="81" y="81"/>
                    </a:lnTo>
                    <a:lnTo>
                      <a:pt x="81" y="81"/>
                    </a:lnTo>
                    <a:lnTo>
                      <a:pt x="86" y="62"/>
                    </a:lnTo>
                    <a:lnTo>
                      <a:pt x="91" y="42"/>
                    </a:lnTo>
                    <a:lnTo>
                      <a:pt x="94" y="33"/>
                    </a:lnTo>
                    <a:lnTo>
                      <a:pt x="97" y="25"/>
                    </a:lnTo>
                    <a:lnTo>
                      <a:pt x="103" y="16"/>
                    </a:lnTo>
                    <a:lnTo>
                      <a:pt x="109" y="8"/>
                    </a:lnTo>
                    <a:lnTo>
                      <a:pt x="109" y="8"/>
                    </a:lnTo>
                    <a:lnTo>
                      <a:pt x="110" y="6"/>
                    </a:lnTo>
                    <a:lnTo>
                      <a:pt x="110" y="4"/>
                    </a:lnTo>
                    <a:lnTo>
                      <a:pt x="109" y="3"/>
                    </a:lnTo>
                    <a:lnTo>
                      <a:pt x="108" y="1"/>
                    </a:lnTo>
                    <a:lnTo>
                      <a:pt x="107" y="0"/>
                    </a:lnTo>
                    <a:lnTo>
                      <a:pt x="105" y="0"/>
                    </a:lnTo>
                    <a:lnTo>
                      <a:pt x="104" y="0"/>
                    </a:lnTo>
                    <a:lnTo>
                      <a:pt x="102" y="1"/>
                    </a:lnTo>
                    <a:lnTo>
                      <a:pt x="102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64" name="chenying0907 909"/>
              <p:cNvSpPr/>
              <p:nvPr/>
            </p:nvSpPr>
            <p:spPr bwMode="auto">
              <a:xfrm>
                <a:off x="3403600" y="1430338"/>
                <a:ext cx="41275" cy="182563"/>
              </a:xfrm>
              <a:custGeom>
                <a:avLst/>
                <a:gdLst/>
                <a:ahLst/>
                <a:cxnLst>
                  <a:cxn ang="0">
                    <a:pos x="67" y="4"/>
                  </a:cxn>
                  <a:cxn ang="0">
                    <a:pos x="62" y="52"/>
                  </a:cxn>
                  <a:cxn ang="0">
                    <a:pos x="53" y="99"/>
                  </a:cxn>
                  <a:cxn ang="0">
                    <a:pos x="39" y="171"/>
                  </a:cxn>
                  <a:cxn ang="0">
                    <a:pos x="35" y="193"/>
                  </a:cxn>
                  <a:cxn ang="0">
                    <a:pos x="30" y="215"/>
                  </a:cxn>
                  <a:cxn ang="0">
                    <a:pos x="15" y="255"/>
                  </a:cxn>
                  <a:cxn ang="0">
                    <a:pos x="10" y="277"/>
                  </a:cxn>
                  <a:cxn ang="0">
                    <a:pos x="7" y="294"/>
                  </a:cxn>
                  <a:cxn ang="0">
                    <a:pos x="5" y="310"/>
                  </a:cxn>
                  <a:cxn ang="0">
                    <a:pos x="5" y="325"/>
                  </a:cxn>
                  <a:cxn ang="0">
                    <a:pos x="4" y="335"/>
                  </a:cxn>
                  <a:cxn ang="0">
                    <a:pos x="3" y="337"/>
                  </a:cxn>
                  <a:cxn ang="0">
                    <a:pos x="0" y="340"/>
                  </a:cxn>
                  <a:cxn ang="0">
                    <a:pos x="1" y="343"/>
                  </a:cxn>
                  <a:cxn ang="0">
                    <a:pos x="4" y="345"/>
                  </a:cxn>
                  <a:cxn ang="0">
                    <a:pos x="7" y="345"/>
                  </a:cxn>
                  <a:cxn ang="0">
                    <a:pos x="10" y="342"/>
                  </a:cxn>
                  <a:cxn ang="0">
                    <a:pos x="13" y="334"/>
                  </a:cxn>
                  <a:cxn ang="0">
                    <a:pos x="14" y="318"/>
                  </a:cxn>
                  <a:cxn ang="0">
                    <a:pos x="14" y="310"/>
                  </a:cxn>
                  <a:cxn ang="0">
                    <a:pos x="17" y="285"/>
                  </a:cxn>
                  <a:cxn ang="0">
                    <a:pos x="23" y="260"/>
                  </a:cxn>
                  <a:cxn ang="0">
                    <a:pos x="40" y="213"/>
                  </a:cxn>
                  <a:cxn ang="0">
                    <a:pos x="44" y="201"/>
                  </a:cxn>
                  <a:cxn ang="0">
                    <a:pos x="47" y="176"/>
                  </a:cxn>
                  <a:cxn ang="0">
                    <a:pos x="49" y="163"/>
                  </a:cxn>
                  <a:cxn ang="0">
                    <a:pos x="63" y="107"/>
                  </a:cxn>
                  <a:cxn ang="0">
                    <a:pos x="65" y="93"/>
                  </a:cxn>
                  <a:cxn ang="0">
                    <a:pos x="70" y="52"/>
                  </a:cxn>
                  <a:cxn ang="0">
                    <a:pos x="73" y="28"/>
                  </a:cxn>
                  <a:cxn ang="0">
                    <a:pos x="76" y="4"/>
                  </a:cxn>
                  <a:cxn ang="0">
                    <a:pos x="75" y="2"/>
                  </a:cxn>
                  <a:cxn ang="0">
                    <a:pos x="73" y="0"/>
                  </a:cxn>
                  <a:cxn ang="0">
                    <a:pos x="70" y="0"/>
                  </a:cxn>
                  <a:cxn ang="0">
                    <a:pos x="67" y="2"/>
                  </a:cxn>
                  <a:cxn ang="0">
                    <a:pos x="67" y="4"/>
                  </a:cxn>
                </a:cxnLst>
                <a:rect l="0" t="0" r="r" b="b"/>
                <a:pathLst>
                  <a:path w="76" h="346">
                    <a:moveTo>
                      <a:pt x="67" y="4"/>
                    </a:moveTo>
                    <a:lnTo>
                      <a:pt x="67" y="4"/>
                    </a:lnTo>
                    <a:lnTo>
                      <a:pt x="65" y="28"/>
                    </a:lnTo>
                    <a:lnTo>
                      <a:pt x="62" y="52"/>
                    </a:lnTo>
                    <a:lnTo>
                      <a:pt x="58" y="76"/>
                    </a:lnTo>
                    <a:lnTo>
                      <a:pt x="53" y="99"/>
                    </a:lnTo>
                    <a:lnTo>
                      <a:pt x="43" y="147"/>
                    </a:lnTo>
                    <a:lnTo>
                      <a:pt x="39" y="171"/>
                    </a:lnTo>
                    <a:lnTo>
                      <a:pt x="35" y="193"/>
                    </a:lnTo>
                    <a:lnTo>
                      <a:pt x="35" y="193"/>
                    </a:lnTo>
                    <a:lnTo>
                      <a:pt x="33" y="205"/>
                    </a:lnTo>
                    <a:lnTo>
                      <a:pt x="30" y="215"/>
                    </a:lnTo>
                    <a:lnTo>
                      <a:pt x="22" y="236"/>
                    </a:lnTo>
                    <a:lnTo>
                      <a:pt x="15" y="255"/>
                    </a:lnTo>
                    <a:lnTo>
                      <a:pt x="12" y="267"/>
                    </a:lnTo>
                    <a:lnTo>
                      <a:pt x="10" y="277"/>
                    </a:lnTo>
                    <a:lnTo>
                      <a:pt x="10" y="277"/>
                    </a:lnTo>
                    <a:lnTo>
                      <a:pt x="7" y="294"/>
                    </a:lnTo>
                    <a:lnTo>
                      <a:pt x="6" y="302"/>
                    </a:lnTo>
                    <a:lnTo>
                      <a:pt x="5" y="310"/>
                    </a:lnTo>
                    <a:lnTo>
                      <a:pt x="5" y="310"/>
                    </a:lnTo>
                    <a:lnTo>
                      <a:pt x="5" y="325"/>
                    </a:lnTo>
                    <a:lnTo>
                      <a:pt x="5" y="333"/>
                    </a:lnTo>
                    <a:lnTo>
                      <a:pt x="4" y="335"/>
                    </a:lnTo>
                    <a:lnTo>
                      <a:pt x="3" y="337"/>
                    </a:lnTo>
                    <a:lnTo>
                      <a:pt x="3" y="337"/>
                    </a:lnTo>
                    <a:lnTo>
                      <a:pt x="1" y="338"/>
                    </a:lnTo>
                    <a:lnTo>
                      <a:pt x="0" y="340"/>
                    </a:lnTo>
                    <a:lnTo>
                      <a:pt x="1" y="342"/>
                    </a:lnTo>
                    <a:lnTo>
                      <a:pt x="1" y="343"/>
                    </a:lnTo>
                    <a:lnTo>
                      <a:pt x="2" y="345"/>
                    </a:lnTo>
                    <a:lnTo>
                      <a:pt x="4" y="345"/>
                    </a:lnTo>
                    <a:lnTo>
                      <a:pt x="5" y="346"/>
                    </a:lnTo>
                    <a:lnTo>
                      <a:pt x="7" y="345"/>
                    </a:lnTo>
                    <a:lnTo>
                      <a:pt x="7" y="345"/>
                    </a:lnTo>
                    <a:lnTo>
                      <a:pt x="10" y="342"/>
                    </a:lnTo>
                    <a:lnTo>
                      <a:pt x="12" y="339"/>
                    </a:lnTo>
                    <a:lnTo>
                      <a:pt x="13" y="334"/>
                    </a:lnTo>
                    <a:lnTo>
                      <a:pt x="14" y="329"/>
                    </a:lnTo>
                    <a:lnTo>
                      <a:pt x="14" y="318"/>
                    </a:lnTo>
                    <a:lnTo>
                      <a:pt x="14" y="310"/>
                    </a:lnTo>
                    <a:lnTo>
                      <a:pt x="14" y="310"/>
                    </a:lnTo>
                    <a:lnTo>
                      <a:pt x="15" y="298"/>
                    </a:lnTo>
                    <a:lnTo>
                      <a:pt x="17" y="285"/>
                    </a:lnTo>
                    <a:lnTo>
                      <a:pt x="19" y="273"/>
                    </a:lnTo>
                    <a:lnTo>
                      <a:pt x="23" y="260"/>
                    </a:lnTo>
                    <a:lnTo>
                      <a:pt x="32" y="236"/>
                    </a:lnTo>
                    <a:lnTo>
                      <a:pt x="40" y="213"/>
                    </a:lnTo>
                    <a:lnTo>
                      <a:pt x="40" y="213"/>
                    </a:lnTo>
                    <a:lnTo>
                      <a:pt x="44" y="201"/>
                    </a:lnTo>
                    <a:lnTo>
                      <a:pt x="46" y="188"/>
                    </a:lnTo>
                    <a:lnTo>
                      <a:pt x="47" y="176"/>
                    </a:lnTo>
                    <a:lnTo>
                      <a:pt x="49" y="163"/>
                    </a:lnTo>
                    <a:lnTo>
                      <a:pt x="49" y="163"/>
                    </a:lnTo>
                    <a:lnTo>
                      <a:pt x="56" y="135"/>
                    </a:lnTo>
                    <a:lnTo>
                      <a:pt x="63" y="107"/>
                    </a:lnTo>
                    <a:lnTo>
                      <a:pt x="63" y="107"/>
                    </a:lnTo>
                    <a:lnTo>
                      <a:pt x="65" y="93"/>
                    </a:lnTo>
                    <a:lnTo>
                      <a:pt x="66" y="79"/>
                    </a:lnTo>
                    <a:lnTo>
                      <a:pt x="70" y="52"/>
                    </a:lnTo>
                    <a:lnTo>
                      <a:pt x="70" y="52"/>
                    </a:lnTo>
                    <a:lnTo>
                      <a:pt x="73" y="28"/>
                    </a:lnTo>
                    <a:lnTo>
                      <a:pt x="75" y="17"/>
                    </a:lnTo>
                    <a:lnTo>
                      <a:pt x="76" y="4"/>
                    </a:lnTo>
                    <a:lnTo>
                      <a:pt x="76" y="4"/>
                    </a:lnTo>
                    <a:lnTo>
                      <a:pt x="75" y="2"/>
                    </a:lnTo>
                    <a:lnTo>
                      <a:pt x="74" y="1"/>
                    </a:lnTo>
                    <a:lnTo>
                      <a:pt x="73" y="0"/>
                    </a:lnTo>
                    <a:lnTo>
                      <a:pt x="71" y="0"/>
                    </a:lnTo>
                    <a:lnTo>
                      <a:pt x="70" y="0"/>
                    </a:lnTo>
                    <a:lnTo>
                      <a:pt x="68" y="1"/>
                    </a:lnTo>
                    <a:lnTo>
                      <a:pt x="67" y="2"/>
                    </a:lnTo>
                    <a:lnTo>
                      <a:pt x="67" y="4"/>
                    </a:lnTo>
                    <a:lnTo>
                      <a:pt x="67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65" name="chenying0907 910"/>
              <p:cNvSpPr/>
              <p:nvPr/>
            </p:nvSpPr>
            <p:spPr bwMode="auto">
              <a:xfrm>
                <a:off x="3436938" y="1397000"/>
                <a:ext cx="47625" cy="252413"/>
              </a:xfrm>
              <a:custGeom>
                <a:avLst/>
                <a:gdLst/>
                <a:ahLst/>
                <a:cxnLst>
                  <a:cxn ang="0">
                    <a:pos x="80" y="4"/>
                  </a:cxn>
                  <a:cxn ang="0">
                    <a:pos x="80" y="4"/>
                  </a:cxn>
                  <a:cxn ang="0">
                    <a:pos x="78" y="20"/>
                  </a:cxn>
                  <a:cxn ang="0">
                    <a:pos x="76" y="34"/>
                  </a:cxn>
                  <a:cxn ang="0">
                    <a:pos x="69" y="63"/>
                  </a:cxn>
                  <a:cxn ang="0">
                    <a:pos x="54" y="121"/>
                  </a:cxn>
                  <a:cxn ang="0">
                    <a:pos x="54" y="121"/>
                  </a:cxn>
                  <a:cxn ang="0">
                    <a:pos x="40" y="180"/>
                  </a:cxn>
                  <a:cxn ang="0">
                    <a:pos x="26" y="238"/>
                  </a:cxn>
                  <a:cxn ang="0">
                    <a:pos x="26" y="238"/>
                  </a:cxn>
                  <a:cxn ang="0">
                    <a:pos x="23" y="253"/>
                  </a:cxn>
                  <a:cxn ang="0">
                    <a:pos x="21" y="269"/>
                  </a:cxn>
                  <a:cxn ang="0">
                    <a:pos x="19" y="301"/>
                  </a:cxn>
                  <a:cxn ang="0">
                    <a:pos x="16" y="332"/>
                  </a:cxn>
                  <a:cxn ang="0">
                    <a:pos x="15" y="347"/>
                  </a:cxn>
                  <a:cxn ang="0">
                    <a:pos x="12" y="363"/>
                  </a:cxn>
                  <a:cxn ang="0">
                    <a:pos x="12" y="363"/>
                  </a:cxn>
                  <a:cxn ang="0">
                    <a:pos x="8" y="391"/>
                  </a:cxn>
                  <a:cxn ang="0">
                    <a:pos x="4" y="419"/>
                  </a:cxn>
                  <a:cxn ang="0">
                    <a:pos x="2" y="446"/>
                  </a:cxn>
                  <a:cxn ang="0">
                    <a:pos x="0" y="474"/>
                  </a:cxn>
                  <a:cxn ang="0">
                    <a:pos x="0" y="474"/>
                  </a:cxn>
                  <a:cxn ang="0">
                    <a:pos x="0" y="476"/>
                  </a:cxn>
                  <a:cxn ang="0">
                    <a:pos x="1" y="477"/>
                  </a:cxn>
                  <a:cxn ang="0">
                    <a:pos x="3" y="478"/>
                  </a:cxn>
                  <a:cxn ang="0">
                    <a:pos x="4" y="478"/>
                  </a:cxn>
                  <a:cxn ang="0">
                    <a:pos x="6" y="478"/>
                  </a:cxn>
                  <a:cxn ang="0">
                    <a:pos x="8" y="477"/>
                  </a:cxn>
                  <a:cxn ang="0">
                    <a:pos x="9" y="476"/>
                  </a:cxn>
                  <a:cxn ang="0">
                    <a:pos x="9" y="474"/>
                  </a:cxn>
                  <a:cxn ang="0">
                    <a:pos x="9" y="474"/>
                  </a:cxn>
                  <a:cxn ang="0">
                    <a:pos x="11" y="444"/>
                  </a:cxn>
                  <a:cxn ang="0">
                    <a:pos x="14" y="415"/>
                  </a:cxn>
                  <a:cxn ang="0">
                    <a:pos x="18" y="385"/>
                  </a:cxn>
                  <a:cxn ang="0">
                    <a:pos x="23" y="357"/>
                  </a:cxn>
                  <a:cxn ang="0">
                    <a:pos x="23" y="357"/>
                  </a:cxn>
                  <a:cxn ang="0">
                    <a:pos x="25" y="341"/>
                  </a:cxn>
                  <a:cxn ang="0">
                    <a:pos x="28" y="326"/>
                  </a:cxn>
                  <a:cxn ang="0">
                    <a:pos x="30" y="295"/>
                  </a:cxn>
                  <a:cxn ang="0">
                    <a:pos x="33" y="263"/>
                  </a:cxn>
                  <a:cxn ang="0">
                    <a:pos x="35" y="247"/>
                  </a:cxn>
                  <a:cxn ang="0">
                    <a:pos x="38" y="232"/>
                  </a:cxn>
                  <a:cxn ang="0">
                    <a:pos x="38" y="232"/>
                  </a:cxn>
                  <a:cxn ang="0">
                    <a:pos x="51" y="174"/>
                  </a:cxn>
                  <a:cxn ang="0">
                    <a:pos x="66" y="116"/>
                  </a:cxn>
                  <a:cxn ang="0">
                    <a:pos x="66" y="116"/>
                  </a:cxn>
                  <a:cxn ang="0">
                    <a:pos x="79" y="61"/>
                  </a:cxn>
                  <a:cxn ang="0">
                    <a:pos x="85" y="32"/>
                  </a:cxn>
                  <a:cxn ang="0">
                    <a:pos x="90" y="4"/>
                  </a:cxn>
                  <a:cxn ang="0">
                    <a:pos x="90" y="4"/>
                  </a:cxn>
                  <a:cxn ang="0">
                    <a:pos x="90" y="3"/>
                  </a:cxn>
                  <a:cxn ang="0">
                    <a:pos x="88" y="1"/>
                  </a:cxn>
                  <a:cxn ang="0">
                    <a:pos x="87" y="0"/>
                  </a:cxn>
                  <a:cxn ang="0">
                    <a:pos x="85" y="0"/>
                  </a:cxn>
                  <a:cxn ang="0">
                    <a:pos x="82" y="1"/>
                  </a:cxn>
                  <a:cxn ang="0">
                    <a:pos x="81" y="3"/>
                  </a:cxn>
                  <a:cxn ang="0">
                    <a:pos x="80" y="4"/>
                  </a:cxn>
                  <a:cxn ang="0">
                    <a:pos x="80" y="4"/>
                  </a:cxn>
                </a:cxnLst>
                <a:rect l="0" t="0" r="r" b="b"/>
                <a:pathLst>
                  <a:path w="90" h="478">
                    <a:moveTo>
                      <a:pt x="80" y="4"/>
                    </a:moveTo>
                    <a:lnTo>
                      <a:pt x="80" y="4"/>
                    </a:lnTo>
                    <a:lnTo>
                      <a:pt x="78" y="20"/>
                    </a:lnTo>
                    <a:lnTo>
                      <a:pt x="76" y="34"/>
                    </a:lnTo>
                    <a:lnTo>
                      <a:pt x="69" y="63"/>
                    </a:lnTo>
                    <a:lnTo>
                      <a:pt x="54" y="121"/>
                    </a:lnTo>
                    <a:lnTo>
                      <a:pt x="54" y="121"/>
                    </a:lnTo>
                    <a:lnTo>
                      <a:pt x="40" y="180"/>
                    </a:lnTo>
                    <a:lnTo>
                      <a:pt x="26" y="238"/>
                    </a:lnTo>
                    <a:lnTo>
                      <a:pt x="26" y="238"/>
                    </a:lnTo>
                    <a:lnTo>
                      <a:pt x="23" y="253"/>
                    </a:lnTo>
                    <a:lnTo>
                      <a:pt x="21" y="269"/>
                    </a:lnTo>
                    <a:lnTo>
                      <a:pt x="19" y="301"/>
                    </a:lnTo>
                    <a:lnTo>
                      <a:pt x="16" y="332"/>
                    </a:lnTo>
                    <a:lnTo>
                      <a:pt x="15" y="347"/>
                    </a:lnTo>
                    <a:lnTo>
                      <a:pt x="12" y="363"/>
                    </a:lnTo>
                    <a:lnTo>
                      <a:pt x="12" y="363"/>
                    </a:lnTo>
                    <a:lnTo>
                      <a:pt x="8" y="391"/>
                    </a:lnTo>
                    <a:lnTo>
                      <a:pt x="4" y="419"/>
                    </a:lnTo>
                    <a:lnTo>
                      <a:pt x="2" y="446"/>
                    </a:lnTo>
                    <a:lnTo>
                      <a:pt x="0" y="474"/>
                    </a:lnTo>
                    <a:lnTo>
                      <a:pt x="0" y="474"/>
                    </a:lnTo>
                    <a:lnTo>
                      <a:pt x="0" y="476"/>
                    </a:lnTo>
                    <a:lnTo>
                      <a:pt x="1" y="477"/>
                    </a:lnTo>
                    <a:lnTo>
                      <a:pt x="3" y="478"/>
                    </a:lnTo>
                    <a:lnTo>
                      <a:pt x="4" y="478"/>
                    </a:lnTo>
                    <a:lnTo>
                      <a:pt x="6" y="478"/>
                    </a:lnTo>
                    <a:lnTo>
                      <a:pt x="8" y="477"/>
                    </a:lnTo>
                    <a:lnTo>
                      <a:pt x="9" y="476"/>
                    </a:lnTo>
                    <a:lnTo>
                      <a:pt x="9" y="474"/>
                    </a:lnTo>
                    <a:lnTo>
                      <a:pt x="9" y="474"/>
                    </a:lnTo>
                    <a:lnTo>
                      <a:pt x="11" y="444"/>
                    </a:lnTo>
                    <a:lnTo>
                      <a:pt x="14" y="415"/>
                    </a:lnTo>
                    <a:lnTo>
                      <a:pt x="18" y="385"/>
                    </a:lnTo>
                    <a:lnTo>
                      <a:pt x="23" y="357"/>
                    </a:lnTo>
                    <a:lnTo>
                      <a:pt x="23" y="357"/>
                    </a:lnTo>
                    <a:lnTo>
                      <a:pt x="25" y="341"/>
                    </a:lnTo>
                    <a:lnTo>
                      <a:pt x="28" y="326"/>
                    </a:lnTo>
                    <a:lnTo>
                      <a:pt x="30" y="295"/>
                    </a:lnTo>
                    <a:lnTo>
                      <a:pt x="33" y="263"/>
                    </a:lnTo>
                    <a:lnTo>
                      <a:pt x="35" y="247"/>
                    </a:lnTo>
                    <a:lnTo>
                      <a:pt x="38" y="232"/>
                    </a:lnTo>
                    <a:lnTo>
                      <a:pt x="38" y="232"/>
                    </a:lnTo>
                    <a:lnTo>
                      <a:pt x="51" y="174"/>
                    </a:lnTo>
                    <a:lnTo>
                      <a:pt x="66" y="116"/>
                    </a:lnTo>
                    <a:lnTo>
                      <a:pt x="66" y="116"/>
                    </a:lnTo>
                    <a:lnTo>
                      <a:pt x="79" y="61"/>
                    </a:lnTo>
                    <a:lnTo>
                      <a:pt x="85" y="32"/>
                    </a:lnTo>
                    <a:lnTo>
                      <a:pt x="90" y="4"/>
                    </a:lnTo>
                    <a:lnTo>
                      <a:pt x="90" y="4"/>
                    </a:lnTo>
                    <a:lnTo>
                      <a:pt x="90" y="3"/>
                    </a:lnTo>
                    <a:lnTo>
                      <a:pt x="88" y="1"/>
                    </a:lnTo>
                    <a:lnTo>
                      <a:pt x="87" y="0"/>
                    </a:lnTo>
                    <a:lnTo>
                      <a:pt x="85" y="0"/>
                    </a:lnTo>
                    <a:lnTo>
                      <a:pt x="82" y="1"/>
                    </a:lnTo>
                    <a:lnTo>
                      <a:pt x="81" y="3"/>
                    </a:lnTo>
                    <a:lnTo>
                      <a:pt x="80" y="4"/>
                    </a:lnTo>
                    <a:lnTo>
                      <a:pt x="80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66" name="chenying0907 911"/>
              <p:cNvSpPr/>
              <p:nvPr/>
            </p:nvSpPr>
            <p:spPr bwMode="auto">
              <a:xfrm>
                <a:off x="3457575" y="1241425"/>
                <a:ext cx="104775" cy="455613"/>
              </a:xfrm>
              <a:custGeom>
                <a:avLst/>
                <a:gdLst/>
                <a:ahLst/>
                <a:cxnLst>
                  <a:cxn ang="0">
                    <a:pos x="189" y="5"/>
                  </a:cxn>
                  <a:cxn ang="0">
                    <a:pos x="187" y="12"/>
                  </a:cxn>
                  <a:cxn ang="0">
                    <a:pos x="185" y="19"/>
                  </a:cxn>
                  <a:cxn ang="0">
                    <a:pos x="183" y="34"/>
                  </a:cxn>
                  <a:cxn ang="0">
                    <a:pos x="181" y="47"/>
                  </a:cxn>
                  <a:cxn ang="0">
                    <a:pos x="173" y="98"/>
                  </a:cxn>
                  <a:cxn ang="0">
                    <a:pos x="167" y="127"/>
                  </a:cxn>
                  <a:cxn ang="0">
                    <a:pos x="152" y="182"/>
                  </a:cxn>
                  <a:cxn ang="0">
                    <a:pos x="142" y="208"/>
                  </a:cxn>
                  <a:cxn ang="0">
                    <a:pos x="108" y="307"/>
                  </a:cxn>
                  <a:cxn ang="0">
                    <a:pos x="101" y="334"/>
                  </a:cxn>
                  <a:cxn ang="0">
                    <a:pos x="88" y="420"/>
                  </a:cxn>
                  <a:cxn ang="0">
                    <a:pos x="82" y="448"/>
                  </a:cxn>
                  <a:cxn ang="0">
                    <a:pos x="66" y="533"/>
                  </a:cxn>
                  <a:cxn ang="0">
                    <a:pos x="41" y="644"/>
                  </a:cxn>
                  <a:cxn ang="0">
                    <a:pos x="30" y="698"/>
                  </a:cxn>
                  <a:cxn ang="0">
                    <a:pos x="7" y="804"/>
                  </a:cxn>
                  <a:cxn ang="0">
                    <a:pos x="0" y="858"/>
                  </a:cxn>
                  <a:cxn ang="0">
                    <a:pos x="0" y="860"/>
                  </a:cxn>
                  <a:cxn ang="0">
                    <a:pos x="2" y="862"/>
                  </a:cxn>
                  <a:cxn ang="0">
                    <a:pos x="7" y="861"/>
                  </a:cxn>
                  <a:cxn ang="0">
                    <a:pos x="9" y="858"/>
                  </a:cxn>
                  <a:cxn ang="0">
                    <a:pos x="12" y="830"/>
                  </a:cxn>
                  <a:cxn ang="0">
                    <a:pos x="29" y="748"/>
                  </a:cxn>
                  <a:cxn ang="0">
                    <a:pos x="53" y="638"/>
                  </a:cxn>
                  <a:cxn ang="0">
                    <a:pos x="64" y="580"/>
                  </a:cxn>
                  <a:cxn ang="0">
                    <a:pos x="89" y="464"/>
                  </a:cxn>
                  <a:cxn ang="0">
                    <a:pos x="99" y="405"/>
                  </a:cxn>
                  <a:cxn ang="0">
                    <a:pos x="103" y="379"/>
                  </a:cxn>
                  <a:cxn ang="0">
                    <a:pos x="113" y="326"/>
                  </a:cxn>
                  <a:cxn ang="0">
                    <a:pos x="121" y="301"/>
                  </a:cxn>
                  <a:cxn ang="0">
                    <a:pos x="158" y="195"/>
                  </a:cxn>
                  <a:cxn ang="0">
                    <a:pos x="174" y="140"/>
                  </a:cxn>
                  <a:cxn ang="0">
                    <a:pos x="186" y="83"/>
                  </a:cxn>
                  <a:cxn ang="0">
                    <a:pos x="189" y="60"/>
                  </a:cxn>
                  <a:cxn ang="0">
                    <a:pos x="192" y="36"/>
                  </a:cxn>
                  <a:cxn ang="0">
                    <a:pos x="196" y="20"/>
                  </a:cxn>
                  <a:cxn ang="0">
                    <a:pos x="198" y="5"/>
                  </a:cxn>
                  <a:cxn ang="0">
                    <a:pos x="198" y="3"/>
                  </a:cxn>
                  <a:cxn ang="0">
                    <a:pos x="196" y="1"/>
                  </a:cxn>
                  <a:cxn ang="0">
                    <a:pos x="192" y="1"/>
                  </a:cxn>
                  <a:cxn ang="0">
                    <a:pos x="190" y="3"/>
                  </a:cxn>
                  <a:cxn ang="0">
                    <a:pos x="189" y="5"/>
                  </a:cxn>
                </a:cxnLst>
                <a:rect l="0" t="0" r="r" b="b"/>
                <a:pathLst>
                  <a:path w="198" h="862">
                    <a:moveTo>
                      <a:pt x="189" y="5"/>
                    </a:moveTo>
                    <a:lnTo>
                      <a:pt x="189" y="5"/>
                    </a:lnTo>
                    <a:lnTo>
                      <a:pt x="189" y="9"/>
                    </a:lnTo>
                    <a:lnTo>
                      <a:pt x="187" y="12"/>
                    </a:lnTo>
                    <a:lnTo>
                      <a:pt x="186" y="15"/>
                    </a:lnTo>
                    <a:lnTo>
                      <a:pt x="185" y="19"/>
                    </a:lnTo>
                    <a:lnTo>
                      <a:pt x="185" y="19"/>
                    </a:lnTo>
                    <a:lnTo>
                      <a:pt x="183" y="34"/>
                    </a:lnTo>
                    <a:lnTo>
                      <a:pt x="181" y="47"/>
                    </a:lnTo>
                    <a:lnTo>
                      <a:pt x="181" y="47"/>
                    </a:lnTo>
                    <a:lnTo>
                      <a:pt x="178" y="73"/>
                    </a:lnTo>
                    <a:lnTo>
                      <a:pt x="173" y="98"/>
                    </a:lnTo>
                    <a:lnTo>
                      <a:pt x="173" y="98"/>
                    </a:lnTo>
                    <a:lnTo>
                      <a:pt x="167" y="127"/>
                    </a:lnTo>
                    <a:lnTo>
                      <a:pt x="160" y="154"/>
                    </a:lnTo>
                    <a:lnTo>
                      <a:pt x="152" y="182"/>
                    </a:lnTo>
                    <a:lnTo>
                      <a:pt x="142" y="208"/>
                    </a:lnTo>
                    <a:lnTo>
                      <a:pt x="142" y="208"/>
                    </a:lnTo>
                    <a:lnTo>
                      <a:pt x="108" y="307"/>
                    </a:lnTo>
                    <a:lnTo>
                      <a:pt x="108" y="307"/>
                    </a:lnTo>
                    <a:lnTo>
                      <a:pt x="104" y="321"/>
                    </a:lnTo>
                    <a:lnTo>
                      <a:pt x="101" y="334"/>
                    </a:lnTo>
                    <a:lnTo>
                      <a:pt x="96" y="363"/>
                    </a:lnTo>
                    <a:lnTo>
                      <a:pt x="88" y="420"/>
                    </a:lnTo>
                    <a:lnTo>
                      <a:pt x="88" y="420"/>
                    </a:lnTo>
                    <a:lnTo>
                      <a:pt x="82" y="448"/>
                    </a:lnTo>
                    <a:lnTo>
                      <a:pt x="77" y="476"/>
                    </a:lnTo>
                    <a:lnTo>
                      <a:pt x="66" y="533"/>
                    </a:lnTo>
                    <a:lnTo>
                      <a:pt x="54" y="589"/>
                    </a:lnTo>
                    <a:lnTo>
                      <a:pt x="41" y="644"/>
                    </a:lnTo>
                    <a:lnTo>
                      <a:pt x="41" y="644"/>
                    </a:lnTo>
                    <a:lnTo>
                      <a:pt x="30" y="698"/>
                    </a:lnTo>
                    <a:lnTo>
                      <a:pt x="18" y="751"/>
                    </a:lnTo>
                    <a:lnTo>
                      <a:pt x="7" y="804"/>
                    </a:lnTo>
                    <a:lnTo>
                      <a:pt x="3" y="831"/>
                    </a:lnTo>
                    <a:lnTo>
                      <a:pt x="0" y="858"/>
                    </a:lnTo>
                    <a:lnTo>
                      <a:pt x="0" y="858"/>
                    </a:lnTo>
                    <a:lnTo>
                      <a:pt x="0" y="860"/>
                    </a:lnTo>
                    <a:lnTo>
                      <a:pt x="1" y="861"/>
                    </a:lnTo>
                    <a:lnTo>
                      <a:pt x="2" y="862"/>
                    </a:lnTo>
                    <a:lnTo>
                      <a:pt x="4" y="862"/>
                    </a:lnTo>
                    <a:lnTo>
                      <a:pt x="7" y="861"/>
                    </a:lnTo>
                    <a:lnTo>
                      <a:pt x="8" y="860"/>
                    </a:lnTo>
                    <a:lnTo>
                      <a:pt x="9" y="858"/>
                    </a:lnTo>
                    <a:lnTo>
                      <a:pt x="9" y="858"/>
                    </a:lnTo>
                    <a:lnTo>
                      <a:pt x="12" y="830"/>
                    </a:lnTo>
                    <a:lnTo>
                      <a:pt x="17" y="803"/>
                    </a:lnTo>
                    <a:lnTo>
                      <a:pt x="29" y="748"/>
                    </a:lnTo>
                    <a:lnTo>
                      <a:pt x="40" y="693"/>
                    </a:lnTo>
                    <a:lnTo>
                      <a:pt x="53" y="638"/>
                    </a:lnTo>
                    <a:lnTo>
                      <a:pt x="53" y="638"/>
                    </a:lnTo>
                    <a:lnTo>
                      <a:pt x="64" y="580"/>
                    </a:lnTo>
                    <a:lnTo>
                      <a:pt x="77" y="522"/>
                    </a:lnTo>
                    <a:lnTo>
                      <a:pt x="89" y="464"/>
                    </a:lnTo>
                    <a:lnTo>
                      <a:pt x="95" y="435"/>
                    </a:lnTo>
                    <a:lnTo>
                      <a:pt x="99" y="405"/>
                    </a:lnTo>
                    <a:lnTo>
                      <a:pt x="99" y="405"/>
                    </a:lnTo>
                    <a:lnTo>
                      <a:pt x="103" y="379"/>
                    </a:lnTo>
                    <a:lnTo>
                      <a:pt x="107" y="353"/>
                    </a:lnTo>
                    <a:lnTo>
                      <a:pt x="113" y="326"/>
                    </a:lnTo>
                    <a:lnTo>
                      <a:pt x="121" y="301"/>
                    </a:lnTo>
                    <a:lnTo>
                      <a:pt x="121" y="301"/>
                    </a:lnTo>
                    <a:lnTo>
                      <a:pt x="158" y="195"/>
                    </a:lnTo>
                    <a:lnTo>
                      <a:pt x="158" y="195"/>
                    </a:lnTo>
                    <a:lnTo>
                      <a:pt x="166" y="167"/>
                    </a:lnTo>
                    <a:lnTo>
                      <a:pt x="174" y="140"/>
                    </a:lnTo>
                    <a:lnTo>
                      <a:pt x="181" y="112"/>
                    </a:lnTo>
                    <a:lnTo>
                      <a:pt x="186" y="83"/>
                    </a:lnTo>
                    <a:lnTo>
                      <a:pt x="186" y="83"/>
                    </a:lnTo>
                    <a:lnTo>
                      <a:pt x="189" y="60"/>
                    </a:lnTo>
                    <a:lnTo>
                      <a:pt x="190" y="47"/>
                    </a:lnTo>
                    <a:lnTo>
                      <a:pt x="192" y="36"/>
                    </a:lnTo>
                    <a:lnTo>
                      <a:pt x="192" y="36"/>
                    </a:lnTo>
                    <a:lnTo>
                      <a:pt x="196" y="20"/>
                    </a:lnTo>
                    <a:lnTo>
                      <a:pt x="198" y="12"/>
                    </a:lnTo>
                    <a:lnTo>
                      <a:pt x="198" y="5"/>
                    </a:lnTo>
                    <a:lnTo>
                      <a:pt x="198" y="5"/>
                    </a:lnTo>
                    <a:lnTo>
                      <a:pt x="198" y="3"/>
                    </a:lnTo>
                    <a:lnTo>
                      <a:pt x="197" y="2"/>
                    </a:lnTo>
                    <a:lnTo>
                      <a:pt x="196" y="1"/>
                    </a:lnTo>
                    <a:lnTo>
                      <a:pt x="194" y="0"/>
                    </a:lnTo>
                    <a:lnTo>
                      <a:pt x="192" y="1"/>
                    </a:lnTo>
                    <a:lnTo>
                      <a:pt x="191" y="2"/>
                    </a:lnTo>
                    <a:lnTo>
                      <a:pt x="190" y="3"/>
                    </a:lnTo>
                    <a:lnTo>
                      <a:pt x="189" y="5"/>
                    </a:lnTo>
                    <a:lnTo>
                      <a:pt x="189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67" name="chenying0907 912"/>
              <p:cNvSpPr/>
              <p:nvPr/>
            </p:nvSpPr>
            <p:spPr bwMode="auto">
              <a:xfrm>
                <a:off x="3494088" y="1250950"/>
                <a:ext cx="98425" cy="452438"/>
              </a:xfrm>
              <a:custGeom>
                <a:avLst/>
                <a:gdLst/>
                <a:ahLst/>
                <a:cxnLst>
                  <a:cxn ang="0">
                    <a:pos x="175" y="5"/>
                  </a:cxn>
                  <a:cxn ang="0">
                    <a:pos x="174" y="29"/>
                  </a:cxn>
                  <a:cxn ang="0">
                    <a:pos x="159" y="100"/>
                  </a:cxn>
                  <a:cxn ang="0">
                    <a:pos x="150" y="153"/>
                  </a:cxn>
                  <a:cxn ang="0">
                    <a:pos x="141" y="207"/>
                  </a:cxn>
                  <a:cxn ang="0">
                    <a:pos x="121" y="315"/>
                  </a:cxn>
                  <a:cxn ang="0">
                    <a:pos x="104" y="426"/>
                  </a:cxn>
                  <a:cxn ang="0">
                    <a:pos x="99" y="449"/>
                  </a:cxn>
                  <a:cxn ang="0">
                    <a:pos x="93" y="472"/>
                  </a:cxn>
                  <a:cxn ang="0">
                    <a:pos x="91" y="488"/>
                  </a:cxn>
                  <a:cxn ang="0">
                    <a:pos x="81" y="531"/>
                  </a:cxn>
                  <a:cxn ang="0">
                    <a:pos x="51" y="644"/>
                  </a:cxn>
                  <a:cxn ang="0">
                    <a:pos x="44" y="672"/>
                  </a:cxn>
                  <a:cxn ang="0">
                    <a:pos x="19" y="753"/>
                  </a:cxn>
                  <a:cxn ang="0">
                    <a:pos x="13" y="780"/>
                  </a:cxn>
                  <a:cxn ang="0">
                    <a:pos x="7" y="806"/>
                  </a:cxn>
                  <a:cxn ang="0">
                    <a:pos x="0" y="838"/>
                  </a:cxn>
                  <a:cxn ang="0">
                    <a:pos x="0" y="848"/>
                  </a:cxn>
                  <a:cxn ang="0">
                    <a:pos x="1" y="853"/>
                  </a:cxn>
                  <a:cxn ang="0">
                    <a:pos x="4" y="854"/>
                  </a:cxn>
                  <a:cxn ang="0">
                    <a:pos x="7" y="853"/>
                  </a:cxn>
                  <a:cxn ang="0">
                    <a:pos x="9" y="848"/>
                  </a:cxn>
                  <a:cxn ang="0">
                    <a:pos x="10" y="837"/>
                  </a:cxn>
                  <a:cxn ang="0">
                    <a:pos x="18" y="800"/>
                  </a:cxn>
                  <a:cxn ang="0">
                    <a:pos x="23" y="774"/>
                  </a:cxn>
                  <a:cxn ang="0">
                    <a:pos x="30" y="747"/>
                  </a:cxn>
                  <a:cxn ang="0">
                    <a:pos x="63" y="638"/>
                  </a:cxn>
                  <a:cxn ang="0">
                    <a:pos x="92" y="525"/>
                  </a:cxn>
                  <a:cxn ang="0">
                    <a:pos x="98" y="500"/>
                  </a:cxn>
                  <a:cxn ang="0">
                    <a:pos x="102" y="476"/>
                  </a:cxn>
                  <a:cxn ang="0">
                    <a:pos x="109" y="447"/>
                  </a:cxn>
                  <a:cxn ang="0">
                    <a:pos x="115" y="419"/>
                  </a:cxn>
                  <a:cxn ang="0">
                    <a:pos x="131" y="309"/>
                  </a:cxn>
                  <a:cxn ang="0">
                    <a:pos x="151" y="201"/>
                  </a:cxn>
                  <a:cxn ang="0">
                    <a:pos x="160" y="147"/>
                  </a:cxn>
                  <a:cxn ang="0">
                    <a:pos x="170" y="93"/>
                  </a:cxn>
                  <a:cxn ang="0">
                    <a:pos x="183" y="27"/>
                  </a:cxn>
                  <a:cxn ang="0">
                    <a:pos x="185" y="5"/>
                  </a:cxn>
                  <a:cxn ang="0">
                    <a:pos x="184" y="3"/>
                  </a:cxn>
                  <a:cxn ang="0">
                    <a:pos x="182" y="0"/>
                  </a:cxn>
                  <a:cxn ang="0">
                    <a:pos x="178" y="0"/>
                  </a:cxn>
                  <a:cxn ang="0">
                    <a:pos x="176" y="3"/>
                  </a:cxn>
                  <a:cxn ang="0">
                    <a:pos x="175" y="5"/>
                  </a:cxn>
                </a:cxnLst>
                <a:rect l="0" t="0" r="r" b="b"/>
                <a:pathLst>
                  <a:path w="185" h="854">
                    <a:moveTo>
                      <a:pt x="175" y="5"/>
                    </a:moveTo>
                    <a:lnTo>
                      <a:pt x="175" y="5"/>
                    </a:lnTo>
                    <a:lnTo>
                      <a:pt x="175" y="17"/>
                    </a:lnTo>
                    <a:lnTo>
                      <a:pt x="174" y="29"/>
                    </a:lnTo>
                    <a:lnTo>
                      <a:pt x="170" y="52"/>
                    </a:lnTo>
                    <a:lnTo>
                      <a:pt x="159" y="100"/>
                    </a:lnTo>
                    <a:lnTo>
                      <a:pt x="159" y="100"/>
                    </a:lnTo>
                    <a:lnTo>
                      <a:pt x="150" y="153"/>
                    </a:lnTo>
                    <a:lnTo>
                      <a:pt x="141" y="207"/>
                    </a:lnTo>
                    <a:lnTo>
                      <a:pt x="141" y="207"/>
                    </a:lnTo>
                    <a:lnTo>
                      <a:pt x="130" y="261"/>
                    </a:lnTo>
                    <a:lnTo>
                      <a:pt x="121" y="315"/>
                    </a:lnTo>
                    <a:lnTo>
                      <a:pt x="104" y="426"/>
                    </a:lnTo>
                    <a:lnTo>
                      <a:pt x="104" y="426"/>
                    </a:lnTo>
                    <a:lnTo>
                      <a:pt x="101" y="437"/>
                    </a:lnTo>
                    <a:lnTo>
                      <a:pt x="99" y="449"/>
                    </a:lnTo>
                    <a:lnTo>
                      <a:pt x="96" y="461"/>
                    </a:lnTo>
                    <a:lnTo>
                      <a:pt x="93" y="472"/>
                    </a:lnTo>
                    <a:lnTo>
                      <a:pt x="93" y="472"/>
                    </a:lnTo>
                    <a:lnTo>
                      <a:pt x="91" y="488"/>
                    </a:lnTo>
                    <a:lnTo>
                      <a:pt x="88" y="502"/>
                    </a:lnTo>
                    <a:lnTo>
                      <a:pt x="81" y="531"/>
                    </a:lnTo>
                    <a:lnTo>
                      <a:pt x="81" y="531"/>
                    </a:lnTo>
                    <a:lnTo>
                      <a:pt x="51" y="644"/>
                    </a:lnTo>
                    <a:lnTo>
                      <a:pt x="51" y="644"/>
                    </a:lnTo>
                    <a:lnTo>
                      <a:pt x="44" y="672"/>
                    </a:lnTo>
                    <a:lnTo>
                      <a:pt x="35" y="699"/>
                    </a:lnTo>
                    <a:lnTo>
                      <a:pt x="19" y="753"/>
                    </a:lnTo>
                    <a:lnTo>
                      <a:pt x="19" y="753"/>
                    </a:lnTo>
                    <a:lnTo>
                      <a:pt x="13" y="780"/>
                    </a:lnTo>
                    <a:lnTo>
                      <a:pt x="7" y="806"/>
                    </a:lnTo>
                    <a:lnTo>
                      <a:pt x="7" y="806"/>
                    </a:lnTo>
                    <a:lnTo>
                      <a:pt x="2" y="828"/>
                    </a:lnTo>
                    <a:lnTo>
                      <a:pt x="0" y="838"/>
                    </a:lnTo>
                    <a:lnTo>
                      <a:pt x="0" y="848"/>
                    </a:lnTo>
                    <a:lnTo>
                      <a:pt x="0" y="848"/>
                    </a:lnTo>
                    <a:lnTo>
                      <a:pt x="0" y="851"/>
                    </a:lnTo>
                    <a:lnTo>
                      <a:pt x="1" y="853"/>
                    </a:lnTo>
                    <a:lnTo>
                      <a:pt x="2" y="853"/>
                    </a:lnTo>
                    <a:lnTo>
                      <a:pt x="4" y="854"/>
                    </a:lnTo>
                    <a:lnTo>
                      <a:pt x="6" y="853"/>
                    </a:lnTo>
                    <a:lnTo>
                      <a:pt x="7" y="853"/>
                    </a:lnTo>
                    <a:lnTo>
                      <a:pt x="8" y="851"/>
                    </a:lnTo>
                    <a:lnTo>
                      <a:pt x="9" y="848"/>
                    </a:lnTo>
                    <a:lnTo>
                      <a:pt x="9" y="848"/>
                    </a:lnTo>
                    <a:lnTo>
                      <a:pt x="10" y="837"/>
                    </a:lnTo>
                    <a:lnTo>
                      <a:pt x="13" y="825"/>
                    </a:lnTo>
                    <a:lnTo>
                      <a:pt x="18" y="800"/>
                    </a:lnTo>
                    <a:lnTo>
                      <a:pt x="18" y="800"/>
                    </a:lnTo>
                    <a:lnTo>
                      <a:pt x="23" y="774"/>
                    </a:lnTo>
                    <a:lnTo>
                      <a:pt x="30" y="747"/>
                    </a:lnTo>
                    <a:lnTo>
                      <a:pt x="30" y="747"/>
                    </a:lnTo>
                    <a:lnTo>
                      <a:pt x="47" y="693"/>
                    </a:lnTo>
                    <a:lnTo>
                      <a:pt x="63" y="638"/>
                    </a:lnTo>
                    <a:lnTo>
                      <a:pt x="63" y="638"/>
                    </a:lnTo>
                    <a:lnTo>
                      <a:pt x="92" y="525"/>
                    </a:lnTo>
                    <a:lnTo>
                      <a:pt x="92" y="525"/>
                    </a:lnTo>
                    <a:lnTo>
                      <a:pt x="98" y="500"/>
                    </a:lnTo>
                    <a:lnTo>
                      <a:pt x="102" y="476"/>
                    </a:lnTo>
                    <a:lnTo>
                      <a:pt x="102" y="476"/>
                    </a:lnTo>
                    <a:lnTo>
                      <a:pt x="105" y="461"/>
                    </a:lnTo>
                    <a:lnTo>
                      <a:pt x="109" y="447"/>
                    </a:lnTo>
                    <a:lnTo>
                      <a:pt x="112" y="433"/>
                    </a:lnTo>
                    <a:lnTo>
                      <a:pt x="115" y="419"/>
                    </a:lnTo>
                    <a:lnTo>
                      <a:pt x="115" y="419"/>
                    </a:lnTo>
                    <a:lnTo>
                      <a:pt x="131" y="309"/>
                    </a:lnTo>
                    <a:lnTo>
                      <a:pt x="141" y="255"/>
                    </a:lnTo>
                    <a:lnTo>
                      <a:pt x="151" y="201"/>
                    </a:lnTo>
                    <a:lnTo>
                      <a:pt x="151" y="201"/>
                    </a:lnTo>
                    <a:lnTo>
                      <a:pt x="160" y="147"/>
                    </a:lnTo>
                    <a:lnTo>
                      <a:pt x="170" y="93"/>
                    </a:lnTo>
                    <a:lnTo>
                      <a:pt x="170" y="93"/>
                    </a:lnTo>
                    <a:lnTo>
                      <a:pt x="180" y="50"/>
                    </a:lnTo>
                    <a:lnTo>
                      <a:pt x="183" y="27"/>
                    </a:lnTo>
                    <a:lnTo>
                      <a:pt x="184" y="16"/>
                    </a:lnTo>
                    <a:lnTo>
                      <a:pt x="185" y="5"/>
                    </a:lnTo>
                    <a:lnTo>
                      <a:pt x="185" y="5"/>
                    </a:lnTo>
                    <a:lnTo>
                      <a:pt x="184" y="3"/>
                    </a:lnTo>
                    <a:lnTo>
                      <a:pt x="183" y="1"/>
                    </a:lnTo>
                    <a:lnTo>
                      <a:pt x="182" y="0"/>
                    </a:lnTo>
                    <a:lnTo>
                      <a:pt x="180" y="0"/>
                    </a:lnTo>
                    <a:lnTo>
                      <a:pt x="178" y="0"/>
                    </a:lnTo>
                    <a:lnTo>
                      <a:pt x="177" y="1"/>
                    </a:lnTo>
                    <a:lnTo>
                      <a:pt x="176" y="3"/>
                    </a:lnTo>
                    <a:lnTo>
                      <a:pt x="175" y="5"/>
                    </a:lnTo>
                    <a:lnTo>
                      <a:pt x="175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68" name="chenying0907 913"/>
              <p:cNvSpPr/>
              <p:nvPr/>
            </p:nvSpPr>
            <p:spPr bwMode="auto">
              <a:xfrm>
                <a:off x="3532188" y="1266825"/>
                <a:ext cx="103188" cy="504825"/>
              </a:xfrm>
              <a:custGeom>
                <a:avLst/>
                <a:gdLst/>
                <a:ahLst/>
                <a:cxnLst>
                  <a:cxn ang="0">
                    <a:pos x="185" y="5"/>
                  </a:cxn>
                  <a:cxn ang="0">
                    <a:pos x="181" y="67"/>
                  </a:cxn>
                  <a:cxn ang="0">
                    <a:pos x="169" y="127"/>
                  </a:cxn>
                  <a:cxn ang="0">
                    <a:pos x="153" y="187"/>
                  </a:cxn>
                  <a:cxn ang="0">
                    <a:pos x="136" y="246"/>
                  </a:cxn>
                  <a:cxn ang="0">
                    <a:pos x="129" y="273"/>
                  </a:cxn>
                  <a:cxn ang="0">
                    <a:pos x="124" y="327"/>
                  </a:cxn>
                  <a:cxn ang="0">
                    <a:pos x="123" y="355"/>
                  </a:cxn>
                  <a:cxn ang="0">
                    <a:pos x="118" y="418"/>
                  </a:cxn>
                  <a:cxn ang="0">
                    <a:pos x="108" y="481"/>
                  </a:cxn>
                  <a:cxn ang="0">
                    <a:pos x="101" y="511"/>
                  </a:cxn>
                  <a:cxn ang="0">
                    <a:pos x="74" y="596"/>
                  </a:cxn>
                  <a:cxn ang="0">
                    <a:pos x="65" y="627"/>
                  </a:cxn>
                  <a:cxn ang="0">
                    <a:pos x="53" y="691"/>
                  </a:cxn>
                  <a:cxn ang="0">
                    <a:pos x="47" y="723"/>
                  </a:cxn>
                  <a:cxn ang="0">
                    <a:pos x="23" y="846"/>
                  </a:cxn>
                  <a:cxn ang="0">
                    <a:pos x="20" y="863"/>
                  </a:cxn>
                  <a:cxn ang="0">
                    <a:pos x="14" y="897"/>
                  </a:cxn>
                  <a:cxn ang="0">
                    <a:pos x="9" y="913"/>
                  </a:cxn>
                  <a:cxn ang="0">
                    <a:pos x="6" y="922"/>
                  </a:cxn>
                  <a:cxn ang="0">
                    <a:pos x="1" y="939"/>
                  </a:cxn>
                  <a:cxn ang="0">
                    <a:pos x="0" y="949"/>
                  </a:cxn>
                  <a:cxn ang="0">
                    <a:pos x="2" y="952"/>
                  </a:cxn>
                  <a:cxn ang="0">
                    <a:pos x="6" y="954"/>
                  </a:cxn>
                  <a:cxn ang="0">
                    <a:pos x="9" y="952"/>
                  </a:cxn>
                  <a:cxn ang="0">
                    <a:pos x="11" y="949"/>
                  </a:cxn>
                  <a:cxn ang="0">
                    <a:pos x="12" y="937"/>
                  </a:cxn>
                  <a:cxn ang="0">
                    <a:pos x="18" y="914"/>
                  </a:cxn>
                  <a:cxn ang="0">
                    <a:pos x="21" y="903"/>
                  </a:cxn>
                  <a:cxn ang="0">
                    <a:pos x="33" y="840"/>
                  </a:cxn>
                  <a:cxn ang="0">
                    <a:pos x="47" y="774"/>
                  </a:cxn>
                  <a:cxn ang="0">
                    <a:pos x="59" y="709"/>
                  </a:cxn>
                  <a:cxn ang="0">
                    <a:pos x="71" y="650"/>
                  </a:cxn>
                  <a:cxn ang="0">
                    <a:pos x="85" y="591"/>
                  </a:cxn>
                  <a:cxn ang="0">
                    <a:pos x="94" y="563"/>
                  </a:cxn>
                  <a:cxn ang="0">
                    <a:pos x="105" y="534"/>
                  </a:cxn>
                  <a:cxn ang="0">
                    <a:pos x="114" y="500"/>
                  </a:cxn>
                  <a:cxn ang="0">
                    <a:pos x="120" y="465"/>
                  </a:cxn>
                  <a:cxn ang="0">
                    <a:pos x="128" y="407"/>
                  </a:cxn>
                  <a:cxn ang="0">
                    <a:pos x="135" y="320"/>
                  </a:cxn>
                  <a:cxn ang="0">
                    <a:pos x="143" y="262"/>
                  </a:cxn>
                  <a:cxn ang="0">
                    <a:pos x="150" y="233"/>
                  </a:cxn>
                  <a:cxn ang="0">
                    <a:pos x="167" y="177"/>
                  </a:cxn>
                  <a:cxn ang="0">
                    <a:pos x="181" y="120"/>
                  </a:cxn>
                  <a:cxn ang="0">
                    <a:pos x="191" y="63"/>
                  </a:cxn>
                  <a:cxn ang="0">
                    <a:pos x="196" y="5"/>
                  </a:cxn>
                  <a:cxn ang="0">
                    <a:pos x="195" y="3"/>
                  </a:cxn>
                  <a:cxn ang="0">
                    <a:pos x="192" y="1"/>
                  </a:cxn>
                  <a:cxn ang="0">
                    <a:pos x="188" y="1"/>
                  </a:cxn>
                  <a:cxn ang="0">
                    <a:pos x="186" y="3"/>
                  </a:cxn>
                  <a:cxn ang="0">
                    <a:pos x="185" y="5"/>
                  </a:cxn>
                </a:cxnLst>
                <a:rect l="0" t="0" r="r" b="b"/>
                <a:pathLst>
                  <a:path w="196" h="954">
                    <a:moveTo>
                      <a:pt x="185" y="5"/>
                    </a:moveTo>
                    <a:lnTo>
                      <a:pt x="185" y="5"/>
                    </a:lnTo>
                    <a:lnTo>
                      <a:pt x="184" y="36"/>
                    </a:lnTo>
                    <a:lnTo>
                      <a:pt x="181" y="67"/>
                    </a:lnTo>
                    <a:lnTo>
                      <a:pt x="176" y="97"/>
                    </a:lnTo>
                    <a:lnTo>
                      <a:pt x="169" y="127"/>
                    </a:lnTo>
                    <a:lnTo>
                      <a:pt x="162" y="157"/>
                    </a:lnTo>
                    <a:lnTo>
                      <a:pt x="153" y="187"/>
                    </a:lnTo>
                    <a:lnTo>
                      <a:pt x="136" y="246"/>
                    </a:lnTo>
                    <a:lnTo>
                      <a:pt x="136" y="246"/>
                    </a:lnTo>
                    <a:lnTo>
                      <a:pt x="133" y="261"/>
                    </a:lnTo>
                    <a:lnTo>
                      <a:pt x="129" y="273"/>
                    </a:lnTo>
                    <a:lnTo>
                      <a:pt x="126" y="300"/>
                    </a:lnTo>
                    <a:lnTo>
                      <a:pt x="124" y="327"/>
                    </a:lnTo>
                    <a:lnTo>
                      <a:pt x="123" y="355"/>
                    </a:lnTo>
                    <a:lnTo>
                      <a:pt x="123" y="355"/>
                    </a:lnTo>
                    <a:lnTo>
                      <a:pt x="121" y="386"/>
                    </a:lnTo>
                    <a:lnTo>
                      <a:pt x="118" y="418"/>
                    </a:lnTo>
                    <a:lnTo>
                      <a:pt x="113" y="449"/>
                    </a:lnTo>
                    <a:lnTo>
                      <a:pt x="108" y="481"/>
                    </a:lnTo>
                    <a:lnTo>
                      <a:pt x="108" y="481"/>
                    </a:lnTo>
                    <a:lnTo>
                      <a:pt x="101" y="511"/>
                    </a:lnTo>
                    <a:lnTo>
                      <a:pt x="92" y="538"/>
                    </a:lnTo>
                    <a:lnTo>
                      <a:pt x="74" y="596"/>
                    </a:lnTo>
                    <a:lnTo>
                      <a:pt x="74" y="596"/>
                    </a:lnTo>
                    <a:lnTo>
                      <a:pt x="65" y="627"/>
                    </a:lnTo>
                    <a:lnTo>
                      <a:pt x="58" y="659"/>
                    </a:lnTo>
                    <a:lnTo>
                      <a:pt x="53" y="691"/>
                    </a:lnTo>
                    <a:lnTo>
                      <a:pt x="47" y="723"/>
                    </a:lnTo>
                    <a:lnTo>
                      <a:pt x="47" y="723"/>
                    </a:lnTo>
                    <a:lnTo>
                      <a:pt x="34" y="784"/>
                    </a:lnTo>
                    <a:lnTo>
                      <a:pt x="23" y="846"/>
                    </a:lnTo>
                    <a:lnTo>
                      <a:pt x="23" y="846"/>
                    </a:lnTo>
                    <a:lnTo>
                      <a:pt x="20" y="863"/>
                    </a:lnTo>
                    <a:lnTo>
                      <a:pt x="18" y="880"/>
                    </a:lnTo>
                    <a:lnTo>
                      <a:pt x="14" y="897"/>
                    </a:lnTo>
                    <a:lnTo>
                      <a:pt x="12" y="905"/>
                    </a:lnTo>
                    <a:lnTo>
                      <a:pt x="9" y="913"/>
                    </a:lnTo>
                    <a:lnTo>
                      <a:pt x="9" y="913"/>
                    </a:lnTo>
                    <a:lnTo>
                      <a:pt x="6" y="922"/>
                    </a:lnTo>
                    <a:lnTo>
                      <a:pt x="3" y="931"/>
                    </a:lnTo>
                    <a:lnTo>
                      <a:pt x="1" y="939"/>
                    </a:lnTo>
                    <a:lnTo>
                      <a:pt x="0" y="949"/>
                    </a:lnTo>
                    <a:lnTo>
                      <a:pt x="0" y="949"/>
                    </a:lnTo>
                    <a:lnTo>
                      <a:pt x="1" y="951"/>
                    </a:lnTo>
                    <a:lnTo>
                      <a:pt x="2" y="952"/>
                    </a:lnTo>
                    <a:lnTo>
                      <a:pt x="3" y="953"/>
                    </a:lnTo>
                    <a:lnTo>
                      <a:pt x="6" y="954"/>
                    </a:lnTo>
                    <a:lnTo>
                      <a:pt x="7" y="953"/>
                    </a:lnTo>
                    <a:lnTo>
                      <a:pt x="9" y="952"/>
                    </a:lnTo>
                    <a:lnTo>
                      <a:pt x="10" y="951"/>
                    </a:lnTo>
                    <a:lnTo>
                      <a:pt x="11" y="949"/>
                    </a:lnTo>
                    <a:lnTo>
                      <a:pt x="11" y="949"/>
                    </a:lnTo>
                    <a:lnTo>
                      <a:pt x="12" y="937"/>
                    </a:lnTo>
                    <a:lnTo>
                      <a:pt x="15" y="926"/>
                    </a:lnTo>
                    <a:lnTo>
                      <a:pt x="18" y="914"/>
                    </a:lnTo>
                    <a:lnTo>
                      <a:pt x="21" y="903"/>
                    </a:lnTo>
                    <a:lnTo>
                      <a:pt x="21" y="903"/>
                    </a:lnTo>
                    <a:lnTo>
                      <a:pt x="27" y="871"/>
                    </a:lnTo>
                    <a:lnTo>
                      <a:pt x="33" y="840"/>
                    </a:lnTo>
                    <a:lnTo>
                      <a:pt x="33" y="840"/>
                    </a:lnTo>
                    <a:lnTo>
                      <a:pt x="47" y="774"/>
                    </a:lnTo>
                    <a:lnTo>
                      <a:pt x="53" y="741"/>
                    </a:lnTo>
                    <a:lnTo>
                      <a:pt x="59" y="709"/>
                    </a:lnTo>
                    <a:lnTo>
                      <a:pt x="59" y="709"/>
                    </a:lnTo>
                    <a:lnTo>
                      <a:pt x="71" y="650"/>
                    </a:lnTo>
                    <a:lnTo>
                      <a:pt x="77" y="620"/>
                    </a:lnTo>
                    <a:lnTo>
                      <a:pt x="85" y="591"/>
                    </a:lnTo>
                    <a:lnTo>
                      <a:pt x="85" y="591"/>
                    </a:lnTo>
                    <a:lnTo>
                      <a:pt x="94" y="563"/>
                    </a:lnTo>
                    <a:lnTo>
                      <a:pt x="105" y="534"/>
                    </a:lnTo>
                    <a:lnTo>
                      <a:pt x="105" y="534"/>
                    </a:lnTo>
                    <a:lnTo>
                      <a:pt x="110" y="518"/>
                    </a:lnTo>
                    <a:lnTo>
                      <a:pt x="114" y="500"/>
                    </a:lnTo>
                    <a:lnTo>
                      <a:pt x="120" y="465"/>
                    </a:lnTo>
                    <a:lnTo>
                      <a:pt x="120" y="465"/>
                    </a:lnTo>
                    <a:lnTo>
                      <a:pt x="125" y="436"/>
                    </a:lnTo>
                    <a:lnTo>
                      <a:pt x="128" y="407"/>
                    </a:lnTo>
                    <a:lnTo>
                      <a:pt x="133" y="348"/>
                    </a:lnTo>
                    <a:lnTo>
                      <a:pt x="135" y="320"/>
                    </a:lnTo>
                    <a:lnTo>
                      <a:pt x="138" y="291"/>
                    </a:lnTo>
                    <a:lnTo>
                      <a:pt x="143" y="262"/>
                    </a:lnTo>
                    <a:lnTo>
                      <a:pt x="146" y="247"/>
                    </a:lnTo>
                    <a:lnTo>
                      <a:pt x="150" y="233"/>
                    </a:lnTo>
                    <a:lnTo>
                      <a:pt x="150" y="233"/>
                    </a:lnTo>
                    <a:lnTo>
                      <a:pt x="167" y="177"/>
                    </a:lnTo>
                    <a:lnTo>
                      <a:pt x="174" y="149"/>
                    </a:lnTo>
                    <a:lnTo>
                      <a:pt x="181" y="120"/>
                    </a:lnTo>
                    <a:lnTo>
                      <a:pt x="186" y="92"/>
                    </a:lnTo>
                    <a:lnTo>
                      <a:pt x="191" y="63"/>
                    </a:lnTo>
                    <a:lnTo>
                      <a:pt x="195" y="34"/>
                    </a:lnTo>
                    <a:lnTo>
                      <a:pt x="196" y="5"/>
                    </a:lnTo>
                    <a:lnTo>
                      <a:pt x="196" y="5"/>
                    </a:lnTo>
                    <a:lnTo>
                      <a:pt x="195" y="3"/>
                    </a:lnTo>
                    <a:lnTo>
                      <a:pt x="194" y="1"/>
                    </a:lnTo>
                    <a:lnTo>
                      <a:pt x="192" y="1"/>
                    </a:lnTo>
                    <a:lnTo>
                      <a:pt x="190" y="0"/>
                    </a:lnTo>
                    <a:lnTo>
                      <a:pt x="188" y="1"/>
                    </a:lnTo>
                    <a:lnTo>
                      <a:pt x="187" y="1"/>
                    </a:lnTo>
                    <a:lnTo>
                      <a:pt x="186" y="3"/>
                    </a:lnTo>
                    <a:lnTo>
                      <a:pt x="185" y="5"/>
                    </a:lnTo>
                    <a:lnTo>
                      <a:pt x="185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69" name="chenying0907 914"/>
              <p:cNvSpPr/>
              <p:nvPr/>
            </p:nvSpPr>
            <p:spPr bwMode="auto">
              <a:xfrm>
                <a:off x="3570288" y="1301750"/>
                <a:ext cx="96838" cy="488950"/>
              </a:xfrm>
              <a:custGeom>
                <a:avLst/>
                <a:gdLst/>
                <a:ahLst/>
                <a:cxnLst>
                  <a:cxn ang="0">
                    <a:pos x="175" y="5"/>
                  </a:cxn>
                  <a:cxn ang="0">
                    <a:pos x="172" y="13"/>
                  </a:cxn>
                  <a:cxn ang="0">
                    <a:pos x="163" y="30"/>
                  </a:cxn>
                  <a:cxn ang="0">
                    <a:pos x="161" y="39"/>
                  </a:cxn>
                  <a:cxn ang="0">
                    <a:pos x="161" y="62"/>
                  </a:cxn>
                  <a:cxn ang="0">
                    <a:pos x="159" y="87"/>
                  </a:cxn>
                  <a:cxn ang="0">
                    <a:pos x="149" y="148"/>
                  </a:cxn>
                  <a:cxn ang="0">
                    <a:pos x="146" y="164"/>
                  </a:cxn>
                  <a:cxn ang="0">
                    <a:pos x="138" y="193"/>
                  </a:cxn>
                  <a:cxn ang="0">
                    <a:pos x="135" y="207"/>
                  </a:cxn>
                  <a:cxn ang="0">
                    <a:pos x="128" y="268"/>
                  </a:cxn>
                  <a:cxn ang="0">
                    <a:pos x="117" y="361"/>
                  </a:cxn>
                  <a:cxn ang="0">
                    <a:pos x="106" y="422"/>
                  </a:cxn>
                  <a:cxn ang="0">
                    <a:pos x="99" y="452"/>
                  </a:cxn>
                  <a:cxn ang="0">
                    <a:pos x="72" y="538"/>
                  </a:cxn>
                  <a:cxn ang="0">
                    <a:pos x="64" y="568"/>
                  </a:cxn>
                  <a:cxn ang="0">
                    <a:pos x="50" y="630"/>
                  </a:cxn>
                  <a:cxn ang="0">
                    <a:pos x="38" y="691"/>
                  </a:cxn>
                  <a:cxn ang="0">
                    <a:pos x="15" y="809"/>
                  </a:cxn>
                  <a:cxn ang="0">
                    <a:pos x="6" y="865"/>
                  </a:cxn>
                  <a:cxn ang="0">
                    <a:pos x="1" y="906"/>
                  </a:cxn>
                  <a:cxn ang="0">
                    <a:pos x="0" y="921"/>
                  </a:cxn>
                  <a:cxn ang="0">
                    <a:pos x="2" y="924"/>
                  </a:cxn>
                  <a:cxn ang="0">
                    <a:pos x="5" y="925"/>
                  </a:cxn>
                  <a:cxn ang="0">
                    <a:pos x="8" y="924"/>
                  </a:cxn>
                  <a:cxn ang="0">
                    <a:pos x="9" y="921"/>
                  </a:cxn>
                  <a:cxn ang="0">
                    <a:pos x="10" y="906"/>
                  </a:cxn>
                  <a:cxn ang="0">
                    <a:pos x="13" y="875"/>
                  </a:cxn>
                  <a:cxn ang="0">
                    <a:pos x="16" y="862"/>
                  </a:cxn>
                  <a:cxn ang="0">
                    <a:pos x="25" y="803"/>
                  </a:cxn>
                  <a:cxn ang="0">
                    <a:pos x="31" y="774"/>
                  </a:cxn>
                  <a:cxn ang="0">
                    <a:pos x="48" y="685"/>
                  </a:cxn>
                  <a:cxn ang="0">
                    <a:pos x="62" y="623"/>
                  </a:cxn>
                  <a:cxn ang="0">
                    <a:pos x="75" y="560"/>
                  </a:cxn>
                  <a:cxn ang="0">
                    <a:pos x="83" y="531"/>
                  </a:cxn>
                  <a:cxn ang="0">
                    <a:pos x="110" y="446"/>
                  </a:cxn>
                  <a:cxn ang="0">
                    <a:pos x="117" y="417"/>
                  </a:cxn>
                  <a:cxn ang="0">
                    <a:pos x="129" y="355"/>
                  </a:cxn>
                  <a:cxn ang="0">
                    <a:pos x="138" y="262"/>
                  </a:cxn>
                  <a:cxn ang="0">
                    <a:pos x="145" y="201"/>
                  </a:cxn>
                  <a:cxn ang="0">
                    <a:pos x="148" y="186"/>
                  </a:cxn>
                  <a:cxn ang="0">
                    <a:pos x="157" y="157"/>
                  </a:cxn>
                  <a:cxn ang="0">
                    <a:pos x="161" y="143"/>
                  </a:cxn>
                  <a:cxn ang="0">
                    <a:pos x="167" y="94"/>
                  </a:cxn>
                  <a:cxn ang="0">
                    <a:pos x="169" y="70"/>
                  </a:cxn>
                  <a:cxn ang="0">
                    <a:pos x="171" y="45"/>
                  </a:cxn>
                  <a:cxn ang="0">
                    <a:pos x="172" y="36"/>
                  </a:cxn>
                  <a:cxn ang="0">
                    <a:pos x="181" y="17"/>
                  </a:cxn>
                  <a:cxn ang="0">
                    <a:pos x="185" y="7"/>
                  </a:cxn>
                  <a:cxn ang="0">
                    <a:pos x="185" y="5"/>
                  </a:cxn>
                  <a:cxn ang="0">
                    <a:pos x="180" y="1"/>
                  </a:cxn>
                  <a:cxn ang="0">
                    <a:pos x="177" y="1"/>
                  </a:cxn>
                  <a:cxn ang="0">
                    <a:pos x="175" y="5"/>
                  </a:cxn>
                </a:cxnLst>
                <a:rect l="0" t="0" r="r" b="b"/>
                <a:pathLst>
                  <a:path w="185" h="925">
                    <a:moveTo>
                      <a:pt x="175" y="5"/>
                    </a:moveTo>
                    <a:lnTo>
                      <a:pt x="175" y="5"/>
                    </a:lnTo>
                    <a:lnTo>
                      <a:pt x="174" y="9"/>
                    </a:lnTo>
                    <a:lnTo>
                      <a:pt x="172" y="13"/>
                    </a:lnTo>
                    <a:lnTo>
                      <a:pt x="168" y="22"/>
                    </a:lnTo>
                    <a:lnTo>
                      <a:pt x="163" y="30"/>
                    </a:lnTo>
                    <a:lnTo>
                      <a:pt x="162" y="35"/>
                    </a:lnTo>
                    <a:lnTo>
                      <a:pt x="161" y="39"/>
                    </a:lnTo>
                    <a:lnTo>
                      <a:pt x="161" y="39"/>
                    </a:lnTo>
                    <a:lnTo>
                      <a:pt x="161" y="62"/>
                    </a:lnTo>
                    <a:lnTo>
                      <a:pt x="159" y="87"/>
                    </a:lnTo>
                    <a:lnTo>
                      <a:pt x="159" y="87"/>
                    </a:lnTo>
                    <a:lnTo>
                      <a:pt x="155" y="118"/>
                    </a:lnTo>
                    <a:lnTo>
                      <a:pt x="149" y="148"/>
                    </a:lnTo>
                    <a:lnTo>
                      <a:pt x="149" y="148"/>
                    </a:lnTo>
                    <a:lnTo>
                      <a:pt x="146" y="164"/>
                    </a:lnTo>
                    <a:lnTo>
                      <a:pt x="142" y="178"/>
                    </a:lnTo>
                    <a:lnTo>
                      <a:pt x="138" y="193"/>
                    </a:lnTo>
                    <a:lnTo>
                      <a:pt x="135" y="207"/>
                    </a:lnTo>
                    <a:lnTo>
                      <a:pt x="135" y="207"/>
                    </a:lnTo>
                    <a:lnTo>
                      <a:pt x="131" y="238"/>
                    </a:lnTo>
                    <a:lnTo>
                      <a:pt x="128" y="268"/>
                    </a:lnTo>
                    <a:lnTo>
                      <a:pt x="122" y="330"/>
                    </a:lnTo>
                    <a:lnTo>
                      <a:pt x="117" y="361"/>
                    </a:lnTo>
                    <a:lnTo>
                      <a:pt x="112" y="392"/>
                    </a:lnTo>
                    <a:lnTo>
                      <a:pt x="106" y="422"/>
                    </a:lnTo>
                    <a:lnTo>
                      <a:pt x="99" y="452"/>
                    </a:lnTo>
                    <a:lnTo>
                      <a:pt x="99" y="452"/>
                    </a:lnTo>
                    <a:lnTo>
                      <a:pt x="80" y="510"/>
                    </a:lnTo>
                    <a:lnTo>
                      <a:pt x="72" y="538"/>
                    </a:lnTo>
                    <a:lnTo>
                      <a:pt x="64" y="568"/>
                    </a:lnTo>
                    <a:lnTo>
                      <a:pt x="64" y="568"/>
                    </a:lnTo>
                    <a:lnTo>
                      <a:pt x="56" y="599"/>
                    </a:lnTo>
                    <a:lnTo>
                      <a:pt x="50" y="630"/>
                    </a:lnTo>
                    <a:lnTo>
                      <a:pt x="38" y="691"/>
                    </a:lnTo>
                    <a:lnTo>
                      <a:pt x="38" y="691"/>
                    </a:lnTo>
                    <a:lnTo>
                      <a:pt x="25" y="750"/>
                    </a:lnTo>
                    <a:lnTo>
                      <a:pt x="15" y="809"/>
                    </a:lnTo>
                    <a:lnTo>
                      <a:pt x="15" y="809"/>
                    </a:lnTo>
                    <a:lnTo>
                      <a:pt x="6" y="865"/>
                    </a:lnTo>
                    <a:lnTo>
                      <a:pt x="2" y="893"/>
                    </a:lnTo>
                    <a:lnTo>
                      <a:pt x="1" y="906"/>
                    </a:lnTo>
                    <a:lnTo>
                      <a:pt x="0" y="921"/>
                    </a:lnTo>
                    <a:lnTo>
                      <a:pt x="0" y="921"/>
                    </a:lnTo>
                    <a:lnTo>
                      <a:pt x="1" y="923"/>
                    </a:lnTo>
                    <a:lnTo>
                      <a:pt x="2" y="924"/>
                    </a:lnTo>
                    <a:lnTo>
                      <a:pt x="3" y="925"/>
                    </a:lnTo>
                    <a:lnTo>
                      <a:pt x="5" y="925"/>
                    </a:lnTo>
                    <a:lnTo>
                      <a:pt x="7" y="925"/>
                    </a:lnTo>
                    <a:lnTo>
                      <a:pt x="8" y="924"/>
                    </a:lnTo>
                    <a:lnTo>
                      <a:pt x="9" y="923"/>
                    </a:lnTo>
                    <a:lnTo>
                      <a:pt x="9" y="921"/>
                    </a:lnTo>
                    <a:lnTo>
                      <a:pt x="9" y="921"/>
                    </a:lnTo>
                    <a:lnTo>
                      <a:pt x="10" y="906"/>
                    </a:lnTo>
                    <a:lnTo>
                      <a:pt x="11" y="891"/>
                    </a:lnTo>
                    <a:lnTo>
                      <a:pt x="13" y="875"/>
                    </a:lnTo>
                    <a:lnTo>
                      <a:pt x="16" y="862"/>
                    </a:lnTo>
                    <a:lnTo>
                      <a:pt x="16" y="862"/>
                    </a:lnTo>
                    <a:lnTo>
                      <a:pt x="21" y="833"/>
                    </a:lnTo>
                    <a:lnTo>
                      <a:pt x="25" y="803"/>
                    </a:lnTo>
                    <a:lnTo>
                      <a:pt x="25" y="803"/>
                    </a:lnTo>
                    <a:lnTo>
                      <a:pt x="31" y="774"/>
                    </a:lnTo>
                    <a:lnTo>
                      <a:pt x="37" y="744"/>
                    </a:lnTo>
                    <a:lnTo>
                      <a:pt x="48" y="685"/>
                    </a:lnTo>
                    <a:lnTo>
                      <a:pt x="48" y="685"/>
                    </a:lnTo>
                    <a:lnTo>
                      <a:pt x="62" y="623"/>
                    </a:lnTo>
                    <a:lnTo>
                      <a:pt x="68" y="592"/>
                    </a:lnTo>
                    <a:lnTo>
                      <a:pt x="75" y="560"/>
                    </a:lnTo>
                    <a:lnTo>
                      <a:pt x="75" y="560"/>
                    </a:lnTo>
                    <a:lnTo>
                      <a:pt x="83" y="531"/>
                    </a:lnTo>
                    <a:lnTo>
                      <a:pt x="93" y="503"/>
                    </a:lnTo>
                    <a:lnTo>
                      <a:pt x="110" y="446"/>
                    </a:lnTo>
                    <a:lnTo>
                      <a:pt x="110" y="446"/>
                    </a:lnTo>
                    <a:lnTo>
                      <a:pt x="117" y="417"/>
                    </a:lnTo>
                    <a:lnTo>
                      <a:pt x="124" y="386"/>
                    </a:lnTo>
                    <a:lnTo>
                      <a:pt x="129" y="355"/>
                    </a:lnTo>
                    <a:lnTo>
                      <a:pt x="132" y="324"/>
                    </a:lnTo>
                    <a:lnTo>
                      <a:pt x="138" y="262"/>
                    </a:lnTo>
                    <a:lnTo>
                      <a:pt x="141" y="231"/>
                    </a:lnTo>
                    <a:lnTo>
                      <a:pt x="145" y="201"/>
                    </a:lnTo>
                    <a:lnTo>
                      <a:pt x="145" y="201"/>
                    </a:lnTo>
                    <a:lnTo>
                      <a:pt x="148" y="186"/>
                    </a:lnTo>
                    <a:lnTo>
                      <a:pt x="153" y="172"/>
                    </a:lnTo>
                    <a:lnTo>
                      <a:pt x="157" y="157"/>
                    </a:lnTo>
                    <a:lnTo>
                      <a:pt x="161" y="143"/>
                    </a:lnTo>
                    <a:lnTo>
                      <a:pt x="161" y="143"/>
                    </a:lnTo>
                    <a:lnTo>
                      <a:pt x="164" y="119"/>
                    </a:lnTo>
                    <a:lnTo>
                      <a:pt x="167" y="94"/>
                    </a:lnTo>
                    <a:lnTo>
                      <a:pt x="167" y="94"/>
                    </a:lnTo>
                    <a:lnTo>
                      <a:pt x="169" y="70"/>
                    </a:lnTo>
                    <a:lnTo>
                      <a:pt x="171" y="45"/>
                    </a:lnTo>
                    <a:lnTo>
                      <a:pt x="171" y="45"/>
                    </a:lnTo>
                    <a:lnTo>
                      <a:pt x="171" y="40"/>
                    </a:lnTo>
                    <a:lnTo>
                      <a:pt x="172" y="36"/>
                    </a:lnTo>
                    <a:lnTo>
                      <a:pt x="177" y="26"/>
                    </a:lnTo>
                    <a:lnTo>
                      <a:pt x="181" y="17"/>
                    </a:lnTo>
                    <a:lnTo>
                      <a:pt x="183" y="12"/>
                    </a:lnTo>
                    <a:lnTo>
                      <a:pt x="185" y="7"/>
                    </a:lnTo>
                    <a:lnTo>
                      <a:pt x="185" y="7"/>
                    </a:lnTo>
                    <a:lnTo>
                      <a:pt x="185" y="5"/>
                    </a:lnTo>
                    <a:lnTo>
                      <a:pt x="183" y="4"/>
                    </a:lnTo>
                    <a:lnTo>
                      <a:pt x="180" y="1"/>
                    </a:lnTo>
                    <a:lnTo>
                      <a:pt x="179" y="0"/>
                    </a:lnTo>
                    <a:lnTo>
                      <a:pt x="177" y="1"/>
                    </a:lnTo>
                    <a:lnTo>
                      <a:pt x="176" y="3"/>
                    </a:lnTo>
                    <a:lnTo>
                      <a:pt x="175" y="5"/>
                    </a:lnTo>
                    <a:lnTo>
                      <a:pt x="175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70" name="chenying0907 915"/>
              <p:cNvSpPr/>
              <p:nvPr/>
            </p:nvSpPr>
            <p:spPr bwMode="auto">
              <a:xfrm>
                <a:off x="3605213" y="1336675"/>
                <a:ext cx="98425" cy="500063"/>
              </a:xfrm>
              <a:custGeom>
                <a:avLst/>
                <a:gdLst/>
                <a:ahLst/>
                <a:cxnLst>
                  <a:cxn ang="0">
                    <a:pos x="174" y="4"/>
                  </a:cxn>
                  <a:cxn ang="0">
                    <a:pos x="173" y="62"/>
                  </a:cxn>
                  <a:cxn ang="0">
                    <a:pos x="167" y="119"/>
                  </a:cxn>
                  <a:cxn ang="0">
                    <a:pos x="157" y="179"/>
                  </a:cxn>
                  <a:cxn ang="0">
                    <a:pos x="147" y="239"/>
                  </a:cxn>
                  <a:cxn ang="0">
                    <a:pos x="136" y="302"/>
                  </a:cxn>
                  <a:cxn ang="0">
                    <a:pos x="126" y="365"/>
                  </a:cxn>
                  <a:cxn ang="0">
                    <a:pos x="118" y="428"/>
                  </a:cxn>
                  <a:cxn ang="0">
                    <a:pos x="107" y="490"/>
                  </a:cxn>
                  <a:cxn ang="0">
                    <a:pos x="101" y="519"/>
                  </a:cxn>
                  <a:cxn ang="0">
                    <a:pos x="78" y="605"/>
                  </a:cxn>
                  <a:cxn ang="0">
                    <a:pos x="47" y="719"/>
                  </a:cxn>
                  <a:cxn ang="0">
                    <a:pos x="41" y="747"/>
                  </a:cxn>
                  <a:cxn ang="0">
                    <a:pos x="32" y="806"/>
                  </a:cxn>
                  <a:cxn ang="0">
                    <a:pos x="27" y="835"/>
                  </a:cxn>
                  <a:cxn ang="0">
                    <a:pos x="20" y="859"/>
                  </a:cxn>
                  <a:cxn ang="0">
                    <a:pos x="5" y="907"/>
                  </a:cxn>
                  <a:cxn ang="0">
                    <a:pos x="0" y="931"/>
                  </a:cxn>
                  <a:cxn ang="0">
                    <a:pos x="0" y="933"/>
                  </a:cxn>
                  <a:cxn ang="0">
                    <a:pos x="0" y="939"/>
                  </a:cxn>
                  <a:cxn ang="0">
                    <a:pos x="1" y="942"/>
                  </a:cxn>
                  <a:cxn ang="0">
                    <a:pos x="4" y="943"/>
                  </a:cxn>
                  <a:cxn ang="0">
                    <a:pos x="7" y="942"/>
                  </a:cxn>
                  <a:cxn ang="0">
                    <a:pos x="9" y="939"/>
                  </a:cxn>
                  <a:cxn ang="0">
                    <a:pos x="10" y="924"/>
                  </a:cxn>
                  <a:cxn ang="0">
                    <a:pos x="16" y="897"/>
                  </a:cxn>
                  <a:cxn ang="0">
                    <a:pos x="30" y="857"/>
                  </a:cxn>
                  <a:cxn ang="0">
                    <a:pos x="37" y="829"/>
                  </a:cxn>
                  <a:cxn ang="0">
                    <a:pos x="42" y="800"/>
                  </a:cxn>
                  <a:cxn ang="0">
                    <a:pos x="52" y="741"/>
                  </a:cxn>
                  <a:cxn ang="0">
                    <a:pos x="58" y="712"/>
                  </a:cxn>
                  <a:cxn ang="0">
                    <a:pos x="90" y="595"/>
                  </a:cxn>
                  <a:cxn ang="0">
                    <a:pos x="113" y="506"/>
                  </a:cxn>
                  <a:cxn ang="0">
                    <a:pos x="120" y="476"/>
                  </a:cxn>
                  <a:cxn ang="0">
                    <a:pos x="129" y="417"/>
                  </a:cxn>
                  <a:cxn ang="0">
                    <a:pos x="136" y="359"/>
                  </a:cxn>
                  <a:cxn ang="0">
                    <a:pos x="146" y="296"/>
                  </a:cxn>
                  <a:cxn ang="0">
                    <a:pos x="158" y="233"/>
                  </a:cxn>
                  <a:cxn ang="0">
                    <a:pos x="168" y="173"/>
                  </a:cxn>
                  <a:cxn ang="0">
                    <a:pos x="178" y="113"/>
                  </a:cxn>
                  <a:cxn ang="0">
                    <a:pos x="184" y="58"/>
                  </a:cxn>
                  <a:cxn ang="0">
                    <a:pos x="185" y="4"/>
                  </a:cxn>
                  <a:cxn ang="0">
                    <a:pos x="184" y="2"/>
                  </a:cxn>
                  <a:cxn ang="0">
                    <a:pos x="182" y="0"/>
                  </a:cxn>
                  <a:cxn ang="0">
                    <a:pos x="177" y="0"/>
                  </a:cxn>
                  <a:cxn ang="0">
                    <a:pos x="175" y="2"/>
                  </a:cxn>
                  <a:cxn ang="0">
                    <a:pos x="174" y="4"/>
                  </a:cxn>
                </a:cxnLst>
                <a:rect l="0" t="0" r="r" b="b"/>
                <a:pathLst>
                  <a:path w="185" h="943">
                    <a:moveTo>
                      <a:pt x="174" y="4"/>
                    </a:moveTo>
                    <a:lnTo>
                      <a:pt x="174" y="4"/>
                    </a:lnTo>
                    <a:lnTo>
                      <a:pt x="174" y="33"/>
                    </a:lnTo>
                    <a:lnTo>
                      <a:pt x="173" y="62"/>
                    </a:lnTo>
                    <a:lnTo>
                      <a:pt x="171" y="90"/>
                    </a:lnTo>
                    <a:lnTo>
                      <a:pt x="167" y="119"/>
                    </a:lnTo>
                    <a:lnTo>
                      <a:pt x="167" y="119"/>
                    </a:lnTo>
                    <a:lnTo>
                      <a:pt x="157" y="179"/>
                    </a:lnTo>
                    <a:lnTo>
                      <a:pt x="147" y="239"/>
                    </a:lnTo>
                    <a:lnTo>
                      <a:pt x="147" y="239"/>
                    </a:lnTo>
                    <a:lnTo>
                      <a:pt x="142" y="271"/>
                    </a:lnTo>
                    <a:lnTo>
                      <a:pt x="136" y="302"/>
                    </a:lnTo>
                    <a:lnTo>
                      <a:pt x="131" y="334"/>
                    </a:lnTo>
                    <a:lnTo>
                      <a:pt x="126" y="365"/>
                    </a:lnTo>
                    <a:lnTo>
                      <a:pt x="126" y="365"/>
                    </a:lnTo>
                    <a:lnTo>
                      <a:pt x="118" y="428"/>
                    </a:lnTo>
                    <a:lnTo>
                      <a:pt x="112" y="459"/>
                    </a:lnTo>
                    <a:lnTo>
                      <a:pt x="107" y="490"/>
                    </a:lnTo>
                    <a:lnTo>
                      <a:pt x="107" y="490"/>
                    </a:lnTo>
                    <a:lnTo>
                      <a:pt x="101" y="519"/>
                    </a:lnTo>
                    <a:lnTo>
                      <a:pt x="94" y="547"/>
                    </a:lnTo>
                    <a:lnTo>
                      <a:pt x="78" y="605"/>
                    </a:lnTo>
                    <a:lnTo>
                      <a:pt x="62" y="662"/>
                    </a:lnTo>
                    <a:lnTo>
                      <a:pt x="47" y="719"/>
                    </a:lnTo>
                    <a:lnTo>
                      <a:pt x="47" y="719"/>
                    </a:lnTo>
                    <a:lnTo>
                      <a:pt x="41" y="747"/>
                    </a:lnTo>
                    <a:lnTo>
                      <a:pt x="36" y="776"/>
                    </a:lnTo>
                    <a:lnTo>
                      <a:pt x="32" y="806"/>
                    </a:lnTo>
                    <a:lnTo>
                      <a:pt x="27" y="835"/>
                    </a:lnTo>
                    <a:lnTo>
                      <a:pt x="27" y="835"/>
                    </a:lnTo>
                    <a:lnTo>
                      <a:pt x="24" y="848"/>
                    </a:lnTo>
                    <a:lnTo>
                      <a:pt x="20" y="859"/>
                    </a:lnTo>
                    <a:lnTo>
                      <a:pt x="12" y="883"/>
                    </a:lnTo>
                    <a:lnTo>
                      <a:pt x="5" y="907"/>
                    </a:lnTo>
                    <a:lnTo>
                      <a:pt x="2" y="919"/>
                    </a:lnTo>
                    <a:lnTo>
                      <a:pt x="0" y="931"/>
                    </a:lnTo>
                    <a:lnTo>
                      <a:pt x="0" y="931"/>
                    </a:lnTo>
                    <a:lnTo>
                      <a:pt x="0" y="933"/>
                    </a:lnTo>
                    <a:lnTo>
                      <a:pt x="0" y="939"/>
                    </a:lnTo>
                    <a:lnTo>
                      <a:pt x="0" y="939"/>
                    </a:lnTo>
                    <a:lnTo>
                      <a:pt x="0" y="940"/>
                    </a:lnTo>
                    <a:lnTo>
                      <a:pt x="1" y="942"/>
                    </a:lnTo>
                    <a:lnTo>
                      <a:pt x="2" y="943"/>
                    </a:lnTo>
                    <a:lnTo>
                      <a:pt x="4" y="943"/>
                    </a:lnTo>
                    <a:lnTo>
                      <a:pt x="6" y="943"/>
                    </a:lnTo>
                    <a:lnTo>
                      <a:pt x="7" y="942"/>
                    </a:lnTo>
                    <a:lnTo>
                      <a:pt x="8" y="940"/>
                    </a:lnTo>
                    <a:lnTo>
                      <a:pt x="9" y="939"/>
                    </a:lnTo>
                    <a:lnTo>
                      <a:pt x="9" y="939"/>
                    </a:lnTo>
                    <a:lnTo>
                      <a:pt x="10" y="924"/>
                    </a:lnTo>
                    <a:lnTo>
                      <a:pt x="13" y="911"/>
                    </a:lnTo>
                    <a:lnTo>
                      <a:pt x="16" y="897"/>
                    </a:lnTo>
                    <a:lnTo>
                      <a:pt x="21" y="884"/>
                    </a:lnTo>
                    <a:lnTo>
                      <a:pt x="30" y="857"/>
                    </a:lnTo>
                    <a:lnTo>
                      <a:pt x="34" y="843"/>
                    </a:lnTo>
                    <a:lnTo>
                      <a:pt x="37" y="829"/>
                    </a:lnTo>
                    <a:lnTo>
                      <a:pt x="37" y="829"/>
                    </a:lnTo>
                    <a:lnTo>
                      <a:pt x="42" y="800"/>
                    </a:lnTo>
                    <a:lnTo>
                      <a:pt x="47" y="771"/>
                    </a:lnTo>
                    <a:lnTo>
                      <a:pt x="52" y="741"/>
                    </a:lnTo>
                    <a:lnTo>
                      <a:pt x="58" y="712"/>
                    </a:lnTo>
                    <a:lnTo>
                      <a:pt x="58" y="712"/>
                    </a:lnTo>
                    <a:lnTo>
                      <a:pt x="73" y="653"/>
                    </a:lnTo>
                    <a:lnTo>
                      <a:pt x="90" y="595"/>
                    </a:lnTo>
                    <a:lnTo>
                      <a:pt x="106" y="535"/>
                    </a:lnTo>
                    <a:lnTo>
                      <a:pt x="113" y="506"/>
                    </a:lnTo>
                    <a:lnTo>
                      <a:pt x="120" y="476"/>
                    </a:lnTo>
                    <a:lnTo>
                      <a:pt x="120" y="476"/>
                    </a:lnTo>
                    <a:lnTo>
                      <a:pt x="125" y="447"/>
                    </a:lnTo>
                    <a:lnTo>
                      <a:pt x="129" y="417"/>
                    </a:lnTo>
                    <a:lnTo>
                      <a:pt x="136" y="359"/>
                    </a:lnTo>
                    <a:lnTo>
                      <a:pt x="136" y="359"/>
                    </a:lnTo>
                    <a:lnTo>
                      <a:pt x="141" y="327"/>
                    </a:lnTo>
                    <a:lnTo>
                      <a:pt x="146" y="296"/>
                    </a:lnTo>
                    <a:lnTo>
                      <a:pt x="153" y="264"/>
                    </a:lnTo>
                    <a:lnTo>
                      <a:pt x="158" y="233"/>
                    </a:lnTo>
                    <a:lnTo>
                      <a:pt x="158" y="233"/>
                    </a:lnTo>
                    <a:lnTo>
                      <a:pt x="168" y="173"/>
                    </a:lnTo>
                    <a:lnTo>
                      <a:pt x="178" y="113"/>
                    </a:lnTo>
                    <a:lnTo>
                      <a:pt x="178" y="113"/>
                    </a:lnTo>
                    <a:lnTo>
                      <a:pt x="182" y="86"/>
                    </a:lnTo>
                    <a:lnTo>
                      <a:pt x="184" y="58"/>
                    </a:lnTo>
                    <a:lnTo>
                      <a:pt x="184" y="32"/>
                    </a:lnTo>
                    <a:lnTo>
                      <a:pt x="185" y="4"/>
                    </a:lnTo>
                    <a:lnTo>
                      <a:pt x="185" y="4"/>
                    </a:lnTo>
                    <a:lnTo>
                      <a:pt x="184" y="2"/>
                    </a:lnTo>
                    <a:lnTo>
                      <a:pt x="183" y="1"/>
                    </a:lnTo>
                    <a:lnTo>
                      <a:pt x="182" y="0"/>
                    </a:lnTo>
                    <a:lnTo>
                      <a:pt x="180" y="0"/>
                    </a:lnTo>
                    <a:lnTo>
                      <a:pt x="177" y="0"/>
                    </a:lnTo>
                    <a:lnTo>
                      <a:pt x="176" y="1"/>
                    </a:lnTo>
                    <a:lnTo>
                      <a:pt x="175" y="2"/>
                    </a:lnTo>
                    <a:lnTo>
                      <a:pt x="174" y="4"/>
                    </a:lnTo>
                    <a:lnTo>
                      <a:pt x="174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71" name="chenying0907 916"/>
              <p:cNvSpPr/>
              <p:nvPr/>
            </p:nvSpPr>
            <p:spPr bwMode="auto">
              <a:xfrm>
                <a:off x="3649663" y="1366838"/>
                <a:ext cx="90488" cy="492125"/>
              </a:xfrm>
              <a:custGeom>
                <a:avLst/>
                <a:gdLst/>
                <a:ahLst/>
                <a:cxnLst>
                  <a:cxn ang="0">
                    <a:pos x="162" y="5"/>
                  </a:cxn>
                  <a:cxn ang="0">
                    <a:pos x="161" y="67"/>
                  </a:cxn>
                  <a:cxn ang="0">
                    <a:pos x="155" y="128"/>
                  </a:cxn>
                  <a:cxn ang="0">
                    <a:pos x="151" y="156"/>
                  </a:cxn>
                  <a:cxn ang="0">
                    <a:pos x="141" y="214"/>
                  </a:cxn>
                  <a:cxn ang="0">
                    <a:pos x="137" y="243"/>
                  </a:cxn>
                  <a:cxn ang="0">
                    <a:pos x="123" y="335"/>
                  </a:cxn>
                  <a:cxn ang="0">
                    <a:pos x="111" y="397"/>
                  </a:cxn>
                  <a:cxn ang="0">
                    <a:pos x="97" y="457"/>
                  </a:cxn>
                  <a:cxn ang="0">
                    <a:pos x="87" y="487"/>
                  </a:cxn>
                  <a:cxn ang="0">
                    <a:pos x="69" y="543"/>
                  </a:cxn>
                  <a:cxn ang="0">
                    <a:pos x="51" y="599"/>
                  </a:cxn>
                  <a:cxn ang="0">
                    <a:pos x="48" y="614"/>
                  </a:cxn>
                  <a:cxn ang="0">
                    <a:pos x="44" y="658"/>
                  </a:cxn>
                  <a:cxn ang="0">
                    <a:pos x="40" y="702"/>
                  </a:cxn>
                  <a:cxn ang="0">
                    <a:pos x="38" y="717"/>
                  </a:cxn>
                  <a:cxn ang="0">
                    <a:pos x="23" y="796"/>
                  </a:cxn>
                  <a:cxn ang="0">
                    <a:pos x="17" y="822"/>
                  </a:cxn>
                  <a:cxn ang="0">
                    <a:pos x="12" y="846"/>
                  </a:cxn>
                  <a:cxn ang="0">
                    <a:pos x="6" y="898"/>
                  </a:cxn>
                  <a:cxn ang="0">
                    <a:pos x="0" y="924"/>
                  </a:cxn>
                  <a:cxn ang="0">
                    <a:pos x="0" y="926"/>
                  </a:cxn>
                  <a:cxn ang="0">
                    <a:pos x="3" y="928"/>
                  </a:cxn>
                  <a:cxn ang="0">
                    <a:pos x="6" y="929"/>
                  </a:cxn>
                  <a:cxn ang="0">
                    <a:pos x="9" y="928"/>
                  </a:cxn>
                  <a:cxn ang="0">
                    <a:pos x="10" y="926"/>
                  </a:cxn>
                  <a:cxn ang="0">
                    <a:pos x="14" y="902"/>
                  </a:cxn>
                  <a:cxn ang="0">
                    <a:pos x="20" y="855"/>
                  </a:cxn>
                  <a:cxn ang="0">
                    <a:pos x="25" y="831"/>
                  </a:cxn>
                  <a:cxn ang="0">
                    <a:pos x="30" y="805"/>
                  </a:cxn>
                  <a:cxn ang="0">
                    <a:pos x="45" y="727"/>
                  </a:cxn>
                  <a:cxn ang="0">
                    <a:pos x="49" y="698"/>
                  </a:cxn>
                  <a:cxn ang="0">
                    <a:pos x="54" y="640"/>
                  </a:cxn>
                  <a:cxn ang="0">
                    <a:pos x="58" y="610"/>
                  </a:cxn>
                  <a:cxn ang="0">
                    <a:pos x="66" y="580"/>
                  </a:cxn>
                  <a:cxn ang="0">
                    <a:pos x="86" y="519"/>
                  </a:cxn>
                  <a:cxn ang="0">
                    <a:pos x="97" y="490"/>
                  </a:cxn>
                  <a:cxn ang="0">
                    <a:pos x="113" y="431"/>
                  </a:cxn>
                  <a:cxn ang="0">
                    <a:pos x="126" y="372"/>
                  </a:cxn>
                  <a:cxn ang="0">
                    <a:pos x="137" y="312"/>
                  </a:cxn>
                  <a:cxn ang="0">
                    <a:pos x="145" y="252"/>
                  </a:cxn>
                  <a:cxn ang="0">
                    <a:pos x="155" y="186"/>
                  </a:cxn>
                  <a:cxn ang="0">
                    <a:pos x="166" y="121"/>
                  </a:cxn>
                  <a:cxn ang="0">
                    <a:pos x="169" y="92"/>
                  </a:cxn>
                  <a:cxn ang="0">
                    <a:pos x="171" y="34"/>
                  </a:cxn>
                  <a:cxn ang="0">
                    <a:pos x="171" y="5"/>
                  </a:cxn>
                  <a:cxn ang="0">
                    <a:pos x="170" y="1"/>
                  </a:cxn>
                  <a:cxn ang="0">
                    <a:pos x="167" y="0"/>
                  </a:cxn>
                  <a:cxn ang="0">
                    <a:pos x="164" y="1"/>
                  </a:cxn>
                  <a:cxn ang="0">
                    <a:pos x="162" y="5"/>
                  </a:cxn>
                </a:cxnLst>
                <a:rect l="0" t="0" r="r" b="b"/>
                <a:pathLst>
                  <a:path w="171" h="929">
                    <a:moveTo>
                      <a:pt x="162" y="5"/>
                    </a:moveTo>
                    <a:lnTo>
                      <a:pt x="162" y="5"/>
                    </a:lnTo>
                    <a:lnTo>
                      <a:pt x="162" y="36"/>
                    </a:lnTo>
                    <a:lnTo>
                      <a:pt x="161" y="67"/>
                    </a:lnTo>
                    <a:lnTo>
                      <a:pt x="160" y="97"/>
                    </a:lnTo>
                    <a:lnTo>
                      <a:pt x="155" y="128"/>
                    </a:lnTo>
                    <a:lnTo>
                      <a:pt x="155" y="128"/>
                    </a:lnTo>
                    <a:lnTo>
                      <a:pt x="151" y="156"/>
                    </a:lnTo>
                    <a:lnTo>
                      <a:pt x="146" y="185"/>
                    </a:lnTo>
                    <a:lnTo>
                      <a:pt x="141" y="214"/>
                    </a:lnTo>
                    <a:lnTo>
                      <a:pt x="137" y="243"/>
                    </a:lnTo>
                    <a:lnTo>
                      <a:pt x="137" y="243"/>
                    </a:lnTo>
                    <a:lnTo>
                      <a:pt x="129" y="305"/>
                    </a:lnTo>
                    <a:lnTo>
                      <a:pt x="123" y="335"/>
                    </a:lnTo>
                    <a:lnTo>
                      <a:pt x="117" y="366"/>
                    </a:lnTo>
                    <a:lnTo>
                      <a:pt x="111" y="397"/>
                    </a:lnTo>
                    <a:lnTo>
                      <a:pt x="104" y="427"/>
                    </a:lnTo>
                    <a:lnTo>
                      <a:pt x="97" y="457"/>
                    </a:lnTo>
                    <a:lnTo>
                      <a:pt x="87" y="487"/>
                    </a:lnTo>
                    <a:lnTo>
                      <a:pt x="87" y="487"/>
                    </a:lnTo>
                    <a:lnTo>
                      <a:pt x="78" y="515"/>
                    </a:lnTo>
                    <a:lnTo>
                      <a:pt x="69" y="543"/>
                    </a:lnTo>
                    <a:lnTo>
                      <a:pt x="59" y="572"/>
                    </a:lnTo>
                    <a:lnTo>
                      <a:pt x="51" y="599"/>
                    </a:lnTo>
                    <a:lnTo>
                      <a:pt x="51" y="599"/>
                    </a:lnTo>
                    <a:lnTo>
                      <a:pt x="48" y="614"/>
                    </a:lnTo>
                    <a:lnTo>
                      <a:pt x="46" y="628"/>
                    </a:lnTo>
                    <a:lnTo>
                      <a:pt x="44" y="658"/>
                    </a:lnTo>
                    <a:lnTo>
                      <a:pt x="42" y="687"/>
                    </a:lnTo>
                    <a:lnTo>
                      <a:pt x="40" y="702"/>
                    </a:lnTo>
                    <a:lnTo>
                      <a:pt x="38" y="717"/>
                    </a:lnTo>
                    <a:lnTo>
                      <a:pt x="38" y="717"/>
                    </a:lnTo>
                    <a:lnTo>
                      <a:pt x="28" y="769"/>
                    </a:lnTo>
                    <a:lnTo>
                      <a:pt x="23" y="796"/>
                    </a:lnTo>
                    <a:lnTo>
                      <a:pt x="17" y="822"/>
                    </a:lnTo>
                    <a:lnTo>
                      <a:pt x="17" y="822"/>
                    </a:lnTo>
                    <a:lnTo>
                      <a:pt x="15" y="834"/>
                    </a:lnTo>
                    <a:lnTo>
                      <a:pt x="12" y="846"/>
                    </a:lnTo>
                    <a:lnTo>
                      <a:pt x="9" y="872"/>
                    </a:lnTo>
                    <a:lnTo>
                      <a:pt x="6" y="898"/>
                    </a:lnTo>
                    <a:lnTo>
                      <a:pt x="4" y="910"/>
                    </a:lnTo>
                    <a:lnTo>
                      <a:pt x="0" y="924"/>
                    </a:lnTo>
                    <a:lnTo>
                      <a:pt x="0" y="924"/>
                    </a:lnTo>
                    <a:lnTo>
                      <a:pt x="0" y="926"/>
                    </a:lnTo>
                    <a:lnTo>
                      <a:pt x="2" y="927"/>
                    </a:lnTo>
                    <a:lnTo>
                      <a:pt x="3" y="928"/>
                    </a:lnTo>
                    <a:lnTo>
                      <a:pt x="5" y="929"/>
                    </a:lnTo>
                    <a:lnTo>
                      <a:pt x="6" y="929"/>
                    </a:lnTo>
                    <a:lnTo>
                      <a:pt x="8" y="929"/>
                    </a:lnTo>
                    <a:lnTo>
                      <a:pt x="9" y="928"/>
                    </a:lnTo>
                    <a:lnTo>
                      <a:pt x="10" y="926"/>
                    </a:lnTo>
                    <a:lnTo>
                      <a:pt x="10" y="926"/>
                    </a:lnTo>
                    <a:lnTo>
                      <a:pt x="13" y="915"/>
                    </a:lnTo>
                    <a:lnTo>
                      <a:pt x="14" y="902"/>
                    </a:lnTo>
                    <a:lnTo>
                      <a:pt x="17" y="878"/>
                    </a:lnTo>
                    <a:lnTo>
                      <a:pt x="20" y="855"/>
                    </a:lnTo>
                    <a:lnTo>
                      <a:pt x="22" y="842"/>
                    </a:lnTo>
                    <a:lnTo>
                      <a:pt x="25" y="831"/>
                    </a:lnTo>
                    <a:lnTo>
                      <a:pt x="25" y="831"/>
                    </a:lnTo>
                    <a:lnTo>
                      <a:pt x="30" y="805"/>
                    </a:lnTo>
                    <a:lnTo>
                      <a:pt x="36" y="778"/>
                    </a:lnTo>
                    <a:lnTo>
                      <a:pt x="45" y="727"/>
                    </a:lnTo>
                    <a:lnTo>
                      <a:pt x="45" y="727"/>
                    </a:lnTo>
                    <a:lnTo>
                      <a:pt x="49" y="698"/>
                    </a:lnTo>
                    <a:lnTo>
                      <a:pt x="52" y="669"/>
                    </a:lnTo>
                    <a:lnTo>
                      <a:pt x="54" y="640"/>
                    </a:lnTo>
                    <a:lnTo>
                      <a:pt x="58" y="610"/>
                    </a:lnTo>
                    <a:lnTo>
                      <a:pt x="58" y="610"/>
                    </a:lnTo>
                    <a:lnTo>
                      <a:pt x="61" y="595"/>
                    </a:lnTo>
                    <a:lnTo>
                      <a:pt x="66" y="580"/>
                    </a:lnTo>
                    <a:lnTo>
                      <a:pt x="76" y="550"/>
                    </a:lnTo>
                    <a:lnTo>
                      <a:pt x="86" y="519"/>
                    </a:lnTo>
                    <a:lnTo>
                      <a:pt x="97" y="490"/>
                    </a:lnTo>
                    <a:lnTo>
                      <a:pt x="97" y="490"/>
                    </a:lnTo>
                    <a:lnTo>
                      <a:pt x="106" y="461"/>
                    </a:lnTo>
                    <a:lnTo>
                      <a:pt x="113" y="431"/>
                    </a:lnTo>
                    <a:lnTo>
                      <a:pt x="120" y="402"/>
                    </a:lnTo>
                    <a:lnTo>
                      <a:pt x="126" y="372"/>
                    </a:lnTo>
                    <a:lnTo>
                      <a:pt x="132" y="342"/>
                    </a:lnTo>
                    <a:lnTo>
                      <a:pt x="137" y="312"/>
                    </a:lnTo>
                    <a:lnTo>
                      <a:pt x="145" y="252"/>
                    </a:lnTo>
                    <a:lnTo>
                      <a:pt x="145" y="252"/>
                    </a:lnTo>
                    <a:lnTo>
                      <a:pt x="149" y="219"/>
                    </a:lnTo>
                    <a:lnTo>
                      <a:pt x="155" y="186"/>
                    </a:lnTo>
                    <a:lnTo>
                      <a:pt x="161" y="154"/>
                    </a:lnTo>
                    <a:lnTo>
                      <a:pt x="166" y="121"/>
                    </a:lnTo>
                    <a:lnTo>
                      <a:pt x="166" y="121"/>
                    </a:lnTo>
                    <a:lnTo>
                      <a:pt x="169" y="92"/>
                    </a:lnTo>
                    <a:lnTo>
                      <a:pt x="171" y="63"/>
                    </a:lnTo>
                    <a:lnTo>
                      <a:pt x="171" y="34"/>
                    </a:lnTo>
                    <a:lnTo>
                      <a:pt x="171" y="5"/>
                    </a:lnTo>
                    <a:lnTo>
                      <a:pt x="171" y="5"/>
                    </a:lnTo>
                    <a:lnTo>
                      <a:pt x="171" y="2"/>
                    </a:lnTo>
                    <a:lnTo>
                      <a:pt x="170" y="1"/>
                    </a:lnTo>
                    <a:lnTo>
                      <a:pt x="168" y="0"/>
                    </a:lnTo>
                    <a:lnTo>
                      <a:pt x="167" y="0"/>
                    </a:lnTo>
                    <a:lnTo>
                      <a:pt x="165" y="0"/>
                    </a:lnTo>
                    <a:lnTo>
                      <a:pt x="164" y="1"/>
                    </a:lnTo>
                    <a:lnTo>
                      <a:pt x="163" y="2"/>
                    </a:lnTo>
                    <a:lnTo>
                      <a:pt x="162" y="5"/>
                    </a:lnTo>
                    <a:lnTo>
                      <a:pt x="162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72" name="chenying0907 917"/>
              <p:cNvSpPr/>
              <p:nvPr/>
            </p:nvSpPr>
            <p:spPr bwMode="auto">
              <a:xfrm>
                <a:off x="3692525" y="1401763"/>
                <a:ext cx="90488" cy="436563"/>
              </a:xfrm>
              <a:custGeom>
                <a:avLst/>
                <a:gdLst/>
                <a:ahLst/>
                <a:cxnLst>
                  <a:cxn ang="0">
                    <a:pos x="161" y="5"/>
                  </a:cxn>
                  <a:cxn ang="0">
                    <a:pos x="157" y="61"/>
                  </a:cxn>
                  <a:cxn ang="0">
                    <a:pos x="148" y="118"/>
                  </a:cxn>
                  <a:cxn ang="0">
                    <a:pos x="143" y="143"/>
                  </a:cxn>
                  <a:cxn ang="0">
                    <a:pos x="130" y="192"/>
                  </a:cxn>
                  <a:cxn ang="0">
                    <a:pos x="126" y="216"/>
                  </a:cxn>
                  <a:cxn ang="0">
                    <a:pos x="124" y="236"/>
                  </a:cxn>
                  <a:cxn ang="0">
                    <a:pos x="124" y="257"/>
                  </a:cxn>
                  <a:cxn ang="0">
                    <a:pos x="120" y="285"/>
                  </a:cxn>
                  <a:cxn ang="0">
                    <a:pos x="115" y="314"/>
                  </a:cxn>
                  <a:cxn ang="0">
                    <a:pos x="97" y="395"/>
                  </a:cxn>
                  <a:cxn ang="0">
                    <a:pos x="93" y="422"/>
                  </a:cxn>
                  <a:cxn ang="0">
                    <a:pos x="88" y="472"/>
                  </a:cxn>
                  <a:cxn ang="0">
                    <a:pos x="82" y="520"/>
                  </a:cxn>
                  <a:cxn ang="0">
                    <a:pos x="74" y="547"/>
                  </a:cxn>
                  <a:cxn ang="0">
                    <a:pos x="56" y="599"/>
                  </a:cxn>
                  <a:cxn ang="0">
                    <a:pos x="47" y="624"/>
                  </a:cxn>
                  <a:cxn ang="0">
                    <a:pos x="24" y="696"/>
                  </a:cxn>
                  <a:cxn ang="0">
                    <a:pos x="10" y="745"/>
                  </a:cxn>
                  <a:cxn ang="0">
                    <a:pos x="2" y="795"/>
                  </a:cxn>
                  <a:cxn ang="0">
                    <a:pos x="0" y="820"/>
                  </a:cxn>
                  <a:cxn ang="0">
                    <a:pos x="2" y="823"/>
                  </a:cxn>
                  <a:cxn ang="0">
                    <a:pos x="5" y="825"/>
                  </a:cxn>
                  <a:cxn ang="0">
                    <a:pos x="8" y="823"/>
                  </a:cxn>
                  <a:cxn ang="0">
                    <a:pos x="9" y="820"/>
                  </a:cxn>
                  <a:cxn ang="0">
                    <a:pos x="11" y="794"/>
                  </a:cxn>
                  <a:cxn ang="0">
                    <a:pos x="21" y="743"/>
                  </a:cxn>
                  <a:cxn ang="0">
                    <a:pos x="34" y="693"/>
                  </a:cxn>
                  <a:cxn ang="0">
                    <a:pos x="58" y="618"/>
                  </a:cxn>
                  <a:cxn ang="0">
                    <a:pos x="66" y="594"/>
                  </a:cxn>
                  <a:cxn ang="0">
                    <a:pos x="84" y="547"/>
                  </a:cxn>
                  <a:cxn ang="0">
                    <a:pos x="90" y="522"/>
                  </a:cxn>
                  <a:cxn ang="0">
                    <a:pos x="95" y="496"/>
                  </a:cxn>
                  <a:cxn ang="0">
                    <a:pos x="100" y="443"/>
                  </a:cxn>
                  <a:cxn ang="0">
                    <a:pos x="103" y="416"/>
                  </a:cxn>
                  <a:cxn ang="0">
                    <a:pos x="113" y="366"/>
                  </a:cxn>
                  <a:cxn ang="0">
                    <a:pos x="123" y="316"/>
                  </a:cxn>
                  <a:cxn ang="0">
                    <a:pos x="133" y="266"/>
                  </a:cxn>
                  <a:cxn ang="0">
                    <a:pos x="134" y="253"/>
                  </a:cxn>
                  <a:cxn ang="0">
                    <a:pos x="134" y="226"/>
                  </a:cxn>
                  <a:cxn ang="0">
                    <a:pos x="136" y="212"/>
                  </a:cxn>
                  <a:cxn ang="0">
                    <a:pos x="147" y="162"/>
                  </a:cxn>
                  <a:cxn ang="0">
                    <a:pos x="159" y="112"/>
                  </a:cxn>
                  <a:cxn ang="0">
                    <a:pos x="163" y="85"/>
                  </a:cxn>
                  <a:cxn ang="0">
                    <a:pos x="169" y="32"/>
                  </a:cxn>
                  <a:cxn ang="0">
                    <a:pos x="170" y="5"/>
                  </a:cxn>
                  <a:cxn ang="0">
                    <a:pos x="169" y="1"/>
                  </a:cxn>
                  <a:cxn ang="0">
                    <a:pos x="166" y="0"/>
                  </a:cxn>
                  <a:cxn ang="0">
                    <a:pos x="163" y="1"/>
                  </a:cxn>
                  <a:cxn ang="0">
                    <a:pos x="161" y="5"/>
                  </a:cxn>
                </a:cxnLst>
                <a:rect l="0" t="0" r="r" b="b"/>
                <a:pathLst>
                  <a:path w="170" h="825">
                    <a:moveTo>
                      <a:pt x="161" y="5"/>
                    </a:moveTo>
                    <a:lnTo>
                      <a:pt x="161" y="5"/>
                    </a:lnTo>
                    <a:lnTo>
                      <a:pt x="160" y="34"/>
                    </a:lnTo>
                    <a:lnTo>
                      <a:pt x="157" y="61"/>
                    </a:lnTo>
                    <a:lnTo>
                      <a:pt x="153" y="90"/>
                    </a:lnTo>
                    <a:lnTo>
                      <a:pt x="148" y="118"/>
                    </a:lnTo>
                    <a:lnTo>
                      <a:pt x="148" y="118"/>
                    </a:lnTo>
                    <a:lnTo>
                      <a:pt x="143" y="143"/>
                    </a:lnTo>
                    <a:lnTo>
                      <a:pt x="136" y="168"/>
                    </a:lnTo>
                    <a:lnTo>
                      <a:pt x="130" y="192"/>
                    </a:lnTo>
                    <a:lnTo>
                      <a:pt x="126" y="216"/>
                    </a:lnTo>
                    <a:lnTo>
                      <a:pt x="126" y="216"/>
                    </a:lnTo>
                    <a:lnTo>
                      <a:pt x="124" y="227"/>
                    </a:lnTo>
                    <a:lnTo>
                      <a:pt x="124" y="236"/>
                    </a:lnTo>
                    <a:lnTo>
                      <a:pt x="124" y="257"/>
                    </a:lnTo>
                    <a:lnTo>
                      <a:pt x="124" y="257"/>
                    </a:lnTo>
                    <a:lnTo>
                      <a:pt x="123" y="271"/>
                    </a:lnTo>
                    <a:lnTo>
                      <a:pt x="120" y="285"/>
                    </a:lnTo>
                    <a:lnTo>
                      <a:pt x="115" y="314"/>
                    </a:lnTo>
                    <a:lnTo>
                      <a:pt x="115" y="314"/>
                    </a:lnTo>
                    <a:lnTo>
                      <a:pt x="102" y="367"/>
                    </a:lnTo>
                    <a:lnTo>
                      <a:pt x="97" y="395"/>
                    </a:lnTo>
                    <a:lnTo>
                      <a:pt x="93" y="422"/>
                    </a:lnTo>
                    <a:lnTo>
                      <a:pt x="93" y="422"/>
                    </a:lnTo>
                    <a:lnTo>
                      <a:pt x="91" y="447"/>
                    </a:lnTo>
                    <a:lnTo>
                      <a:pt x="88" y="472"/>
                    </a:lnTo>
                    <a:lnTo>
                      <a:pt x="86" y="495"/>
                    </a:lnTo>
                    <a:lnTo>
                      <a:pt x="82" y="520"/>
                    </a:lnTo>
                    <a:lnTo>
                      <a:pt x="82" y="520"/>
                    </a:lnTo>
                    <a:lnTo>
                      <a:pt x="74" y="547"/>
                    </a:lnTo>
                    <a:lnTo>
                      <a:pt x="65" y="573"/>
                    </a:lnTo>
                    <a:lnTo>
                      <a:pt x="56" y="599"/>
                    </a:lnTo>
                    <a:lnTo>
                      <a:pt x="47" y="624"/>
                    </a:lnTo>
                    <a:lnTo>
                      <a:pt x="47" y="624"/>
                    </a:lnTo>
                    <a:lnTo>
                      <a:pt x="31" y="672"/>
                    </a:lnTo>
                    <a:lnTo>
                      <a:pt x="24" y="696"/>
                    </a:lnTo>
                    <a:lnTo>
                      <a:pt x="17" y="720"/>
                    </a:lnTo>
                    <a:lnTo>
                      <a:pt x="10" y="745"/>
                    </a:lnTo>
                    <a:lnTo>
                      <a:pt x="5" y="770"/>
                    </a:lnTo>
                    <a:lnTo>
                      <a:pt x="2" y="795"/>
                    </a:lnTo>
                    <a:lnTo>
                      <a:pt x="0" y="820"/>
                    </a:lnTo>
                    <a:lnTo>
                      <a:pt x="0" y="820"/>
                    </a:lnTo>
                    <a:lnTo>
                      <a:pt x="1" y="822"/>
                    </a:lnTo>
                    <a:lnTo>
                      <a:pt x="2" y="823"/>
                    </a:lnTo>
                    <a:lnTo>
                      <a:pt x="3" y="824"/>
                    </a:lnTo>
                    <a:lnTo>
                      <a:pt x="5" y="825"/>
                    </a:lnTo>
                    <a:lnTo>
                      <a:pt x="6" y="824"/>
                    </a:lnTo>
                    <a:lnTo>
                      <a:pt x="8" y="823"/>
                    </a:lnTo>
                    <a:lnTo>
                      <a:pt x="9" y="822"/>
                    </a:lnTo>
                    <a:lnTo>
                      <a:pt x="9" y="820"/>
                    </a:lnTo>
                    <a:lnTo>
                      <a:pt x="9" y="820"/>
                    </a:lnTo>
                    <a:lnTo>
                      <a:pt x="11" y="794"/>
                    </a:lnTo>
                    <a:lnTo>
                      <a:pt x="15" y="769"/>
                    </a:lnTo>
                    <a:lnTo>
                      <a:pt x="21" y="743"/>
                    </a:lnTo>
                    <a:lnTo>
                      <a:pt x="27" y="717"/>
                    </a:lnTo>
                    <a:lnTo>
                      <a:pt x="34" y="693"/>
                    </a:lnTo>
                    <a:lnTo>
                      <a:pt x="42" y="668"/>
                    </a:lnTo>
                    <a:lnTo>
                      <a:pt x="58" y="618"/>
                    </a:lnTo>
                    <a:lnTo>
                      <a:pt x="58" y="618"/>
                    </a:lnTo>
                    <a:lnTo>
                      <a:pt x="66" y="594"/>
                    </a:lnTo>
                    <a:lnTo>
                      <a:pt x="75" y="571"/>
                    </a:lnTo>
                    <a:lnTo>
                      <a:pt x="84" y="547"/>
                    </a:lnTo>
                    <a:lnTo>
                      <a:pt x="90" y="522"/>
                    </a:lnTo>
                    <a:lnTo>
                      <a:pt x="90" y="522"/>
                    </a:lnTo>
                    <a:lnTo>
                      <a:pt x="93" y="510"/>
                    </a:lnTo>
                    <a:lnTo>
                      <a:pt x="95" y="496"/>
                    </a:lnTo>
                    <a:lnTo>
                      <a:pt x="98" y="469"/>
                    </a:lnTo>
                    <a:lnTo>
                      <a:pt x="100" y="443"/>
                    </a:lnTo>
                    <a:lnTo>
                      <a:pt x="103" y="416"/>
                    </a:lnTo>
                    <a:lnTo>
                      <a:pt x="103" y="416"/>
                    </a:lnTo>
                    <a:lnTo>
                      <a:pt x="107" y="391"/>
                    </a:lnTo>
                    <a:lnTo>
                      <a:pt x="113" y="366"/>
                    </a:lnTo>
                    <a:lnTo>
                      <a:pt x="123" y="316"/>
                    </a:lnTo>
                    <a:lnTo>
                      <a:pt x="123" y="316"/>
                    </a:lnTo>
                    <a:lnTo>
                      <a:pt x="128" y="291"/>
                    </a:lnTo>
                    <a:lnTo>
                      <a:pt x="133" y="266"/>
                    </a:lnTo>
                    <a:lnTo>
                      <a:pt x="133" y="266"/>
                    </a:lnTo>
                    <a:lnTo>
                      <a:pt x="134" y="253"/>
                    </a:lnTo>
                    <a:lnTo>
                      <a:pt x="134" y="239"/>
                    </a:lnTo>
                    <a:lnTo>
                      <a:pt x="134" y="226"/>
                    </a:lnTo>
                    <a:lnTo>
                      <a:pt x="136" y="212"/>
                    </a:lnTo>
                    <a:lnTo>
                      <a:pt x="136" y="212"/>
                    </a:lnTo>
                    <a:lnTo>
                      <a:pt x="141" y="186"/>
                    </a:lnTo>
                    <a:lnTo>
                      <a:pt x="147" y="162"/>
                    </a:lnTo>
                    <a:lnTo>
                      <a:pt x="153" y="137"/>
                    </a:lnTo>
                    <a:lnTo>
                      <a:pt x="159" y="112"/>
                    </a:lnTo>
                    <a:lnTo>
                      <a:pt x="159" y="112"/>
                    </a:lnTo>
                    <a:lnTo>
                      <a:pt x="163" y="85"/>
                    </a:lnTo>
                    <a:lnTo>
                      <a:pt x="167" y="58"/>
                    </a:lnTo>
                    <a:lnTo>
                      <a:pt x="169" y="32"/>
                    </a:lnTo>
                    <a:lnTo>
                      <a:pt x="170" y="5"/>
                    </a:lnTo>
                    <a:lnTo>
                      <a:pt x="170" y="5"/>
                    </a:lnTo>
                    <a:lnTo>
                      <a:pt x="170" y="3"/>
                    </a:lnTo>
                    <a:lnTo>
                      <a:pt x="169" y="1"/>
                    </a:lnTo>
                    <a:lnTo>
                      <a:pt x="168" y="0"/>
                    </a:lnTo>
                    <a:lnTo>
                      <a:pt x="166" y="0"/>
                    </a:lnTo>
                    <a:lnTo>
                      <a:pt x="164" y="0"/>
                    </a:lnTo>
                    <a:lnTo>
                      <a:pt x="163" y="1"/>
                    </a:lnTo>
                    <a:lnTo>
                      <a:pt x="162" y="3"/>
                    </a:lnTo>
                    <a:lnTo>
                      <a:pt x="161" y="5"/>
                    </a:lnTo>
                    <a:lnTo>
                      <a:pt x="161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73" name="chenying0907 918"/>
              <p:cNvSpPr/>
              <p:nvPr/>
            </p:nvSpPr>
            <p:spPr bwMode="auto">
              <a:xfrm>
                <a:off x="3751263" y="1443038"/>
                <a:ext cx="66675" cy="360363"/>
              </a:xfrm>
              <a:custGeom>
                <a:avLst/>
                <a:gdLst/>
                <a:ahLst/>
                <a:cxnLst>
                  <a:cxn ang="0">
                    <a:pos x="117" y="4"/>
                  </a:cxn>
                  <a:cxn ang="0">
                    <a:pos x="116" y="50"/>
                  </a:cxn>
                  <a:cxn ang="0">
                    <a:pos x="108" y="139"/>
                  </a:cxn>
                  <a:cxn ang="0">
                    <a:pos x="94" y="228"/>
                  </a:cxn>
                  <a:cxn ang="0">
                    <a:pos x="68" y="361"/>
                  </a:cxn>
                  <a:cxn ang="0">
                    <a:pos x="63" y="383"/>
                  </a:cxn>
                  <a:cxn ang="0">
                    <a:pos x="57" y="404"/>
                  </a:cxn>
                  <a:cxn ang="0">
                    <a:pos x="48" y="432"/>
                  </a:cxn>
                  <a:cxn ang="0">
                    <a:pos x="47" y="440"/>
                  </a:cxn>
                  <a:cxn ang="0">
                    <a:pos x="44" y="482"/>
                  </a:cxn>
                  <a:cxn ang="0">
                    <a:pos x="38" y="523"/>
                  </a:cxn>
                  <a:cxn ang="0">
                    <a:pos x="32" y="542"/>
                  </a:cxn>
                  <a:cxn ang="0">
                    <a:pos x="10" y="598"/>
                  </a:cxn>
                  <a:cxn ang="0">
                    <a:pos x="7" y="608"/>
                  </a:cxn>
                  <a:cxn ang="0">
                    <a:pos x="2" y="637"/>
                  </a:cxn>
                  <a:cxn ang="0">
                    <a:pos x="0" y="678"/>
                  </a:cxn>
                  <a:cxn ang="0">
                    <a:pos x="0" y="680"/>
                  </a:cxn>
                  <a:cxn ang="0">
                    <a:pos x="3" y="682"/>
                  </a:cxn>
                  <a:cxn ang="0">
                    <a:pos x="6" y="682"/>
                  </a:cxn>
                  <a:cxn ang="0">
                    <a:pos x="9" y="680"/>
                  </a:cxn>
                  <a:cxn ang="0">
                    <a:pos x="9" y="678"/>
                  </a:cxn>
                  <a:cxn ang="0">
                    <a:pos x="12" y="635"/>
                  </a:cxn>
                  <a:cxn ang="0">
                    <a:pos x="22" y="594"/>
                  </a:cxn>
                  <a:cxn ang="0">
                    <a:pos x="36" y="556"/>
                  </a:cxn>
                  <a:cxn ang="0">
                    <a:pos x="48" y="517"/>
                  </a:cxn>
                  <a:cxn ang="0">
                    <a:pos x="51" y="501"/>
                  </a:cxn>
                  <a:cxn ang="0">
                    <a:pos x="56" y="448"/>
                  </a:cxn>
                  <a:cxn ang="0">
                    <a:pos x="57" y="436"/>
                  </a:cxn>
                  <a:cxn ang="0">
                    <a:pos x="67" y="398"/>
                  </a:cxn>
                  <a:cxn ang="0">
                    <a:pos x="77" y="359"/>
                  </a:cxn>
                  <a:cxn ang="0">
                    <a:pos x="80" y="347"/>
                  </a:cxn>
                  <a:cxn ang="0">
                    <a:pos x="96" y="262"/>
                  </a:cxn>
                  <a:cxn ang="0">
                    <a:pos x="112" y="178"/>
                  </a:cxn>
                  <a:cxn ang="0">
                    <a:pos x="119" y="134"/>
                  </a:cxn>
                  <a:cxn ang="0">
                    <a:pos x="127" y="48"/>
                  </a:cxn>
                  <a:cxn ang="0">
                    <a:pos x="128" y="4"/>
                  </a:cxn>
                  <a:cxn ang="0">
                    <a:pos x="126" y="1"/>
                  </a:cxn>
                  <a:cxn ang="0">
                    <a:pos x="122" y="0"/>
                  </a:cxn>
                  <a:cxn ang="0">
                    <a:pos x="119" y="1"/>
                  </a:cxn>
                  <a:cxn ang="0">
                    <a:pos x="117" y="4"/>
                  </a:cxn>
                </a:cxnLst>
                <a:rect l="0" t="0" r="r" b="b"/>
                <a:pathLst>
                  <a:path w="128" h="682">
                    <a:moveTo>
                      <a:pt x="117" y="4"/>
                    </a:moveTo>
                    <a:lnTo>
                      <a:pt x="117" y="4"/>
                    </a:lnTo>
                    <a:lnTo>
                      <a:pt x="117" y="27"/>
                    </a:lnTo>
                    <a:lnTo>
                      <a:pt x="116" y="50"/>
                    </a:lnTo>
                    <a:lnTo>
                      <a:pt x="113" y="95"/>
                    </a:lnTo>
                    <a:lnTo>
                      <a:pt x="108" y="139"/>
                    </a:lnTo>
                    <a:lnTo>
                      <a:pt x="101" y="184"/>
                    </a:lnTo>
                    <a:lnTo>
                      <a:pt x="94" y="228"/>
                    </a:lnTo>
                    <a:lnTo>
                      <a:pt x="84" y="273"/>
                    </a:lnTo>
                    <a:lnTo>
                      <a:pt x="68" y="361"/>
                    </a:lnTo>
                    <a:lnTo>
                      <a:pt x="68" y="361"/>
                    </a:lnTo>
                    <a:lnTo>
                      <a:pt x="63" y="383"/>
                    </a:lnTo>
                    <a:lnTo>
                      <a:pt x="57" y="404"/>
                    </a:lnTo>
                    <a:lnTo>
                      <a:pt x="57" y="404"/>
                    </a:lnTo>
                    <a:lnTo>
                      <a:pt x="51" y="422"/>
                    </a:lnTo>
                    <a:lnTo>
                      <a:pt x="48" y="432"/>
                    </a:lnTo>
                    <a:lnTo>
                      <a:pt x="47" y="440"/>
                    </a:lnTo>
                    <a:lnTo>
                      <a:pt x="47" y="440"/>
                    </a:lnTo>
                    <a:lnTo>
                      <a:pt x="46" y="461"/>
                    </a:lnTo>
                    <a:lnTo>
                      <a:pt x="44" y="482"/>
                    </a:lnTo>
                    <a:lnTo>
                      <a:pt x="41" y="503"/>
                    </a:lnTo>
                    <a:lnTo>
                      <a:pt x="38" y="523"/>
                    </a:lnTo>
                    <a:lnTo>
                      <a:pt x="38" y="523"/>
                    </a:lnTo>
                    <a:lnTo>
                      <a:pt x="32" y="542"/>
                    </a:lnTo>
                    <a:lnTo>
                      <a:pt x="24" y="561"/>
                    </a:lnTo>
                    <a:lnTo>
                      <a:pt x="10" y="598"/>
                    </a:lnTo>
                    <a:lnTo>
                      <a:pt x="10" y="598"/>
                    </a:lnTo>
                    <a:lnTo>
                      <a:pt x="7" y="608"/>
                    </a:lnTo>
                    <a:lnTo>
                      <a:pt x="5" y="618"/>
                    </a:lnTo>
                    <a:lnTo>
                      <a:pt x="2" y="637"/>
                    </a:lnTo>
                    <a:lnTo>
                      <a:pt x="0" y="657"/>
                    </a:lnTo>
                    <a:lnTo>
                      <a:pt x="0" y="678"/>
                    </a:lnTo>
                    <a:lnTo>
                      <a:pt x="0" y="678"/>
                    </a:lnTo>
                    <a:lnTo>
                      <a:pt x="0" y="680"/>
                    </a:lnTo>
                    <a:lnTo>
                      <a:pt x="1" y="681"/>
                    </a:lnTo>
                    <a:lnTo>
                      <a:pt x="3" y="682"/>
                    </a:lnTo>
                    <a:lnTo>
                      <a:pt x="4" y="682"/>
                    </a:lnTo>
                    <a:lnTo>
                      <a:pt x="6" y="682"/>
                    </a:lnTo>
                    <a:lnTo>
                      <a:pt x="7" y="681"/>
                    </a:lnTo>
                    <a:lnTo>
                      <a:pt x="9" y="680"/>
                    </a:lnTo>
                    <a:lnTo>
                      <a:pt x="9" y="678"/>
                    </a:lnTo>
                    <a:lnTo>
                      <a:pt x="9" y="678"/>
                    </a:lnTo>
                    <a:lnTo>
                      <a:pt x="10" y="656"/>
                    </a:lnTo>
                    <a:lnTo>
                      <a:pt x="12" y="635"/>
                    </a:lnTo>
                    <a:lnTo>
                      <a:pt x="16" y="615"/>
                    </a:lnTo>
                    <a:lnTo>
                      <a:pt x="22" y="594"/>
                    </a:lnTo>
                    <a:lnTo>
                      <a:pt x="22" y="594"/>
                    </a:lnTo>
                    <a:lnTo>
                      <a:pt x="36" y="556"/>
                    </a:lnTo>
                    <a:lnTo>
                      <a:pt x="43" y="537"/>
                    </a:lnTo>
                    <a:lnTo>
                      <a:pt x="48" y="517"/>
                    </a:lnTo>
                    <a:lnTo>
                      <a:pt x="48" y="517"/>
                    </a:lnTo>
                    <a:lnTo>
                      <a:pt x="51" y="501"/>
                    </a:lnTo>
                    <a:lnTo>
                      <a:pt x="53" y="483"/>
                    </a:lnTo>
                    <a:lnTo>
                      <a:pt x="56" y="448"/>
                    </a:lnTo>
                    <a:lnTo>
                      <a:pt x="56" y="448"/>
                    </a:lnTo>
                    <a:lnTo>
                      <a:pt x="57" y="436"/>
                    </a:lnTo>
                    <a:lnTo>
                      <a:pt x="60" y="422"/>
                    </a:lnTo>
                    <a:lnTo>
                      <a:pt x="67" y="398"/>
                    </a:lnTo>
                    <a:lnTo>
                      <a:pt x="74" y="372"/>
                    </a:lnTo>
                    <a:lnTo>
                      <a:pt x="77" y="359"/>
                    </a:lnTo>
                    <a:lnTo>
                      <a:pt x="80" y="347"/>
                    </a:lnTo>
                    <a:lnTo>
                      <a:pt x="80" y="347"/>
                    </a:lnTo>
                    <a:lnTo>
                      <a:pt x="87" y="305"/>
                    </a:lnTo>
                    <a:lnTo>
                      <a:pt x="96" y="262"/>
                    </a:lnTo>
                    <a:lnTo>
                      <a:pt x="104" y="220"/>
                    </a:lnTo>
                    <a:lnTo>
                      <a:pt x="112" y="178"/>
                    </a:lnTo>
                    <a:lnTo>
                      <a:pt x="112" y="178"/>
                    </a:lnTo>
                    <a:lnTo>
                      <a:pt x="119" y="134"/>
                    </a:lnTo>
                    <a:lnTo>
                      <a:pt x="123" y="92"/>
                    </a:lnTo>
                    <a:lnTo>
                      <a:pt x="127" y="48"/>
                    </a:lnTo>
                    <a:lnTo>
                      <a:pt x="128" y="4"/>
                    </a:lnTo>
                    <a:lnTo>
                      <a:pt x="128" y="4"/>
                    </a:lnTo>
                    <a:lnTo>
                      <a:pt x="127" y="2"/>
                    </a:lnTo>
                    <a:lnTo>
                      <a:pt x="126" y="1"/>
                    </a:lnTo>
                    <a:lnTo>
                      <a:pt x="125" y="0"/>
                    </a:lnTo>
                    <a:lnTo>
                      <a:pt x="122" y="0"/>
                    </a:lnTo>
                    <a:lnTo>
                      <a:pt x="120" y="0"/>
                    </a:lnTo>
                    <a:lnTo>
                      <a:pt x="119" y="1"/>
                    </a:lnTo>
                    <a:lnTo>
                      <a:pt x="118" y="2"/>
                    </a:lnTo>
                    <a:lnTo>
                      <a:pt x="117" y="4"/>
                    </a:lnTo>
                    <a:lnTo>
                      <a:pt x="117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74" name="chenying0907 919"/>
              <p:cNvSpPr/>
              <p:nvPr/>
            </p:nvSpPr>
            <p:spPr bwMode="auto">
              <a:xfrm>
                <a:off x="3797300" y="1477963"/>
                <a:ext cx="60325" cy="268288"/>
              </a:xfrm>
              <a:custGeom>
                <a:avLst/>
                <a:gdLst/>
                <a:ahLst/>
                <a:cxnLst>
                  <a:cxn ang="0">
                    <a:pos x="114" y="4"/>
                  </a:cxn>
                  <a:cxn ang="0">
                    <a:pos x="113" y="1"/>
                  </a:cxn>
                  <a:cxn ang="0">
                    <a:pos x="110" y="0"/>
                  </a:cxn>
                  <a:cxn ang="0">
                    <a:pos x="106" y="1"/>
                  </a:cxn>
                  <a:cxn ang="0">
                    <a:pos x="105" y="4"/>
                  </a:cxn>
                  <a:cxn ang="0">
                    <a:pos x="104" y="38"/>
                  </a:cxn>
                  <a:cxn ang="0">
                    <a:pos x="94" y="104"/>
                  </a:cxn>
                  <a:cxn ang="0">
                    <a:pos x="81" y="170"/>
                  </a:cxn>
                  <a:cxn ang="0">
                    <a:pos x="58" y="268"/>
                  </a:cxn>
                  <a:cxn ang="0">
                    <a:pos x="47" y="324"/>
                  </a:cxn>
                  <a:cxn ang="0">
                    <a:pos x="37" y="366"/>
                  </a:cxn>
                  <a:cxn ang="0">
                    <a:pos x="31" y="379"/>
                  </a:cxn>
                  <a:cxn ang="0">
                    <a:pos x="28" y="393"/>
                  </a:cxn>
                  <a:cxn ang="0">
                    <a:pos x="25" y="419"/>
                  </a:cxn>
                  <a:cxn ang="0">
                    <a:pos x="22" y="433"/>
                  </a:cxn>
                  <a:cxn ang="0">
                    <a:pos x="8" y="483"/>
                  </a:cxn>
                  <a:cxn ang="0">
                    <a:pos x="1" y="500"/>
                  </a:cxn>
                  <a:cxn ang="0">
                    <a:pos x="0" y="504"/>
                  </a:cxn>
                  <a:cxn ang="0">
                    <a:pos x="5" y="507"/>
                  </a:cxn>
                  <a:cxn ang="0">
                    <a:pos x="8" y="506"/>
                  </a:cxn>
                  <a:cxn ang="0">
                    <a:pos x="10" y="505"/>
                  </a:cxn>
                  <a:cxn ang="0">
                    <a:pos x="25" y="465"/>
                  </a:cxn>
                  <a:cxn ang="0">
                    <a:pos x="32" y="437"/>
                  </a:cxn>
                  <a:cxn ang="0">
                    <a:pos x="38" y="409"/>
                  </a:cxn>
                  <a:cxn ang="0">
                    <a:pos x="39" y="396"/>
                  </a:cxn>
                  <a:cxn ang="0">
                    <a:pos x="41" y="380"/>
                  </a:cxn>
                  <a:cxn ang="0">
                    <a:pos x="55" y="335"/>
                  </a:cxn>
                  <a:cxn ang="0">
                    <a:pos x="59" y="319"/>
                  </a:cxn>
                  <a:cxn ang="0">
                    <a:pos x="64" y="286"/>
                  </a:cxn>
                  <a:cxn ang="0">
                    <a:pos x="68" y="271"/>
                  </a:cxn>
                  <a:cxn ang="0">
                    <a:pos x="96" y="142"/>
                  </a:cxn>
                  <a:cxn ang="0">
                    <a:pos x="109" y="76"/>
                  </a:cxn>
                  <a:cxn ang="0">
                    <a:pos x="114" y="10"/>
                  </a:cxn>
                  <a:cxn ang="0">
                    <a:pos x="114" y="9"/>
                  </a:cxn>
                </a:cxnLst>
                <a:rect l="0" t="0" r="r" b="b"/>
                <a:pathLst>
                  <a:path w="114" h="507">
                    <a:moveTo>
                      <a:pt x="114" y="4"/>
                    </a:moveTo>
                    <a:lnTo>
                      <a:pt x="114" y="4"/>
                    </a:lnTo>
                    <a:lnTo>
                      <a:pt x="114" y="2"/>
                    </a:lnTo>
                    <a:lnTo>
                      <a:pt x="113" y="1"/>
                    </a:lnTo>
                    <a:lnTo>
                      <a:pt x="111" y="0"/>
                    </a:lnTo>
                    <a:lnTo>
                      <a:pt x="110" y="0"/>
                    </a:lnTo>
                    <a:lnTo>
                      <a:pt x="108" y="0"/>
                    </a:lnTo>
                    <a:lnTo>
                      <a:pt x="106" y="1"/>
                    </a:lnTo>
                    <a:lnTo>
                      <a:pt x="105" y="2"/>
                    </a:lnTo>
                    <a:lnTo>
                      <a:pt x="105" y="4"/>
                    </a:lnTo>
                    <a:lnTo>
                      <a:pt x="105" y="4"/>
                    </a:lnTo>
                    <a:lnTo>
                      <a:pt x="104" y="38"/>
                    </a:lnTo>
                    <a:lnTo>
                      <a:pt x="100" y="71"/>
                    </a:lnTo>
                    <a:lnTo>
                      <a:pt x="94" y="104"/>
                    </a:lnTo>
                    <a:lnTo>
                      <a:pt x="88" y="137"/>
                    </a:lnTo>
                    <a:lnTo>
                      <a:pt x="81" y="170"/>
                    </a:lnTo>
                    <a:lnTo>
                      <a:pt x="74" y="203"/>
                    </a:lnTo>
                    <a:lnTo>
                      <a:pt x="58" y="268"/>
                    </a:lnTo>
                    <a:lnTo>
                      <a:pt x="58" y="268"/>
                    </a:lnTo>
                    <a:lnTo>
                      <a:pt x="47" y="324"/>
                    </a:lnTo>
                    <a:lnTo>
                      <a:pt x="40" y="352"/>
                    </a:lnTo>
                    <a:lnTo>
                      <a:pt x="37" y="366"/>
                    </a:lnTo>
                    <a:lnTo>
                      <a:pt x="31" y="379"/>
                    </a:lnTo>
                    <a:lnTo>
                      <a:pt x="31" y="379"/>
                    </a:lnTo>
                    <a:lnTo>
                      <a:pt x="29" y="385"/>
                    </a:lnTo>
                    <a:lnTo>
                      <a:pt x="28" y="393"/>
                    </a:lnTo>
                    <a:lnTo>
                      <a:pt x="26" y="406"/>
                    </a:lnTo>
                    <a:lnTo>
                      <a:pt x="25" y="419"/>
                    </a:lnTo>
                    <a:lnTo>
                      <a:pt x="22" y="433"/>
                    </a:lnTo>
                    <a:lnTo>
                      <a:pt x="22" y="433"/>
                    </a:lnTo>
                    <a:lnTo>
                      <a:pt x="13" y="467"/>
                    </a:lnTo>
                    <a:lnTo>
                      <a:pt x="8" y="483"/>
                    </a:lnTo>
                    <a:lnTo>
                      <a:pt x="1" y="500"/>
                    </a:lnTo>
                    <a:lnTo>
                      <a:pt x="1" y="500"/>
                    </a:lnTo>
                    <a:lnTo>
                      <a:pt x="0" y="502"/>
                    </a:lnTo>
                    <a:lnTo>
                      <a:pt x="0" y="504"/>
                    </a:lnTo>
                    <a:lnTo>
                      <a:pt x="3" y="506"/>
                    </a:lnTo>
                    <a:lnTo>
                      <a:pt x="5" y="507"/>
                    </a:lnTo>
                    <a:lnTo>
                      <a:pt x="7" y="507"/>
                    </a:lnTo>
                    <a:lnTo>
                      <a:pt x="8" y="506"/>
                    </a:lnTo>
                    <a:lnTo>
                      <a:pt x="10" y="505"/>
                    </a:lnTo>
                    <a:lnTo>
                      <a:pt x="10" y="505"/>
                    </a:lnTo>
                    <a:lnTo>
                      <a:pt x="20" y="479"/>
                    </a:lnTo>
                    <a:lnTo>
                      <a:pt x="25" y="465"/>
                    </a:lnTo>
                    <a:lnTo>
                      <a:pt x="29" y="451"/>
                    </a:lnTo>
                    <a:lnTo>
                      <a:pt x="32" y="437"/>
                    </a:lnTo>
                    <a:lnTo>
                      <a:pt x="36" y="424"/>
                    </a:lnTo>
                    <a:lnTo>
                      <a:pt x="38" y="409"/>
                    </a:lnTo>
                    <a:lnTo>
                      <a:pt x="39" y="396"/>
                    </a:lnTo>
                    <a:lnTo>
                      <a:pt x="39" y="396"/>
                    </a:lnTo>
                    <a:lnTo>
                      <a:pt x="40" y="387"/>
                    </a:lnTo>
                    <a:lnTo>
                      <a:pt x="41" y="380"/>
                    </a:lnTo>
                    <a:lnTo>
                      <a:pt x="45" y="365"/>
                    </a:lnTo>
                    <a:lnTo>
                      <a:pt x="55" y="335"/>
                    </a:lnTo>
                    <a:lnTo>
                      <a:pt x="55" y="335"/>
                    </a:lnTo>
                    <a:lnTo>
                      <a:pt x="59" y="319"/>
                    </a:lnTo>
                    <a:lnTo>
                      <a:pt x="62" y="303"/>
                    </a:lnTo>
                    <a:lnTo>
                      <a:pt x="64" y="286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82" y="206"/>
                    </a:lnTo>
                    <a:lnTo>
                      <a:pt x="96" y="142"/>
                    </a:lnTo>
                    <a:lnTo>
                      <a:pt x="103" y="109"/>
                    </a:lnTo>
                    <a:lnTo>
                      <a:pt x="109" y="76"/>
                    </a:lnTo>
                    <a:lnTo>
                      <a:pt x="112" y="43"/>
                    </a:lnTo>
                    <a:lnTo>
                      <a:pt x="114" y="10"/>
                    </a:lnTo>
                    <a:lnTo>
                      <a:pt x="114" y="10"/>
                    </a:lnTo>
                    <a:lnTo>
                      <a:pt x="114" y="9"/>
                    </a:lnTo>
                    <a:lnTo>
                      <a:pt x="114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75" name="chenying0907 920"/>
              <p:cNvSpPr/>
              <p:nvPr/>
            </p:nvSpPr>
            <p:spPr bwMode="auto">
              <a:xfrm>
                <a:off x="3857625" y="1504950"/>
                <a:ext cx="33338" cy="190500"/>
              </a:xfrm>
              <a:custGeom>
                <a:avLst/>
                <a:gdLst/>
                <a:ahLst/>
                <a:cxnLst>
                  <a:cxn ang="0">
                    <a:pos x="54" y="2"/>
                  </a:cxn>
                  <a:cxn ang="0">
                    <a:pos x="48" y="11"/>
                  </a:cxn>
                  <a:cxn ang="0">
                    <a:pos x="45" y="24"/>
                  </a:cxn>
                  <a:cxn ang="0">
                    <a:pos x="46" y="44"/>
                  </a:cxn>
                  <a:cxn ang="0">
                    <a:pos x="46" y="50"/>
                  </a:cxn>
                  <a:cxn ang="0">
                    <a:pos x="42" y="74"/>
                  </a:cxn>
                  <a:cxn ang="0">
                    <a:pos x="31" y="123"/>
                  </a:cxn>
                  <a:cxn ang="0">
                    <a:pos x="29" y="147"/>
                  </a:cxn>
                  <a:cxn ang="0">
                    <a:pos x="28" y="162"/>
                  </a:cxn>
                  <a:cxn ang="0">
                    <a:pos x="24" y="206"/>
                  </a:cxn>
                  <a:cxn ang="0">
                    <a:pos x="13" y="265"/>
                  </a:cxn>
                  <a:cxn ang="0">
                    <a:pos x="11" y="275"/>
                  </a:cxn>
                  <a:cxn ang="0">
                    <a:pos x="9" y="306"/>
                  </a:cxn>
                  <a:cxn ang="0">
                    <a:pos x="8" y="319"/>
                  </a:cxn>
                  <a:cxn ang="0">
                    <a:pos x="0" y="354"/>
                  </a:cxn>
                  <a:cxn ang="0">
                    <a:pos x="0" y="356"/>
                  </a:cxn>
                  <a:cxn ang="0">
                    <a:pos x="4" y="360"/>
                  </a:cxn>
                  <a:cxn ang="0">
                    <a:pos x="7" y="360"/>
                  </a:cxn>
                  <a:cxn ang="0">
                    <a:pos x="9" y="357"/>
                  </a:cxn>
                  <a:cxn ang="0">
                    <a:pos x="16" y="325"/>
                  </a:cxn>
                  <a:cxn ang="0">
                    <a:pos x="19" y="292"/>
                  </a:cxn>
                  <a:cxn ang="0">
                    <a:pos x="20" y="280"/>
                  </a:cxn>
                  <a:cxn ang="0">
                    <a:pos x="27" y="240"/>
                  </a:cxn>
                  <a:cxn ang="0">
                    <a:pos x="35" y="201"/>
                  </a:cxn>
                  <a:cxn ang="0">
                    <a:pos x="37" y="188"/>
                  </a:cxn>
                  <a:cxn ang="0">
                    <a:pos x="38" y="161"/>
                  </a:cxn>
                  <a:cxn ang="0">
                    <a:pos x="40" y="133"/>
                  </a:cxn>
                  <a:cxn ang="0">
                    <a:pos x="44" y="109"/>
                  </a:cxn>
                  <a:cxn ang="0">
                    <a:pos x="50" y="85"/>
                  </a:cxn>
                  <a:cxn ang="0">
                    <a:pos x="57" y="53"/>
                  </a:cxn>
                  <a:cxn ang="0">
                    <a:pos x="57" y="43"/>
                  </a:cxn>
                  <a:cxn ang="0">
                    <a:pos x="56" y="24"/>
                  </a:cxn>
                  <a:cxn ang="0">
                    <a:pos x="56" y="15"/>
                  </a:cxn>
                  <a:cxn ang="0">
                    <a:pos x="60" y="8"/>
                  </a:cxn>
                  <a:cxn ang="0">
                    <a:pos x="62" y="7"/>
                  </a:cxn>
                  <a:cxn ang="0">
                    <a:pos x="62" y="3"/>
                  </a:cxn>
                  <a:cxn ang="0">
                    <a:pos x="58" y="0"/>
                  </a:cxn>
                  <a:cxn ang="0">
                    <a:pos x="54" y="2"/>
                  </a:cxn>
                </a:cxnLst>
                <a:rect l="0" t="0" r="r" b="b"/>
                <a:pathLst>
                  <a:path w="62" h="360">
                    <a:moveTo>
                      <a:pt x="54" y="2"/>
                    </a:moveTo>
                    <a:lnTo>
                      <a:pt x="54" y="2"/>
                    </a:lnTo>
                    <a:lnTo>
                      <a:pt x="50" y="6"/>
                    </a:lnTo>
                    <a:lnTo>
                      <a:pt x="48" y="11"/>
                    </a:lnTo>
                    <a:lnTo>
                      <a:pt x="46" y="17"/>
                    </a:lnTo>
                    <a:lnTo>
                      <a:pt x="45" y="24"/>
                    </a:lnTo>
                    <a:lnTo>
                      <a:pt x="46" y="38"/>
                    </a:lnTo>
                    <a:lnTo>
                      <a:pt x="46" y="44"/>
                    </a:lnTo>
                    <a:lnTo>
                      <a:pt x="46" y="50"/>
                    </a:lnTo>
                    <a:lnTo>
                      <a:pt x="46" y="50"/>
                    </a:lnTo>
                    <a:lnTo>
                      <a:pt x="44" y="62"/>
                    </a:lnTo>
                    <a:lnTo>
                      <a:pt x="42" y="74"/>
                    </a:lnTo>
                    <a:lnTo>
                      <a:pt x="36" y="99"/>
                    </a:lnTo>
                    <a:lnTo>
                      <a:pt x="31" y="123"/>
                    </a:lnTo>
                    <a:lnTo>
                      <a:pt x="29" y="135"/>
                    </a:lnTo>
                    <a:lnTo>
                      <a:pt x="29" y="147"/>
                    </a:lnTo>
                    <a:lnTo>
                      <a:pt x="29" y="147"/>
                    </a:lnTo>
                    <a:lnTo>
                      <a:pt x="28" y="162"/>
                    </a:lnTo>
                    <a:lnTo>
                      <a:pt x="27" y="177"/>
                    </a:lnTo>
                    <a:lnTo>
                      <a:pt x="24" y="206"/>
                    </a:lnTo>
                    <a:lnTo>
                      <a:pt x="19" y="236"/>
                    </a:lnTo>
                    <a:lnTo>
                      <a:pt x="13" y="265"/>
                    </a:lnTo>
                    <a:lnTo>
                      <a:pt x="13" y="265"/>
                    </a:lnTo>
                    <a:lnTo>
                      <a:pt x="11" y="275"/>
                    </a:lnTo>
                    <a:lnTo>
                      <a:pt x="10" y="286"/>
                    </a:lnTo>
                    <a:lnTo>
                      <a:pt x="9" y="306"/>
                    </a:lnTo>
                    <a:lnTo>
                      <a:pt x="9" y="306"/>
                    </a:lnTo>
                    <a:lnTo>
                      <a:pt x="8" y="319"/>
                    </a:lnTo>
                    <a:lnTo>
                      <a:pt x="5" y="331"/>
                    </a:lnTo>
                    <a:lnTo>
                      <a:pt x="0" y="354"/>
                    </a:lnTo>
                    <a:lnTo>
                      <a:pt x="0" y="354"/>
                    </a:lnTo>
                    <a:lnTo>
                      <a:pt x="0" y="356"/>
                    </a:lnTo>
                    <a:lnTo>
                      <a:pt x="1" y="358"/>
                    </a:lnTo>
                    <a:lnTo>
                      <a:pt x="4" y="360"/>
                    </a:lnTo>
                    <a:lnTo>
                      <a:pt x="6" y="360"/>
                    </a:lnTo>
                    <a:lnTo>
                      <a:pt x="7" y="360"/>
                    </a:lnTo>
                    <a:lnTo>
                      <a:pt x="8" y="359"/>
                    </a:lnTo>
                    <a:lnTo>
                      <a:pt x="9" y="357"/>
                    </a:lnTo>
                    <a:lnTo>
                      <a:pt x="9" y="357"/>
                    </a:lnTo>
                    <a:lnTo>
                      <a:pt x="16" y="325"/>
                    </a:lnTo>
                    <a:lnTo>
                      <a:pt x="18" y="309"/>
                    </a:lnTo>
                    <a:lnTo>
                      <a:pt x="19" y="292"/>
                    </a:lnTo>
                    <a:lnTo>
                      <a:pt x="19" y="292"/>
                    </a:lnTo>
                    <a:lnTo>
                      <a:pt x="20" y="280"/>
                    </a:lnTo>
                    <a:lnTo>
                      <a:pt x="22" y="266"/>
                    </a:lnTo>
                    <a:lnTo>
                      <a:pt x="27" y="240"/>
                    </a:lnTo>
                    <a:lnTo>
                      <a:pt x="33" y="215"/>
                    </a:lnTo>
                    <a:lnTo>
                      <a:pt x="35" y="201"/>
                    </a:lnTo>
                    <a:lnTo>
                      <a:pt x="37" y="188"/>
                    </a:lnTo>
                    <a:lnTo>
                      <a:pt x="37" y="188"/>
                    </a:lnTo>
                    <a:lnTo>
                      <a:pt x="38" y="174"/>
                    </a:lnTo>
                    <a:lnTo>
                      <a:pt x="38" y="161"/>
                    </a:lnTo>
                    <a:lnTo>
                      <a:pt x="39" y="146"/>
                    </a:lnTo>
                    <a:lnTo>
                      <a:pt x="40" y="133"/>
                    </a:lnTo>
                    <a:lnTo>
                      <a:pt x="40" y="133"/>
                    </a:lnTo>
                    <a:lnTo>
                      <a:pt x="44" y="109"/>
                    </a:lnTo>
                    <a:lnTo>
                      <a:pt x="50" y="85"/>
                    </a:lnTo>
                    <a:lnTo>
                      <a:pt x="50" y="85"/>
                    </a:lnTo>
                    <a:lnTo>
                      <a:pt x="55" y="65"/>
                    </a:lnTo>
                    <a:lnTo>
                      <a:pt x="57" y="53"/>
                    </a:lnTo>
                    <a:lnTo>
                      <a:pt x="57" y="43"/>
                    </a:lnTo>
                    <a:lnTo>
                      <a:pt x="57" y="43"/>
                    </a:lnTo>
                    <a:lnTo>
                      <a:pt x="56" y="34"/>
                    </a:lnTo>
                    <a:lnTo>
                      <a:pt x="56" y="24"/>
                    </a:lnTo>
                    <a:lnTo>
                      <a:pt x="56" y="19"/>
                    </a:lnTo>
                    <a:lnTo>
                      <a:pt x="56" y="15"/>
                    </a:lnTo>
                    <a:lnTo>
                      <a:pt x="58" y="11"/>
                    </a:lnTo>
                    <a:lnTo>
                      <a:pt x="60" y="8"/>
                    </a:lnTo>
                    <a:lnTo>
                      <a:pt x="60" y="8"/>
                    </a:lnTo>
                    <a:lnTo>
                      <a:pt x="62" y="7"/>
                    </a:lnTo>
                    <a:lnTo>
                      <a:pt x="62" y="5"/>
                    </a:lnTo>
                    <a:lnTo>
                      <a:pt x="62" y="3"/>
                    </a:lnTo>
                    <a:lnTo>
                      <a:pt x="61" y="2"/>
                    </a:lnTo>
                    <a:lnTo>
                      <a:pt x="58" y="0"/>
                    </a:lnTo>
                    <a:lnTo>
                      <a:pt x="56" y="1"/>
                    </a:lnTo>
                    <a:lnTo>
                      <a:pt x="54" y="2"/>
                    </a:lnTo>
                    <a:lnTo>
                      <a:pt x="54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76" name="chenying0907 921"/>
              <p:cNvSpPr/>
              <p:nvPr/>
            </p:nvSpPr>
            <p:spPr bwMode="auto">
              <a:xfrm>
                <a:off x="3883025" y="1544638"/>
                <a:ext cx="22225" cy="130175"/>
              </a:xfrm>
              <a:custGeom>
                <a:avLst/>
                <a:gdLst/>
                <a:ahLst/>
                <a:cxnLst>
                  <a:cxn ang="0">
                    <a:pos x="33" y="4"/>
                  </a:cxn>
                  <a:cxn ang="0">
                    <a:pos x="33" y="4"/>
                  </a:cxn>
                  <a:cxn ang="0">
                    <a:pos x="33" y="37"/>
                  </a:cxn>
                  <a:cxn ang="0">
                    <a:pos x="29" y="69"/>
                  </a:cxn>
                  <a:cxn ang="0">
                    <a:pos x="25" y="101"/>
                  </a:cxn>
                  <a:cxn ang="0">
                    <a:pos x="23" y="117"/>
                  </a:cxn>
                  <a:cxn ang="0">
                    <a:pos x="19" y="133"/>
                  </a:cxn>
                  <a:cxn ang="0">
                    <a:pos x="19" y="133"/>
                  </a:cxn>
                  <a:cxn ang="0">
                    <a:pos x="13" y="156"/>
                  </a:cxn>
                  <a:cxn ang="0">
                    <a:pos x="11" y="167"/>
                  </a:cxn>
                  <a:cxn ang="0">
                    <a:pos x="10" y="179"/>
                  </a:cxn>
                  <a:cxn ang="0">
                    <a:pos x="10" y="179"/>
                  </a:cxn>
                  <a:cxn ang="0">
                    <a:pos x="8" y="194"/>
                  </a:cxn>
                  <a:cxn ang="0">
                    <a:pos x="5" y="210"/>
                  </a:cxn>
                  <a:cxn ang="0">
                    <a:pos x="2" y="225"/>
                  </a:cxn>
                  <a:cxn ang="0">
                    <a:pos x="0" y="242"/>
                  </a:cxn>
                  <a:cxn ang="0">
                    <a:pos x="0" y="242"/>
                  </a:cxn>
                  <a:cxn ang="0">
                    <a:pos x="0" y="244"/>
                  </a:cxn>
                  <a:cxn ang="0">
                    <a:pos x="1" y="245"/>
                  </a:cxn>
                  <a:cxn ang="0">
                    <a:pos x="3" y="246"/>
                  </a:cxn>
                  <a:cxn ang="0">
                    <a:pos x="4" y="246"/>
                  </a:cxn>
                  <a:cxn ang="0">
                    <a:pos x="6" y="246"/>
                  </a:cxn>
                  <a:cxn ang="0">
                    <a:pos x="8" y="245"/>
                  </a:cxn>
                  <a:cxn ang="0">
                    <a:pos x="9" y="244"/>
                  </a:cxn>
                  <a:cxn ang="0">
                    <a:pos x="9" y="242"/>
                  </a:cxn>
                  <a:cxn ang="0">
                    <a:pos x="9" y="242"/>
                  </a:cxn>
                  <a:cxn ang="0">
                    <a:pos x="11" y="227"/>
                  </a:cxn>
                  <a:cxn ang="0">
                    <a:pos x="14" y="214"/>
                  </a:cxn>
                  <a:cxn ang="0">
                    <a:pos x="17" y="199"/>
                  </a:cxn>
                  <a:cxn ang="0">
                    <a:pos x="18" y="193"/>
                  </a:cxn>
                  <a:cxn ang="0">
                    <a:pos x="18" y="186"/>
                  </a:cxn>
                  <a:cxn ang="0">
                    <a:pos x="18" y="186"/>
                  </a:cxn>
                  <a:cxn ang="0">
                    <a:pos x="19" y="177"/>
                  </a:cxn>
                  <a:cxn ang="0">
                    <a:pos x="20" y="169"/>
                  </a:cxn>
                  <a:cxn ang="0">
                    <a:pos x="24" y="152"/>
                  </a:cxn>
                  <a:cxn ang="0">
                    <a:pos x="28" y="135"/>
                  </a:cxn>
                  <a:cxn ang="0">
                    <a:pos x="32" y="119"/>
                  </a:cxn>
                  <a:cxn ang="0">
                    <a:pos x="32" y="119"/>
                  </a:cxn>
                  <a:cxn ang="0">
                    <a:pos x="37" y="90"/>
                  </a:cxn>
                  <a:cxn ang="0">
                    <a:pos x="40" y="62"/>
                  </a:cxn>
                  <a:cxn ang="0">
                    <a:pos x="42" y="33"/>
                  </a:cxn>
                  <a:cxn ang="0">
                    <a:pos x="42" y="4"/>
                  </a:cxn>
                  <a:cxn ang="0">
                    <a:pos x="42" y="4"/>
                  </a:cxn>
                  <a:cxn ang="0">
                    <a:pos x="42" y="2"/>
                  </a:cxn>
                  <a:cxn ang="0">
                    <a:pos x="41" y="1"/>
                  </a:cxn>
                  <a:cxn ang="0">
                    <a:pos x="39" y="0"/>
                  </a:cxn>
                  <a:cxn ang="0">
                    <a:pos x="38" y="0"/>
                  </a:cxn>
                  <a:cxn ang="0">
                    <a:pos x="36" y="0"/>
                  </a:cxn>
                  <a:cxn ang="0">
                    <a:pos x="35" y="1"/>
                  </a:cxn>
                  <a:cxn ang="0">
                    <a:pos x="34" y="2"/>
                  </a:cxn>
                  <a:cxn ang="0">
                    <a:pos x="33" y="4"/>
                  </a:cxn>
                  <a:cxn ang="0">
                    <a:pos x="33" y="4"/>
                  </a:cxn>
                </a:cxnLst>
                <a:rect l="0" t="0" r="r" b="b"/>
                <a:pathLst>
                  <a:path w="42" h="246">
                    <a:moveTo>
                      <a:pt x="33" y="4"/>
                    </a:moveTo>
                    <a:lnTo>
                      <a:pt x="33" y="4"/>
                    </a:lnTo>
                    <a:lnTo>
                      <a:pt x="33" y="37"/>
                    </a:lnTo>
                    <a:lnTo>
                      <a:pt x="29" y="69"/>
                    </a:lnTo>
                    <a:lnTo>
                      <a:pt x="25" y="101"/>
                    </a:lnTo>
                    <a:lnTo>
                      <a:pt x="23" y="117"/>
                    </a:lnTo>
                    <a:lnTo>
                      <a:pt x="19" y="133"/>
                    </a:lnTo>
                    <a:lnTo>
                      <a:pt x="19" y="133"/>
                    </a:lnTo>
                    <a:lnTo>
                      <a:pt x="13" y="156"/>
                    </a:lnTo>
                    <a:lnTo>
                      <a:pt x="11" y="167"/>
                    </a:lnTo>
                    <a:lnTo>
                      <a:pt x="10" y="179"/>
                    </a:lnTo>
                    <a:lnTo>
                      <a:pt x="10" y="179"/>
                    </a:lnTo>
                    <a:lnTo>
                      <a:pt x="8" y="194"/>
                    </a:lnTo>
                    <a:lnTo>
                      <a:pt x="5" y="210"/>
                    </a:lnTo>
                    <a:lnTo>
                      <a:pt x="2" y="225"/>
                    </a:lnTo>
                    <a:lnTo>
                      <a:pt x="0" y="242"/>
                    </a:lnTo>
                    <a:lnTo>
                      <a:pt x="0" y="242"/>
                    </a:lnTo>
                    <a:lnTo>
                      <a:pt x="0" y="244"/>
                    </a:lnTo>
                    <a:lnTo>
                      <a:pt x="1" y="245"/>
                    </a:lnTo>
                    <a:lnTo>
                      <a:pt x="3" y="246"/>
                    </a:lnTo>
                    <a:lnTo>
                      <a:pt x="4" y="246"/>
                    </a:lnTo>
                    <a:lnTo>
                      <a:pt x="6" y="246"/>
                    </a:lnTo>
                    <a:lnTo>
                      <a:pt x="8" y="245"/>
                    </a:lnTo>
                    <a:lnTo>
                      <a:pt x="9" y="244"/>
                    </a:lnTo>
                    <a:lnTo>
                      <a:pt x="9" y="242"/>
                    </a:lnTo>
                    <a:lnTo>
                      <a:pt x="9" y="242"/>
                    </a:lnTo>
                    <a:lnTo>
                      <a:pt x="11" y="227"/>
                    </a:lnTo>
                    <a:lnTo>
                      <a:pt x="14" y="214"/>
                    </a:lnTo>
                    <a:lnTo>
                      <a:pt x="17" y="199"/>
                    </a:lnTo>
                    <a:lnTo>
                      <a:pt x="18" y="193"/>
                    </a:lnTo>
                    <a:lnTo>
                      <a:pt x="18" y="186"/>
                    </a:lnTo>
                    <a:lnTo>
                      <a:pt x="18" y="186"/>
                    </a:lnTo>
                    <a:lnTo>
                      <a:pt x="19" y="177"/>
                    </a:lnTo>
                    <a:lnTo>
                      <a:pt x="20" y="169"/>
                    </a:lnTo>
                    <a:lnTo>
                      <a:pt x="24" y="152"/>
                    </a:lnTo>
                    <a:lnTo>
                      <a:pt x="28" y="135"/>
                    </a:lnTo>
                    <a:lnTo>
                      <a:pt x="32" y="119"/>
                    </a:lnTo>
                    <a:lnTo>
                      <a:pt x="32" y="119"/>
                    </a:lnTo>
                    <a:lnTo>
                      <a:pt x="37" y="90"/>
                    </a:lnTo>
                    <a:lnTo>
                      <a:pt x="40" y="62"/>
                    </a:lnTo>
                    <a:lnTo>
                      <a:pt x="42" y="33"/>
                    </a:lnTo>
                    <a:lnTo>
                      <a:pt x="42" y="4"/>
                    </a:lnTo>
                    <a:lnTo>
                      <a:pt x="42" y="4"/>
                    </a:lnTo>
                    <a:lnTo>
                      <a:pt x="42" y="2"/>
                    </a:lnTo>
                    <a:lnTo>
                      <a:pt x="41" y="1"/>
                    </a:lnTo>
                    <a:lnTo>
                      <a:pt x="39" y="0"/>
                    </a:lnTo>
                    <a:lnTo>
                      <a:pt x="38" y="0"/>
                    </a:lnTo>
                    <a:lnTo>
                      <a:pt x="36" y="0"/>
                    </a:lnTo>
                    <a:lnTo>
                      <a:pt x="35" y="1"/>
                    </a:lnTo>
                    <a:lnTo>
                      <a:pt x="34" y="2"/>
                    </a:lnTo>
                    <a:lnTo>
                      <a:pt x="33" y="4"/>
                    </a:lnTo>
                    <a:lnTo>
                      <a:pt x="33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77" name="chenying0907 922"/>
              <p:cNvSpPr/>
              <p:nvPr/>
            </p:nvSpPr>
            <p:spPr bwMode="auto">
              <a:xfrm>
                <a:off x="3454400" y="1239838"/>
                <a:ext cx="25400" cy="65088"/>
              </a:xfrm>
              <a:custGeom>
                <a:avLst/>
                <a:gdLst/>
                <a:ahLst/>
                <a:cxnLst>
                  <a:cxn ang="0">
                    <a:pos x="38" y="4"/>
                  </a:cxn>
                  <a:cxn ang="0">
                    <a:pos x="38" y="4"/>
                  </a:cxn>
                  <a:cxn ang="0">
                    <a:pos x="37" y="12"/>
                  </a:cxn>
                  <a:cxn ang="0">
                    <a:pos x="36" y="19"/>
                  </a:cxn>
                  <a:cxn ang="0">
                    <a:pos x="31" y="34"/>
                  </a:cxn>
                  <a:cxn ang="0">
                    <a:pos x="26" y="47"/>
                  </a:cxn>
                  <a:cxn ang="0">
                    <a:pos x="18" y="62"/>
                  </a:cxn>
                  <a:cxn ang="0">
                    <a:pos x="12" y="75"/>
                  </a:cxn>
                  <a:cxn ang="0">
                    <a:pos x="6" y="89"/>
                  </a:cxn>
                  <a:cxn ang="0">
                    <a:pos x="2" y="103"/>
                  </a:cxn>
                  <a:cxn ang="0">
                    <a:pos x="1" y="110"/>
                  </a:cxn>
                  <a:cxn ang="0">
                    <a:pos x="0" y="117"/>
                  </a:cxn>
                  <a:cxn ang="0">
                    <a:pos x="0" y="117"/>
                  </a:cxn>
                  <a:cxn ang="0">
                    <a:pos x="0" y="120"/>
                  </a:cxn>
                  <a:cxn ang="0">
                    <a:pos x="1" y="122"/>
                  </a:cxn>
                  <a:cxn ang="0">
                    <a:pos x="3" y="123"/>
                  </a:cxn>
                  <a:cxn ang="0">
                    <a:pos x="4" y="123"/>
                  </a:cxn>
                  <a:cxn ang="0">
                    <a:pos x="6" y="123"/>
                  </a:cxn>
                  <a:cxn ang="0">
                    <a:pos x="8" y="122"/>
                  </a:cxn>
                  <a:cxn ang="0">
                    <a:pos x="9" y="120"/>
                  </a:cxn>
                  <a:cxn ang="0">
                    <a:pos x="9" y="117"/>
                  </a:cxn>
                  <a:cxn ang="0">
                    <a:pos x="9" y="117"/>
                  </a:cxn>
                  <a:cxn ang="0">
                    <a:pos x="10" y="109"/>
                  </a:cxn>
                  <a:cxn ang="0">
                    <a:pos x="12" y="101"/>
                  </a:cxn>
                  <a:cxn ang="0">
                    <a:pos x="15" y="94"/>
                  </a:cxn>
                  <a:cxn ang="0">
                    <a:pos x="19" y="86"/>
                  </a:cxn>
                  <a:cxn ang="0">
                    <a:pos x="27" y="73"/>
                  </a:cxn>
                  <a:cxn ang="0">
                    <a:pos x="30" y="65"/>
                  </a:cxn>
                  <a:cxn ang="0">
                    <a:pos x="33" y="58"/>
                  </a:cxn>
                  <a:cxn ang="0">
                    <a:pos x="33" y="58"/>
                  </a:cxn>
                  <a:cxn ang="0">
                    <a:pos x="42" y="32"/>
                  </a:cxn>
                  <a:cxn ang="0">
                    <a:pos x="45" y="18"/>
                  </a:cxn>
                  <a:cxn ang="0">
                    <a:pos x="47" y="4"/>
                  </a:cxn>
                  <a:cxn ang="0">
                    <a:pos x="47" y="4"/>
                  </a:cxn>
                  <a:cxn ang="0">
                    <a:pos x="47" y="2"/>
                  </a:cxn>
                  <a:cxn ang="0">
                    <a:pos x="46" y="1"/>
                  </a:cxn>
                  <a:cxn ang="0">
                    <a:pos x="44" y="0"/>
                  </a:cxn>
                  <a:cxn ang="0">
                    <a:pos x="43" y="0"/>
                  </a:cxn>
                  <a:cxn ang="0">
                    <a:pos x="41" y="0"/>
                  </a:cxn>
                  <a:cxn ang="0">
                    <a:pos x="39" y="1"/>
                  </a:cxn>
                  <a:cxn ang="0">
                    <a:pos x="38" y="2"/>
                  </a:cxn>
                  <a:cxn ang="0">
                    <a:pos x="38" y="4"/>
                  </a:cxn>
                  <a:cxn ang="0">
                    <a:pos x="38" y="4"/>
                  </a:cxn>
                </a:cxnLst>
                <a:rect l="0" t="0" r="r" b="b"/>
                <a:pathLst>
                  <a:path w="47" h="123">
                    <a:moveTo>
                      <a:pt x="38" y="4"/>
                    </a:moveTo>
                    <a:lnTo>
                      <a:pt x="38" y="4"/>
                    </a:lnTo>
                    <a:lnTo>
                      <a:pt x="37" y="12"/>
                    </a:lnTo>
                    <a:lnTo>
                      <a:pt x="36" y="19"/>
                    </a:lnTo>
                    <a:lnTo>
                      <a:pt x="31" y="34"/>
                    </a:lnTo>
                    <a:lnTo>
                      <a:pt x="26" y="47"/>
                    </a:lnTo>
                    <a:lnTo>
                      <a:pt x="18" y="62"/>
                    </a:lnTo>
                    <a:lnTo>
                      <a:pt x="12" y="75"/>
                    </a:lnTo>
                    <a:lnTo>
                      <a:pt x="6" y="89"/>
                    </a:lnTo>
                    <a:lnTo>
                      <a:pt x="2" y="103"/>
                    </a:lnTo>
                    <a:lnTo>
                      <a:pt x="1" y="110"/>
                    </a:lnTo>
                    <a:lnTo>
                      <a:pt x="0" y="117"/>
                    </a:lnTo>
                    <a:lnTo>
                      <a:pt x="0" y="117"/>
                    </a:lnTo>
                    <a:lnTo>
                      <a:pt x="0" y="120"/>
                    </a:lnTo>
                    <a:lnTo>
                      <a:pt x="1" y="122"/>
                    </a:lnTo>
                    <a:lnTo>
                      <a:pt x="3" y="123"/>
                    </a:lnTo>
                    <a:lnTo>
                      <a:pt x="4" y="123"/>
                    </a:lnTo>
                    <a:lnTo>
                      <a:pt x="6" y="123"/>
                    </a:lnTo>
                    <a:lnTo>
                      <a:pt x="8" y="122"/>
                    </a:lnTo>
                    <a:lnTo>
                      <a:pt x="9" y="120"/>
                    </a:lnTo>
                    <a:lnTo>
                      <a:pt x="9" y="117"/>
                    </a:lnTo>
                    <a:lnTo>
                      <a:pt x="9" y="117"/>
                    </a:lnTo>
                    <a:lnTo>
                      <a:pt x="10" y="109"/>
                    </a:lnTo>
                    <a:lnTo>
                      <a:pt x="12" y="101"/>
                    </a:lnTo>
                    <a:lnTo>
                      <a:pt x="15" y="94"/>
                    </a:lnTo>
                    <a:lnTo>
                      <a:pt x="19" y="86"/>
                    </a:lnTo>
                    <a:lnTo>
                      <a:pt x="27" y="73"/>
                    </a:lnTo>
                    <a:lnTo>
                      <a:pt x="30" y="65"/>
                    </a:lnTo>
                    <a:lnTo>
                      <a:pt x="33" y="58"/>
                    </a:lnTo>
                    <a:lnTo>
                      <a:pt x="33" y="58"/>
                    </a:lnTo>
                    <a:lnTo>
                      <a:pt x="42" y="32"/>
                    </a:lnTo>
                    <a:lnTo>
                      <a:pt x="45" y="18"/>
                    </a:lnTo>
                    <a:lnTo>
                      <a:pt x="47" y="4"/>
                    </a:lnTo>
                    <a:lnTo>
                      <a:pt x="47" y="4"/>
                    </a:lnTo>
                    <a:lnTo>
                      <a:pt x="47" y="2"/>
                    </a:lnTo>
                    <a:lnTo>
                      <a:pt x="46" y="1"/>
                    </a:lnTo>
                    <a:lnTo>
                      <a:pt x="44" y="0"/>
                    </a:lnTo>
                    <a:lnTo>
                      <a:pt x="43" y="0"/>
                    </a:lnTo>
                    <a:lnTo>
                      <a:pt x="41" y="0"/>
                    </a:lnTo>
                    <a:lnTo>
                      <a:pt x="39" y="1"/>
                    </a:lnTo>
                    <a:lnTo>
                      <a:pt x="38" y="2"/>
                    </a:lnTo>
                    <a:lnTo>
                      <a:pt x="38" y="4"/>
                    </a:lnTo>
                    <a:lnTo>
                      <a:pt x="38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78" name="chenying0907 923"/>
              <p:cNvSpPr/>
              <p:nvPr/>
            </p:nvSpPr>
            <p:spPr bwMode="auto">
              <a:xfrm>
                <a:off x="3471863" y="1241425"/>
                <a:ext cx="26988" cy="77788"/>
              </a:xfrm>
              <a:custGeom>
                <a:avLst/>
                <a:gdLst/>
                <a:ahLst/>
                <a:cxnLst>
                  <a:cxn ang="0">
                    <a:pos x="43" y="5"/>
                  </a:cxn>
                  <a:cxn ang="0">
                    <a:pos x="43" y="5"/>
                  </a:cxn>
                  <a:cxn ang="0">
                    <a:pos x="42" y="13"/>
                  </a:cxn>
                  <a:cxn ang="0">
                    <a:pos x="40" y="23"/>
                  </a:cxn>
                  <a:cxn ang="0">
                    <a:pos x="35" y="40"/>
                  </a:cxn>
                  <a:cxn ang="0">
                    <a:pos x="29" y="57"/>
                  </a:cxn>
                  <a:cxn ang="0">
                    <a:pos x="21" y="73"/>
                  </a:cxn>
                  <a:cxn ang="0">
                    <a:pos x="14" y="91"/>
                  </a:cxn>
                  <a:cxn ang="0">
                    <a:pos x="7" y="107"/>
                  </a:cxn>
                  <a:cxn ang="0">
                    <a:pos x="3" y="125"/>
                  </a:cxn>
                  <a:cxn ang="0">
                    <a:pos x="1" y="133"/>
                  </a:cxn>
                  <a:cxn ang="0">
                    <a:pos x="0" y="142"/>
                  </a:cxn>
                  <a:cxn ang="0">
                    <a:pos x="0" y="142"/>
                  </a:cxn>
                  <a:cxn ang="0">
                    <a:pos x="1" y="144"/>
                  </a:cxn>
                  <a:cxn ang="0">
                    <a:pos x="1" y="145"/>
                  </a:cxn>
                  <a:cxn ang="0">
                    <a:pos x="3" y="146"/>
                  </a:cxn>
                  <a:cxn ang="0">
                    <a:pos x="5" y="146"/>
                  </a:cxn>
                  <a:cxn ang="0">
                    <a:pos x="6" y="146"/>
                  </a:cxn>
                  <a:cxn ang="0">
                    <a:pos x="8" y="145"/>
                  </a:cxn>
                  <a:cxn ang="0">
                    <a:pos x="9" y="144"/>
                  </a:cxn>
                  <a:cxn ang="0">
                    <a:pos x="9" y="142"/>
                  </a:cxn>
                  <a:cxn ang="0">
                    <a:pos x="9" y="142"/>
                  </a:cxn>
                  <a:cxn ang="0">
                    <a:pos x="10" y="133"/>
                  </a:cxn>
                  <a:cxn ang="0">
                    <a:pos x="12" y="125"/>
                  </a:cxn>
                  <a:cxn ang="0">
                    <a:pos x="17" y="107"/>
                  </a:cxn>
                  <a:cxn ang="0">
                    <a:pos x="24" y="91"/>
                  </a:cxn>
                  <a:cxn ang="0">
                    <a:pos x="31" y="73"/>
                  </a:cxn>
                  <a:cxn ang="0">
                    <a:pos x="38" y="57"/>
                  </a:cxn>
                  <a:cxn ang="0">
                    <a:pos x="44" y="40"/>
                  </a:cxn>
                  <a:cxn ang="0">
                    <a:pos x="49" y="23"/>
                  </a:cxn>
                  <a:cxn ang="0">
                    <a:pos x="51" y="13"/>
                  </a:cxn>
                  <a:cxn ang="0">
                    <a:pos x="52" y="5"/>
                  </a:cxn>
                  <a:cxn ang="0">
                    <a:pos x="52" y="5"/>
                  </a:cxn>
                  <a:cxn ang="0">
                    <a:pos x="51" y="3"/>
                  </a:cxn>
                  <a:cxn ang="0">
                    <a:pos x="51" y="2"/>
                  </a:cxn>
                  <a:cxn ang="0">
                    <a:pos x="49" y="1"/>
                  </a:cxn>
                  <a:cxn ang="0">
                    <a:pos x="47" y="0"/>
                  </a:cxn>
                  <a:cxn ang="0">
                    <a:pos x="44" y="2"/>
                  </a:cxn>
                  <a:cxn ang="0">
                    <a:pos x="43" y="3"/>
                  </a:cxn>
                  <a:cxn ang="0">
                    <a:pos x="43" y="5"/>
                  </a:cxn>
                  <a:cxn ang="0">
                    <a:pos x="43" y="5"/>
                  </a:cxn>
                </a:cxnLst>
                <a:rect l="0" t="0" r="r" b="b"/>
                <a:pathLst>
                  <a:path w="52" h="146">
                    <a:moveTo>
                      <a:pt x="43" y="5"/>
                    </a:moveTo>
                    <a:lnTo>
                      <a:pt x="43" y="5"/>
                    </a:lnTo>
                    <a:lnTo>
                      <a:pt x="42" y="13"/>
                    </a:lnTo>
                    <a:lnTo>
                      <a:pt x="40" y="23"/>
                    </a:lnTo>
                    <a:lnTo>
                      <a:pt x="35" y="40"/>
                    </a:lnTo>
                    <a:lnTo>
                      <a:pt x="29" y="57"/>
                    </a:lnTo>
                    <a:lnTo>
                      <a:pt x="21" y="73"/>
                    </a:lnTo>
                    <a:lnTo>
                      <a:pt x="14" y="91"/>
                    </a:lnTo>
                    <a:lnTo>
                      <a:pt x="7" y="107"/>
                    </a:lnTo>
                    <a:lnTo>
                      <a:pt x="3" y="125"/>
                    </a:lnTo>
                    <a:lnTo>
                      <a:pt x="1" y="133"/>
                    </a:lnTo>
                    <a:lnTo>
                      <a:pt x="0" y="142"/>
                    </a:lnTo>
                    <a:lnTo>
                      <a:pt x="0" y="142"/>
                    </a:lnTo>
                    <a:lnTo>
                      <a:pt x="1" y="144"/>
                    </a:lnTo>
                    <a:lnTo>
                      <a:pt x="1" y="145"/>
                    </a:lnTo>
                    <a:lnTo>
                      <a:pt x="3" y="146"/>
                    </a:lnTo>
                    <a:lnTo>
                      <a:pt x="5" y="146"/>
                    </a:lnTo>
                    <a:lnTo>
                      <a:pt x="6" y="146"/>
                    </a:lnTo>
                    <a:lnTo>
                      <a:pt x="8" y="145"/>
                    </a:lnTo>
                    <a:lnTo>
                      <a:pt x="9" y="144"/>
                    </a:lnTo>
                    <a:lnTo>
                      <a:pt x="9" y="142"/>
                    </a:lnTo>
                    <a:lnTo>
                      <a:pt x="9" y="142"/>
                    </a:lnTo>
                    <a:lnTo>
                      <a:pt x="10" y="133"/>
                    </a:lnTo>
                    <a:lnTo>
                      <a:pt x="12" y="125"/>
                    </a:lnTo>
                    <a:lnTo>
                      <a:pt x="17" y="107"/>
                    </a:lnTo>
                    <a:lnTo>
                      <a:pt x="24" y="91"/>
                    </a:lnTo>
                    <a:lnTo>
                      <a:pt x="31" y="73"/>
                    </a:lnTo>
                    <a:lnTo>
                      <a:pt x="38" y="57"/>
                    </a:lnTo>
                    <a:lnTo>
                      <a:pt x="44" y="40"/>
                    </a:lnTo>
                    <a:lnTo>
                      <a:pt x="49" y="23"/>
                    </a:lnTo>
                    <a:lnTo>
                      <a:pt x="51" y="13"/>
                    </a:lnTo>
                    <a:lnTo>
                      <a:pt x="52" y="5"/>
                    </a:lnTo>
                    <a:lnTo>
                      <a:pt x="52" y="5"/>
                    </a:lnTo>
                    <a:lnTo>
                      <a:pt x="51" y="3"/>
                    </a:lnTo>
                    <a:lnTo>
                      <a:pt x="51" y="2"/>
                    </a:lnTo>
                    <a:lnTo>
                      <a:pt x="49" y="1"/>
                    </a:lnTo>
                    <a:lnTo>
                      <a:pt x="47" y="0"/>
                    </a:lnTo>
                    <a:lnTo>
                      <a:pt x="44" y="2"/>
                    </a:lnTo>
                    <a:lnTo>
                      <a:pt x="43" y="3"/>
                    </a:lnTo>
                    <a:lnTo>
                      <a:pt x="43" y="5"/>
                    </a:lnTo>
                    <a:lnTo>
                      <a:pt x="43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79" name="chenying0907 924"/>
              <p:cNvSpPr/>
              <p:nvPr/>
            </p:nvSpPr>
            <p:spPr bwMode="auto">
              <a:xfrm>
                <a:off x="3497263" y="1241425"/>
                <a:ext cx="34925" cy="100013"/>
              </a:xfrm>
              <a:custGeom>
                <a:avLst/>
                <a:gdLst/>
                <a:ahLst/>
                <a:cxnLst>
                  <a:cxn ang="0">
                    <a:pos x="57" y="4"/>
                  </a:cxn>
                  <a:cxn ang="0">
                    <a:pos x="54" y="12"/>
                  </a:cxn>
                  <a:cxn ang="0">
                    <a:pos x="50" y="20"/>
                  </a:cxn>
                  <a:cxn ang="0">
                    <a:pos x="47" y="31"/>
                  </a:cxn>
                  <a:cxn ang="0">
                    <a:pos x="45" y="42"/>
                  </a:cxn>
                  <a:cxn ang="0">
                    <a:pos x="30" y="86"/>
                  </a:cxn>
                  <a:cxn ang="0">
                    <a:pos x="24" y="99"/>
                  </a:cxn>
                  <a:cxn ang="0">
                    <a:pos x="12" y="128"/>
                  </a:cxn>
                  <a:cxn ang="0">
                    <a:pos x="9" y="138"/>
                  </a:cxn>
                  <a:cxn ang="0">
                    <a:pos x="7" y="149"/>
                  </a:cxn>
                  <a:cxn ang="0">
                    <a:pos x="6" y="167"/>
                  </a:cxn>
                  <a:cxn ang="0">
                    <a:pos x="4" y="179"/>
                  </a:cxn>
                  <a:cxn ang="0">
                    <a:pos x="1" y="182"/>
                  </a:cxn>
                  <a:cxn ang="0">
                    <a:pos x="0" y="185"/>
                  </a:cxn>
                  <a:cxn ang="0">
                    <a:pos x="1" y="188"/>
                  </a:cxn>
                  <a:cxn ang="0">
                    <a:pos x="6" y="189"/>
                  </a:cxn>
                  <a:cxn ang="0">
                    <a:pos x="9" y="189"/>
                  </a:cxn>
                  <a:cxn ang="0">
                    <a:pos x="15" y="179"/>
                  </a:cxn>
                  <a:cxn ang="0">
                    <a:pos x="16" y="167"/>
                  </a:cxn>
                  <a:cxn ang="0">
                    <a:pos x="15" y="159"/>
                  </a:cxn>
                  <a:cxn ang="0">
                    <a:pos x="17" y="142"/>
                  </a:cxn>
                  <a:cxn ang="0">
                    <a:pos x="25" y="119"/>
                  </a:cxn>
                  <a:cxn ang="0">
                    <a:pos x="32" y="103"/>
                  </a:cxn>
                  <a:cxn ang="0">
                    <a:pos x="42" y="80"/>
                  </a:cxn>
                  <a:cxn ang="0">
                    <a:pos x="49" y="58"/>
                  </a:cxn>
                  <a:cxn ang="0">
                    <a:pos x="57" y="30"/>
                  </a:cxn>
                  <a:cxn ang="0">
                    <a:pos x="59" y="24"/>
                  </a:cxn>
                  <a:cxn ang="0">
                    <a:pos x="64" y="12"/>
                  </a:cxn>
                  <a:cxn ang="0">
                    <a:pos x="66" y="6"/>
                  </a:cxn>
                  <a:cxn ang="0">
                    <a:pos x="65" y="2"/>
                  </a:cxn>
                  <a:cxn ang="0">
                    <a:pos x="61" y="0"/>
                  </a:cxn>
                  <a:cxn ang="0">
                    <a:pos x="58" y="2"/>
                  </a:cxn>
                  <a:cxn ang="0">
                    <a:pos x="57" y="4"/>
                  </a:cxn>
                </a:cxnLst>
                <a:rect l="0" t="0" r="r" b="b"/>
                <a:pathLst>
                  <a:path w="66" h="190">
                    <a:moveTo>
                      <a:pt x="57" y="4"/>
                    </a:moveTo>
                    <a:lnTo>
                      <a:pt x="57" y="4"/>
                    </a:lnTo>
                    <a:lnTo>
                      <a:pt x="56" y="8"/>
                    </a:lnTo>
                    <a:lnTo>
                      <a:pt x="54" y="12"/>
                    </a:lnTo>
                    <a:lnTo>
                      <a:pt x="50" y="20"/>
                    </a:lnTo>
                    <a:lnTo>
                      <a:pt x="50" y="20"/>
                    </a:lnTo>
                    <a:lnTo>
                      <a:pt x="48" y="26"/>
                    </a:lnTo>
                    <a:lnTo>
                      <a:pt x="47" y="31"/>
                    </a:lnTo>
                    <a:lnTo>
                      <a:pt x="45" y="42"/>
                    </a:lnTo>
                    <a:lnTo>
                      <a:pt x="45" y="42"/>
                    </a:lnTo>
                    <a:lnTo>
                      <a:pt x="35" y="71"/>
                    </a:lnTo>
                    <a:lnTo>
                      <a:pt x="30" y="86"/>
                    </a:lnTo>
                    <a:lnTo>
                      <a:pt x="24" y="99"/>
                    </a:lnTo>
                    <a:lnTo>
                      <a:pt x="24" y="99"/>
                    </a:lnTo>
                    <a:lnTo>
                      <a:pt x="15" y="118"/>
                    </a:lnTo>
                    <a:lnTo>
                      <a:pt x="12" y="128"/>
                    </a:lnTo>
                    <a:lnTo>
                      <a:pt x="9" y="138"/>
                    </a:lnTo>
                    <a:lnTo>
                      <a:pt x="9" y="138"/>
                    </a:lnTo>
                    <a:lnTo>
                      <a:pt x="7" y="142"/>
                    </a:lnTo>
                    <a:lnTo>
                      <a:pt x="7" y="149"/>
                    </a:lnTo>
                    <a:lnTo>
                      <a:pt x="6" y="161"/>
                    </a:lnTo>
                    <a:lnTo>
                      <a:pt x="6" y="167"/>
                    </a:lnTo>
                    <a:lnTo>
                      <a:pt x="5" y="173"/>
                    </a:lnTo>
                    <a:lnTo>
                      <a:pt x="4" y="179"/>
                    </a:lnTo>
                    <a:lnTo>
                      <a:pt x="1" y="182"/>
                    </a:lnTo>
                    <a:lnTo>
                      <a:pt x="1" y="182"/>
                    </a:lnTo>
                    <a:lnTo>
                      <a:pt x="0" y="184"/>
                    </a:lnTo>
                    <a:lnTo>
                      <a:pt x="0" y="185"/>
                    </a:lnTo>
                    <a:lnTo>
                      <a:pt x="0" y="187"/>
                    </a:lnTo>
                    <a:lnTo>
                      <a:pt x="1" y="188"/>
                    </a:lnTo>
                    <a:lnTo>
                      <a:pt x="4" y="190"/>
                    </a:lnTo>
                    <a:lnTo>
                      <a:pt x="6" y="189"/>
                    </a:lnTo>
                    <a:lnTo>
                      <a:pt x="9" y="189"/>
                    </a:lnTo>
                    <a:lnTo>
                      <a:pt x="9" y="189"/>
                    </a:lnTo>
                    <a:lnTo>
                      <a:pt x="13" y="184"/>
                    </a:lnTo>
                    <a:lnTo>
                      <a:pt x="15" y="179"/>
                    </a:lnTo>
                    <a:lnTo>
                      <a:pt x="16" y="173"/>
                    </a:lnTo>
                    <a:lnTo>
                      <a:pt x="16" y="167"/>
                    </a:lnTo>
                    <a:lnTo>
                      <a:pt x="16" y="167"/>
                    </a:lnTo>
                    <a:lnTo>
                      <a:pt x="15" y="159"/>
                    </a:lnTo>
                    <a:lnTo>
                      <a:pt x="16" y="151"/>
                    </a:lnTo>
                    <a:lnTo>
                      <a:pt x="17" y="142"/>
                    </a:lnTo>
                    <a:lnTo>
                      <a:pt x="19" y="134"/>
                    </a:lnTo>
                    <a:lnTo>
                      <a:pt x="25" y="119"/>
                    </a:lnTo>
                    <a:lnTo>
                      <a:pt x="32" y="103"/>
                    </a:lnTo>
                    <a:lnTo>
                      <a:pt x="32" y="103"/>
                    </a:lnTo>
                    <a:lnTo>
                      <a:pt x="37" y="92"/>
                    </a:lnTo>
                    <a:lnTo>
                      <a:pt x="42" y="80"/>
                    </a:lnTo>
                    <a:lnTo>
                      <a:pt x="49" y="58"/>
                    </a:lnTo>
                    <a:lnTo>
                      <a:pt x="49" y="58"/>
                    </a:lnTo>
                    <a:lnTo>
                      <a:pt x="53" y="44"/>
                    </a:lnTo>
                    <a:lnTo>
                      <a:pt x="57" y="30"/>
                    </a:lnTo>
                    <a:lnTo>
                      <a:pt x="57" y="30"/>
                    </a:lnTo>
                    <a:lnTo>
                      <a:pt x="59" y="24"/>
                    </a:lnTo>
                    <a:lnTo>
                      <a:pt x="62" y="18"/>
                    </a:lnTo>
                    <a:lnTo>
                      <a:pt x="64" y="12"/>
                    </a:lnTo>
                    <a:lnTo>
                      <a:pt x="66" y="6"/>
                    </a:lnTo>
                    <a:lnTo>
                      <a:pt x="66" y="6"/>
                    </a:lnTo>
                    <a:lnTo>
                      <a:pt x="66" y="4"/>
                    </a:lnTo>
                    <a:lnTo>
                      <a:pt x="65" y="2"/>
                    </a:lnTo>
                    <a:lnTo>
                      <a:pt x="63" y="1"/>
                    </a:lnTo>
                    <a:lnTo>
                      <a:pt x="61" y="0"/>
                    </a:lnTo>
                    <a:lnTo>
                      <a:pt x="59" y="1"/>
                    </a:lnTo>
                    <a:lnTo>
                      <a:pt x="58" y="2"/>
                    </a:lnTo>
                    <a:lnTo>
                      <a:pt x="57" y="4"/>
                    </a:lnTo>
                    <a:lnTo>
                      <a:pt x="57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80" name="chenying0907 925"/>
              <p:cNvSpPr>
                <a:spLocks noEditPoints="1"/>
              </p:cNvSpPr>
              <p:nvPr/>
            </p:nvSpPr>
            <p:spPr bwMode="auto">
              <a:xfrm>
                <a:off x="3362325" y="1298575"/>
                <a:ext cx="142875" cy="146050"/>
              </a:xfrm>
              <a:custGeom>
                <a:avLst/>
                <a:gdLst/>
                <a:ahLst/>
                <a:cxnLst>
                  <a:cxn ang="0">
                    <a:pos x="131" y="277"/>
                  </a:cxn>
                  <a:cxn ang="0">
                    <a:pos x="96" y="271"/>
                  </a:cxn>
                  <a:cxn ang="0">
                    <a:pos x="62" y="257"/>
                  </a:cxn>
                  <a:cxn ang="0">
                    <a:pos x="34" y="236"/>
                  </a:cxn>
                  <a:cxn ang="0">
                    <a:pos x="13" y="206"/>
                  </a:cxn>
                  <a:cxn ang="0">
                    <a:pos x="1" y="168"/>
                  </a:cxn>
                  <a:cxn ang="0">
                    <a:pos x="0" y="139"/>
                  </a:cxn>
                  <a:cxn ang="0">
                    <a:pos x="8" y="98"/>
                  </a:cxn>
                  <a:cxn ang="0">
                    <a:pos x="27" y="61"/>
                  </a:cxn>
                  <a:cxn ang="0">
                    <a:pos x="55" y="31"/>
                  </a:cxn>
                  <a:cxn ang="0">
                    <a:pos x="91" y="10"/>
                  </a:cxn>
                  <a:cxn ang="0">
                    <a:pos x="118" y="0"/>
                  </a:cxn>
                  <a:cxn ang="0">
                    <a:pos x="128" y="1"/>
                  </a:cxn>
                  <a:cxn ang="0">
                    <a:pos x="138" y="9"/>
                  </a:cxn>
                  <a:cxn ang="0">
                    <a:pos x="146" y="14"/>
                  </a:cxn>
                  <a:cxn ang="0">
                    <a:pos x="183" y="24"/>
                  </a:cxn>
                  <a:cxn ang="0">
                    <a:pos x="214" y="41"/>
                  </a:cxn>
                  <a:cxn ang="0">
                    <a:pos x="239" y="63"/>
                  </a:cxn>
                  <a:cxn ang="0">
                    <a:pos x="257" y="90"/>
                  </a:cxn>
                  <a:cxn ang="0">
                    <a:pos x="268" y="122"/>
                  </a:cxn>
                  <a:cxn ang="0">
                    <a:pos x="271" y="145"/>
                  </a:cxn>
                  <a:cxn ang="0">
                    <a:pos x="268" y="179"/>
                  </a:cxn>
                  <a:cxn ang="0">
                    <a:pos x="255" y="212"/>
                  </a:cxn>
                  <a:cxn ang="0">
                    <a:pos x="236" y="241"/>
                  </a:cxn>
                  <a:cxn ang="0">
                    <a:pos x="209" y="263"/>
                  </a:cxn>
                  <a:cxn ang="0">
                    <a:pos x="174" y="275"/>
                  </a:cxn>
                  <a:cxn ang="0">
                    <a:pos x="144" y="277"/>
                  </a:cxn>
                  <a:cxn ang="0">
                    <a:pos x="101" y="48"/>
                  </a:cxn>
                  <a:cxn ang="0">
                    <a:pos x="62" y="79"/>
                  </a:cxn>
                  <a:cxn ang="0">
                    <a:pos x="48" y="100"/>
                  </a:cxn>
                  <a:cxn ang="0">
                    <a:pos x="38" y="126"/>
                  </a:cxn>
                  <a:cxn ang="0">
                    <a:pos x="37" y="153"/>
                  </a:cxn>
                  <a:cxn ang="0">
                    <a:pos x="41" y="172"/>
                  </a:cxn>
                  <a:cxn ang="0">
                    <a:pos x="52" y="194"/>
                  </a:cxn>
                  <a:cxn ang="0">
                    <a:pos x="67" y="214"/>
                  </a:cxn>
                  <a:cxn ang="0">
                    <a:pos x="88" y="229"/>
                  </a:cxn>
                  <a:cxn ang="0">
                    <a:pos x="112" y="238"/>
                  </a:cxn>
                  <a:cxn ang="0">
                    <a:pos x="139" y="241"/>
                  </a:cxn>
                  <a:cxn ang="0">
                    <a:pos x="155" y="240"/>
                  </a:cxn>
                  <a:cxn ang="0">
                    <a:pos x="171" y="236"/>
                  </a:cxn>
                  <a:cxn ang="0">
                    <a:pos x="194" y="224"/>
                  </a:cxn>
                  <a:cxn ang="0">
                    <a:pos x="213" y="208"/>
                  </a:cxn>
                  <a:cxn ang="0">
                    <a:pos x="225" y="187"/>
                  </a:cxn>
                  <a:cxn ang="0">
                    <a:pos x="233" y="163"/>
                  </a:cxn>
                  <a:cxn ang="0">
                    <a:pos x="233" y="139"/>
                  </a:cxn>
                  <a:cxn ang="0">
                    <a:pos x="228" y="121"/>
                  </a:cxn>
                  <a:cxn ang="0">
                    <a:pos x="216" y="97"/>
                  </a:cxn>
                  <a:cxn ang="0">
                    <a:pos x="199" y="78"/>
                  </a:cxn>
                  <a:cxn ang="0">
                    <a:pos x="177" y="63"/>
                  </a:cxn>
                  <a:cxn ang="0">
                    <a:pos x="150" y="53"/>
                  </a:cxn>
                  <a:cxn ang="0">
                    <a:pos x="119" y="49"/>
                  </a:cxn>
                  <a:cxn ang="0">
                    <a:pos x="112" y="47"/>
                  </a:cxn>
                </a:cxnLst>
                <a:rect l="0" t="0" r="r" b="b"/>
                <a:pathLst>
                  <a:path w="271" h="277">
                    <a:moveTo>
                      <a:pt x="144" y="277"/>
                    </a:moveTo>
                    <a:lnTo>
                      <a:pt x="144" y="277"/>
                    </a:lnTo>
                    <a:lnTo>
                      <a:pt x="131" y="277"/>
                    </a:lnTo>
                    <a:lnTo>
                      <a:pt x="120" y="276"/>
                    </a:lnTo>
                    <a:lnTo>
                      <a:pt x="108" y="274"/>
                    </a:lnTo>
                    <a:lnTo>
                      <a:pt x="96" y="271"/>
                    </a:lnTo>
                    <a:lnTo>
                      <a:pt x="85" y="267"/>
                    </a:lnTo>
                    <a:lnTo>
                      <a:pt x="73" y="263"/>
                    </a:lnTo>
                    <a:lnTo>
                      <a:pt x="62" y="257"/>
                    </a:lnTo>
                    <a:lnTo>
                      <a:pt x="53" y="251"/>
                    </a:lnTo>
                    <a:lnTo>
                      <a:pt x="42" y="244"/>
                    </a:lnTo>
                    <a:lnTo>
                      <a:pt x="34" y="236"/>
                    </a:lnTo>
                    <a:lnTo>
                      <a:pt x="26" y="226"/>
                    </a:lnTo>
                    <a:lnTo>
                      <a:pt x="19" y="217"/>
                    </a:lnTo>
                    <a:lnTo>
                      <a:pt x="13" y="206"/>
                    </a:lnTo>
                    <a:lnTo>
                      <a:pt x="7" y="194"/>
                    </a:lnTo>
                    <a:lnTo>
                      <a:pt x="3" y="181"/>
                    </a:lnTo>
                    <a:lnTo>
                      <a:pt x="1" y="168"/>
                    </a:lnTo>
                    <a:lnTo>
                      <a:pt x="1" y="168"/>
                    </a:lnTo>
                    <a:lnTo>
                      <a:pt x="0" y="153"/>
                    </a:lnTo>
                    <a:lnTo>
                      <a:pt x="0" y="139"/>
                    </a:lnTo>
                    <a:lnTo>
                      <a:pt x="1" y="125"/>
                    </a:lnTo>
                    <a:lnTo>
                      <a:pt x="4" y="112"/>
                    </a:lnTo>
                    <a:lnTo>
                      <a:pt x="8" y="98"/>
                    </a:lnTo>
                    <a:lnTo>
                      <a:pt x="14" y="86"/>
                    </a:lnTo>
                    <a:lnTo>
                      <a:pt x="20" y="74"/>
                    </a:lnTo>
                    <a:lnTo>
                      <a:pt x="27" y="61"/>
                    </a:lnTo>
                    <a:lnTo>
                      <a:pt x="35" y="51"/>
                    </a:lnTo>
                    <a:lnTo>
                      <a:pt x="45" y="41"/>
                    </a:lnTo>
                    <a:lnTo>
                      <a:pt x="55" y="31"/>
                    </a:lnTo>
                    <a:lnTo>
                      <a:pt x="66" y="23"/>
                    </a:lnTo>
                    <a:lnTo>
                      <a:pt x="78" y="16"/>
                    </a:lnTo>
                    <a:lnTo>
                      <a:pt x="91" y="10"/>
                    </a:lnTo>
                    <a:lnTo>
                      <a:pt x="103" y="4"/>
                    </a:lnTo>
                    <a:lnTo>
                      <a:pt x="118" y="0"/>
                    </a:lnTo>
                    <a:lnTo>
                      <a:pt x="118" y="0"/>
                    </a:lnTo>
                    <a:lnTo>
                      <a:pt x="122" y="0"/>
                    </a:lnTo>
                    <a:lnTo>
                      <a:pt x="122" y="0"/>
                    </a:lnTo>
                    <a:lnTo>
                      <a:pt x="128" y="1"/>
                    </a:lnTo>
                    <a:lnTo>
                      <a:pt x="132" y="2"/>
                    </a:lnTo>
                    <a:lnTo>
                      <a:pt x="135" y="5"/>
                    </a:lnTo>
                    <a:lnTo>
                      <a:pt x="138" y="9"/>
                    </a:lnTo>
                    <a:lnTo>
                      <a:pt x="141" y="13"/>
                    </a:lnTo>
                    <a:lnTo>
                      <a:pt x="146" y="14"/>
                    </a:lnTo>
                    <a:lnTo>
                      <a:pt x="146" y="14"/>
                    </a:lnTo>
                    <a:lnTo>
                      <a:pt x="158" y="17"/>
                    </a:lnTo>
                    <a:lnTo>
                      <a:pt x="171" y="20"/>
                    </a:lnTo>
                    <a:lnTo>
                      <a:pt x="183" y="24"/>
                    </a:lnTo>
                    <a:lnTo>
                      <a:pt x="193" y="29"/>
                    </a:lnTo>
                    <a:lnTo>
                      <a:pt x="204" y="34"/>
                    </a:lnTo>
                    <a:lnTo>
                      <a:pt x="214" y="41"/>
                    </a:lnTo>
                    <a:lnTo>
                      <a:pt x="223" y="48"/>
                    </a:lnTo>
                    <a:lnTo>
                      <a:pt x="232" y="55"/>
                    </a:lnTo>
                    <a:lnTo>
                      <a:pt x="239" y="63"/>
                    </a:lnTo>
                    <a:lnTo>
                      <a:pt x="246" y="72"/>
                    </a:lnTo>
                    <a:lnTo>
                      <a:pt x="252" y="81"/>
                    </a:lnTo>
                    <a:lnTo>
                      <a:pt x="257" y="90"/>
                    </a:lnTo>
                    <a:lnTo>
                      <a:pt x="261" y="100"/>
                    </a:lnTo>
                    <a:lnTo>
                      <a:pt x="266" y="111"/>
                    </a:lnTo>
                    <a:lnTo>
                      <a:pt x="268" y="122"/>
                    </a:lnTo>
                    <a:lnTo>
                      <a:pt x="270" y="134"/>
                    </a:lnTo>
                    <a:lnTo>
                      <a:pt x="270" y="134"/>
                    </a:lnTo>
                    <a:lnTo>
                      <a:pt x="271" y="145"/>
                    </a:lnTo>
                    <a:lnTo>
                      <a:pt x="271" y="156"/>
                    </a:lnTo>
                    <a:lnTo>
                      <a:pt x="270" y="168"/>
                    </a:lnTo>
                    <a:lnTo>
                      <a:pt x="268" y="179"/>
                    </a:lnTo>
                    <a:lnTo>
                      <a:pt x="265" y="190"/>
                    </a:lnTo>
                    <a:lnTo>
                      <a:pt x="260" y="202"/>
                    </a:lnTo>
                    <a:lnTo>
                      <a:pt x="255" y="212"/>
                    </a:lnTo>
                    <a:lnTo>
                      <a:pt x="250" y="222"/>
                    </a:lnTo>
                    <a:lnTo>
                      <a:pt x="243" y="232"/>
                    </a:lnTo>
                    <a:lnTo>
                      <a:pt x="236" y="241"/>
                    </a:lnTo>
                    <a:lnTo>
                      <a:pt x="227" y="249"/>
                    </a:lnTo>
                    <a:lnTo>
                      <a:pt x="218" y="256"/>
                    </a:lnTo>
                    <a:lnTo>
                      <a:pt x="209" y="263"/>
                    </a:lnTo>
                    <a:lnTo>
                      <a:pt x="197" y="268"/>
                    </a:lnTo>
                    <a:lnTo>
                      <a:pt x="186" y="272"/>
                    </a:lnTo>
                    <a:lnTo>
                      <a:pt x="174" y="275"/>
                    </a:lnTo>
                    <a:lnTo>
                      <a:pt x="174" y="275"/>
                    </a:lnTo>
                    <a:lnTo>
                      <a:pt x="159" y="277"/>
                    </a:lnTo>
                    <a:lnTo>
                      <a:pt x="144" y="277"/>
                    </a:lnTo>
                    <a:lnTo>
                      <a:pt x="144" y="277"/>
                    </a:lnTo>
                    <a:close/>
                    <a:moveTo>
                      <a:pt x="101" y="48"/>
                    </a:moveTo>
                    <a:lnTo>
                      <a:pt x="101" y="48"/>
                    </a:lnTo>
                    <a:lnTo>
                      <a:pt x="87" y="56"/>
                    </a:lnTo>
                    <a:lnTo>
                      <a:pt x="73" y="66"/>
                    </a:lnTo>
                    <a:lnTo>
                      <a:pt x="62" y="79"/>
                    </a:lnTo>
                    <a:lnTo>
                      <a:pt x="57" y="86"/>
                    </a:lnTo>
                    <a:lnTo>
                      <a:pt x="52" y="93"/>
                    </a:lnTo>
                    <a:lnTo>
                      <a:pt x="48" y="100"/>
                    </a:lnTo>
                    <a:lnTo>
                      <a:pt x="44" y="109"/>
                    </a:lnTo>
                    <a:lnTo>
                      <a:pt x="40" y="117"/>
                    </a:lnTo>
                    <a:lnTo>
                      <a:pt x="38" y="126"/>
                    </a:lnTo>
                    <a:lnTo>
                      <a:pt x="37" y="135"/>
                    </a:lnTo>
                    <a:lnTo>
                      <a:pt x="36" y="144"/>
                    </a:lnTo>
                    <a:lnTo>
                      <a:pt x="37" y="153"/>
                    </a:lnTo>
                    <a:lnTo>
                      <a:pt x="38" y="163"/>
                    </a:lnTo>
                    <a:lnTo>
                      <a:pt x="38" y="163"/>
                    </a:lnTo>
                    <a:lnTo>
                      <a:pt x="41" y="172"/>
                    </a:lnTo>
                    <a:lnTo>
                      <a:pt x="44" y="180"/>
                    </a:lnTo>
                    <a:lnTo>
                      <a:pt x="48" y="187"/>
                    </a:lnTo>
                    <a:lnTo>
                      <a:pt x="52" y="194"/>
                    </a:lnTo>
                    <a:lnTo>
                      <a:pt x="56" y="202"/>
                    </a:lnTo>
                    <a:lnTo>
                      <a:pt x="62" y="208"/>
                    </a:lnTo>
                    <a:lnTo>
                      <a:pt x="67" y="214"/>
                    </a:lnTo>
                    <a:lnTo>
                      <a:pt x="73" y="219"/>
                    </a:lnTo>
                    <a:lnTo>
                      <a:pt x="81" y="224"/>
                    </a:lnTo>
                    <a:lnTo>
                      <a:pt x="88" y="229"/>
                    </a:lnTo>
                    <a:lnTo>
                      <a:pt x="95" y="232"/>
                    </a:lnTo>
                    <a:lnTo>
                      <a:pt x="103" y="235"/>
                    </a:lnTo>
                    <a:lnTo>
                      <a:pt x="112" y="238"/>
                    </a:lnTo>
                    <a:lnTo>
                      <a:pt x="121" y="239"/>
                    </a:lnTo>
                    <a:lnTo>
                      <a:pt x="129" y="241"/>
                    </a:lnTo>
                    <a:lnTo>
                      <a:pt x="139" y="241"/>
                    </a:lnTo>
                    <a:lnTo>
                      <a:pt x="139" y="241"/>
                    </a:lnTo>
                    <a:lnTo>
                      <a:pt x="147" y="241"/>
                    </a:lnTo>
                    <a:lnTo>
                      <a:pt x="155" y="240"/>
                    </a:lnTo>
                    <a:lnTo>
                      <a:pt x="163" y="238"/>
                    </a:lnTo>
                    <a:lnTo>
                      <a:pt x="171" y="236"/>
                    </a:lnTo>
                    <a:lnTo>
                      <a:pt x="171" y="236"/>
                    </a:lnTo>
                    <a:lnTo>
                      <a:pt x="179" y="233"/>
                    </a:lnTo>
                    <a:lnTo>
                      <a:pt x="187" y="229"/>
                    </a:lnTo>
                    <a:lnTo>
                      <a:pt x="194" y="224"/>
                    </a:lnTo>
                    <a:lnTo>
                      <a:pt x="201" y="219"/>
                    </a:lnTo>
                    <a:lnTo>
                      <a:pt x="207" y="214"/>
                    </a:lnTo>
                    <a:lnTo>
                      <a:pt x="213" y="208"/>
                    </a:lnTo>
                    <a:lnTo>
                      <a:pt x="217" y="202"/>
                    </a:lnTo>
                    <a:lnTo>
                      <a:pt x="222" y="194"/>
                    </a:lnTo>
                    <a:lnTo>
                      <a:pt x="225" y="187"/>
                    </a:lnTo>
                    <a:lnTo>
                      <a:pt x="228" y="180"/>
                    </a:lnTo>
                    <a:lnTo>
                      <a:pt x="230" y="172"/>
                    </a:lnTo>
                    <a:lnTo>
                      <a:pt x="233" y="163"/>
                    </a:lnTo>
                    <a:lnTo>
                      <a:pt x="234" y="155"/>
                    </a:lnTo>
                    <a:lnTo>
                      <a:pt x="234" y="147"/>
                    </a:lnTo>
                    <a:lnTo>
                      <a:pt x="233" y="139"/>
                    </a:lnTo>
                    <a:lnTo>
                      <a:pt x="230" y="130"/>
                    </a:lnTo>
                    <a:lnTo>
                      <a:pt x="230" y="130"/>
                    </a:lnTo>
                    <a:lnTo>
                      <a:pt x="228" y="121"/>
                    </a:lnTo>
                    <a:lnTo>
                      <a:pt x="225" y="113"/>
                    </a:lnTo>
                    <a:lnTo>
                      <a:pt x="221" y="105"/>
                    </a:lnTo>
                    <a:lnTo>
                      <a:pt x="216" y="97"/>
                    </a:lnTo>
                    <a:lnTo>
                      <a:pt x="212" y="90"/>
                    </a:lnTo>
                    <a:lnTo>
                      <a:pt x="206" y="84"/>
                    </a:lnTo>
                    <a:lnTo>
                      <a:pt x="199" y="78"/>
                    </a:lnTo>
                    <a:lnTo>
                      <a:pt x="192" y="73"/>
                    </a:lnTo>
                    <a:lnTo>
                      <a:pt x="185" y="67"/>
                    </a:lnTo>
                    <a:lnTo>
                      <a:pt x="177" y="63"/>
                    </a:lnTo>
                    <a:lnTo>
                      <a:pt x="168" y="59"/>
                    </a:lnTo>
                    <a:lnTo>
                      <a:pt x="160" y="56"/>
                    </a:lnTo>
                    <a:lnTo>
                      <a:pt x="150" y="53"/>
                    </a:lnTo>
                    <a:lnTo>
                      <a:pt x="141" y="51"/>
                    </a:lnTo>
                    <a:lnTo>
                      <a:pt x="129" y="50"/>
                    </a:lnTo>
                    <a:lnTo>
                      <a:pt x="119" y="49"/>
                    </a:lnTo>
                    <a:lnTo>
                      <a:pt x="119" y="49"/>
                    </a:lnTo>
                    <a:lnTo>
                      <a:pt x="115" y="49"/>
                    </a:lnTo>
                    <a:lnTo>
                      <a:pt x="112" y="47"/>
                    </a:lnTo>
                    <a:lnTo>
                      <a:pt x="107" y="45"/>
                    </a:lnTo>
                    <a:lnTo>
                      <a:pt x="101" y="4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81" name="chenying0907 926"/>
              <p:cNvSpPr>
                <a:spLocks noEditPoints="1"/>
              </p:cNvSpPr>
              <p:nvPr/>
            </p:nvSpPr>
            <p:spPr bwMode="auto">
              <a:xfrm>
                <a:off x="3282950" y="1227138"/>
                <a:ext cx="644525" cy="642938"/>
              </a:xfrm>
              <a:custGeom>
                <a:avLst/>
                <a:gdLst/>
                <a:ahLst/>
                <a:cxnLst>
                  <a:cxn ang="0">
                    <a:pos x="653" y="1206"/>
                  </a:cxn>
                  <a:cxn ang="0">
                    <a:pos x="563" y="1160"/>
                  </a:cxn>
                  <a:cxn ang="0">
                    <a:pos x="550" y="1153"/>
                  </a:cxn>
                  <a:cxn ang="0">
                    <a:pos x="236" y="832"/>
                  </a:cxn>
                  <a:cxn ang="0">
                    <a:pos x="143" y="731"/>
                  </a:cxn>
                  <a:cxn ang="0">
                    <a:pos x="77" y="679"/>
                  </a:cxn>
                  <a:cxn ang="0">
                    <a:pos x="72" y="657"/>
                  </a:cxn>
                  <a:cxn ang="0">
                    <a:pos x="40" y="570"/>
                  </a:cxn>
                  <a:cxn ang="0">
                    <a:pos x="11" y="425"/>
                  </a:cxn>
                  <a:cxn ang="0">
                    <a:pos x="1" y="212"/>
                  </a:cxn>
                  <a:cxn ang="0">
                    <a:pos x="10" y="196"/>
                  </a:cxn>
                  <a:cxn ang="0">
                    <a:pos x="19" y="182"/>
                  </a:cxn>
                  <a:cxn ang="0">
                    <a:pos x="110" y="81"/>
                  </a:cxn>
                  <a:cxn ang="0">
                    <a:pos x="210" y="10"/>
                  </a:cxn>
                  <a:cxn ang="0">
                    <a:pos x="228" y="8"/>
                  </a:cxn>
                  <a:cxn ang="0">
                    <a:pos x="242" y="2"/>
                  </a:cxn>
                  <a:cxn ang="0">
                    <a:pos x="419" y="2"/>
                  </a:cxn>
                  <a:cxn ang="0">
                    <a:pos x="599" y="26"/>
                  </a:cxn>
                  <a:cxn ang="0">
                    <a:pos x="638" y="36"/>
                  </a:cxn>
                  <a:cxn ang="0">
                    <a:pos x="656" y="46"/>
                  </a:cxn>
                  <a:cxn ang="0">
                    <a:pos x="887" y="256"/>
                  </a:cxn>
                  <a:cxn ang="0">
                    <a:pos x="1107" y="475"/>
                  </a:cxn>
                  <a:cxn ang="0">
                    <a:pos x="1167" y="525"/>
                  </a:cxn>
                  <a:cxn ang="0">
                    <a:pos x="1185" y="553"/>
                  </a:cxn>
                  <a:cxn ang="0">
                    <a:pos x="1215" y="644"/>
                  </a:cxn>
                  <a:cxn ang="0">
                    <a:pos x="1218" y="725"/>
                  </a:cxn>
                  <a:cxn ang="0">
                    <a:pos x="1194" y="798"/>
                  </a:cxn>
                  <a:cxn ang="0">
                    <a:pos x="1193" y="817"/>
                  </a:cxn>
                  <a:cxn ang="0">
                    <a:pos x="1109" y="909"/>
                  </a:cxn>
                  <a:cxn ang="0">
                    <a:pos x="862" y="1146"/>
                  </a:cxn>
                  <a:cxn ang="0">
                    <a:pos x="853" y="1157"/>
                  </a:cxn>
                  <a:cxn ang="0">
                    <a:pos x="761" y="1206"/>
                  </a:cxn>
                  <a:cxn ang="0">
                    <a:pos x="231" y="43"/>
                  </a:cxn>
                  <a:cxn ang="0">
                    <a:pos x="137" y="108"/>
                  </a:cxn>
                  <a:cxn ang="0">
                    <a:pos x="54" y="198"/>
                  </a:cxn>
                  <a:cxn ang="0">
                    <a:pos x="40" y="216"/>
                  </a:cxn>
                  <a:cxn ang="0">
                    <a:pos x="45" y="400"/>
                  </a:cxn>
                  <a:cxn ang="0">
                    <a:pos x="68" y="529"/>
                  </a:cxn>
                  <a:cxn ang="0">
                    <a:pos x="105" y="637"/>
                  </a:cxn>
                  <a:cxn ang="0">
                    <a:pos x="112" y="658"/>
                  </a:cxn>
                  <a:cxn ang="0">
                    <a:pos x="181" y="718"/>
                  </a:cxn>
                  <a:cxn ang="0">
                    <a:pos x="294" y="841"/>
                  </a:cxn>
                  <a:cxn ang="0">
                    <a:pos x="585" y="1129"/>
                  </a:cxn>
                  <a:cxn ang="0">
                    <a:pos x="633" y="1159"/>
                  </a:cxn>
                  <a:cxn ang="0">
                    <a:pos x="706" y="1177"/>
                  </a:cxn>
                  <a:cxn ang="0">
                    <a:pos x="765" y="1165"/>
                  </a:cxn>
                  <a:cxn ang="0">
                    <a:pos x="823" y="1131"/>
                  </a:cxn>
                  <a:cxn ang="0">
                    <a:pos x="865" y="1090"/>
                  </a:cxn>
                  <a:cxn ang="0">
                    <a:pos x="1140" y="817"/>
                  </a:cxn>
                  <a:cxn ang="0">
                    <a:pos x="1147" y="803"/>
                  </a:cxn>
                  <a:cxn ang="0">
                    <a:pos x="1177" y="736"/>
                  </a:cxn>
                  <a:cxn ang="0">
                    <a:pos x="1179" y="657"/>
                  </a:cxn>
                  <a:cxn ang="0">
                    <a:pos x="1148" y="564"/>
                  </a:cxn>
                  <a:cxn ang="0">
                    <a:pos x="1140" y="556"/>
                  </a:cxn>
                  <a:cxn ang="0">
                    <a:pos x="894" y="335"/>
                  </a:cxn>
                  <a:cxn ang="0">
                    <a:pos x="627" y="72"/>
                  </a:cxn>
                  <a:cxn ang="0">
                    <a:pos x="558" y="57"/>
                  </a:cxn>
                  <a:cxn ang="0">
                    <a:pos x="377" y="39"/>
                  </a:cxn>
                  <a:cxn ang="0">
                    <a:pos x="236" y="40"/>
                  </a:cxn>
                </a:cxnLst>
                <a:rect l="0" t="0" r="r" b="b"/>
                <a:pathLst>
                  <a:path w="1220" h="1215">
                    <a:moveTo>
                      <a:pt x="706" y="1215"/>
                    </a:moveTo>
                    <a:lnTo>
                      <a:pt x="706" y="1215"/>
                    </a:lnTo>
                    <a:lnTo>
                      <a:pt x="688" y="1214"/>
                    </a:lnTo>
                    <a:lnTo>
                      <a:pt x="671" y="1211"/>
                    </a:lnTo>
                    <a:lnTo>
                      <a:pt x="653" y="1206"/>
                    </a:lnTo>
                    <a:lnTo>
                      <a:pt x="636" y="1200"/>
                    </a:lnTo>
                    <a:lnTo>
                      <a:pt x="617" y="1193"/>
                    </a:lnTo>
                    <a:lnTo>
                      <a:pt x="599" y="1184"/>
                    </a:lnTo>
                    <a:lnTo>
                      <a:pt x="581" y="1172"/>
                    </a:lnTo>
                    <a:lnTo>
                      <a:pt x="563" y="1160"/>
                    </a:lnTo>
                    <a:lnTo>
                      <a:pt x="561" y="1158"/>
                    </a:lnTo>
                    <a:lnTo>
                      <a:pt x="558" y="1158"/>
                    </a:lnTo>
                    <a:lnTo>
                      <a:pt x="558" y="1158"/>
                    </a:lnTo>
                    <a:lnTo>
                      <a:pt x="554" y="1156"/>
                    </a:lnTo>
                    <a:lnTo>
                      <a:pt x="550" y="1153"/>
                    </a:lnTo>
                    <a:lnTo>
                      <a:pt x="307" y="910"/>
                    </a:lnTo>
                    <a:lnTo>
                      <a:pt x="307" y="910"/>
                    </a:lnTo>
                    <a:lnTo>
                      <a:pt x="290" y="891"/>
                    </a:lnTo>
                    <a:lnTo>
                      <a:pt x="271" y="872"/>
                    </a:lnTo>
                    <a:lnTo>
                      <a:pt x="236" y="832"/>
                    </a:lnTo>
                    <a:lnTo>
                      <a:pt x="236" y="832"/>
                    </a:lnTo>
                    <a:lnTo>
                      <a:pt x="200" y="790"/>
                    </a:lnTo>
                    <a:lnTo>
                      <a:pt x="181" y="771"/>
                    </a:lnTo>
                    <a:lnTo>
                      <a:pt x="163" y="751"/>
                    </a:lnTo>
                    <a:lnTo>
                      <a:pt x="143" y="731"/>
                    </a:lnTo>
                    <a:lnTo>
                      <a:pt x="123" y="714"/>
                    </a:lnTo>
                    <a:lnTo>
                      <a:pt x="102" y="697"/>
                    </a:lnTo>
                    <a:lnTo>
                      <a:pt x="80" y="682"/>
                    </a:lnTo>
                    <a:lnTo>
                      <a:pt x="80" y="682"/>
                    </a:lnTo>
                    <a:lnTo>
                      <a:pt x="77" y="679"/>
                    </a:lnTo>
                    <a:lnTo>
                      <a:pt x="74" y="677"/>
                    </a:lnTo>
                    <a:lnTo>
                      <a:pt x="72" y="670"/>
                    </a:lnTo>
                    <a:lnTo>
                      <a:pt x="71" y="665"/>
                    </a:lnTo>
                    <a:lnTo>
                      <a:pt x="71" y="661"/>
                    </a:lnTo>
                    <a:lnTo>
                      <a:pt x="72" y="657"/>
                    </a:lnTo>
                    <a:lnTo>
                      <a:pt x="71" y="654"/>
                    </a:lnTo>
                    <a:lnTo>
                      <a:pt x="71" y="654"/>
                    </a:lnTo>
                    <a:lnTo>
                      <a:pt x="59" y="626"/>
                    </a:lnTo>
                    <a:lnTo>
                      <a:pt x="49" y="598"/>
                    </a:lnTo>
                    <a:lnTo>
                      <a:pt x="40" y="570"/>
                    </a:lnTo>
                    <a:lnTo>
                      <a:pt x="32" y="541"/>
                    </a:lnTo>
                    <a:lnTo>
                      <a:pt x="25" y="512"/>
                    </a:lnTo>
                    <a:lnTo>
                      <a:pt x="19" y="483"/>
                    </a:lnTo>
                    <a:lnTo>
                      <a:pt x="15" y="453"/>
                    </a:lnTo>
                    <a:lnTo>
                      <a:pt x="11" y="425"/>
                    </a:lnTo>
                    <a:lnTo>
                      <a:pt x="7" y="396"/>
                    </a:lnTo>
                    <a:lnTo>
                      <a:pt x="4" y="368"/>
                    </a:lnTo>
                    <a:lnTo>
                      <a:pt x="1" y="312"/>
                    </a:lnTo>
                    <a:lnTo>
                      <a:pt x="0" y="259"/>
                    </a:lnTo>
                    <a:lnTo>
                      <a:pt x="1" y="212"/>
                    </a:lnTo>
                    <a:lnTo>
                      <a:pt x="1" y="212"/>
                    </a:lnTo>
                    <a:lnTo>
                      <a:pt x="1" y="207"/>
                    </a:lnTo>
                    <a:lnTo>
                      <a:pt x="3" y="202"/>
                    </a:lnTo>
                    <a:lnTo>
                      <a:pt x="6" y="198"/>
                    </a:lnTo>
                    <a:lnTo>
                      <a:pt x="10" y="196"/>
                    </a:lnTo>
                    <a:lnTo>
                      <a:pt x="14" y="193"/>
                    </a:lnTo>
                    <a:lnTo>
                      <a:pt x="16" y="188"/>
                    </a:lnTo>
                    <a:lnTo>
                      <a:pt x="16" y="188"/>
                    </a:lnTo>
                    <a:lnTo>
                      <a:pt x="17" y="185"/>
                    </a:lnTo>
                    <a:lnTo>
                      <a:pt x="19" y="182"/>
                    </a:lnTo>
                    <a:lnTo>
                      <a:pt x="19" y="182"/>
                    </a:lnTo>
                    <a:lnTo>
                      <a:pt x="41" y="154"/>
                    </a:lnTo>
                    <a:lnTo>
                      <a:pt x="63" y="127"/>
                    </a:lnTo>
                    <a:lnTo>
                      <a:pt x="86" y="103"/>
                    </a:lnTo>
                    <a:lnTo>
                      <a:pt x="110" y="81"/>
                    </a:lnTo>
                    <a:lnTo>
                      <a:pt x="135" y="60"/>
                    </a:lnTo>
                    <a:lnTo>
                      <a:pt x="159" y="41"/>
                    </a:lnTo>
                    <a:lnTo>
                      <a:pt x="185" y="25"/>
                    </a:lnTo>
                    <a:lnTo>
                      <a:pt x="210" y="10"/>
                    </a:lnTo>
                    <a:lnTo>
                      <a:pt x="210" y="10"/>
                    </a:lnTo>
                    <a:lnTo>
                      <a:pt x="215" y="8"/>
                    </a:lnTo>
                    <a:lnTo>
                      <a:pt x="219" y="7"/>
                    </a:lnTo>
                    <a:lnTo>
                      <a:pt x="219" y="7"/>
                    </a:lnTo>
                    <a:lnTo>
                      <a:pt x="222" y="8"/>
                    </a:lnTo>
                    <a:lnTo>
                      <a:pt x="228" y="8"/>
                    </a:lnTo>
                    <a:lnTo>
                      <a:pt x="232" y="5"/>
                    </a:lnTo>
                    <a:lnTo>
                      <a:pt x="232" y="5"/>
                    </a:lnTo>
                    <a:lnTo>
                      <a:pt x="236" y="3"/>
                    </a:lnTo>
                    <a:lnTo>
                      <a:pt x="242" y="2"/>
                    </a:lnTo>
                    <a:lnTo>
                      <a:pt x="242" y="2"/>
                    </a:lnTo>
                    <a:lnTo>
                      <a:pt x="291" y="0"/>
                    </a:lnTo>
                    <a:lnTo>
                      <a:pt x="335" y="0"/>
                    </a:lnTo>
                    <a:lnTo>
                      <a:pt x="335" y="0"/>
                    </a:lnTo>
                    <a:lnTo>
                      <a:pt x="377" y="0"/>
                    </a:lnTo>
                    <a:lnTo>
                      <a:pt x="419" y="2"/>
                    </a:lnTo>
                    <a:lnTo>
                      <a:pt x="458" y="5"/>
                    </a:lnTo>
                    <a:lnTo>
                      <a:pt x="495" y="8"/>
                    </a:lnTo>
                    <a:lnTo>
                      <a:pt x="531" y="13"/>
                    </a:lnTo>
                    <a:lnTo>
                      <a:pt x="566" y="20"/>
                    </a:lnTo>
                    <a:lnTo>
                      <a:pt x="599" y="26"/>
                    </a:lnTo>
                    <a:lnTo>
                      <a:pt x="631" y="34"/>
                    </a:lnTo>
                    <a:lnTo>
                      <a:pt x="631" y="34"/>
                    </a:lnTo>
                    <a:lnTo>
                      <a:pt x="634" y="35"/>
                    </a:lnTo>
                    <a:lnTo>
                      <a:pt x="636" y="36"/>
                    </a:lnTo>
                    <a:lnTo>
                      <a:pt x="638" y="36"/>
                    </a:lnTo>
                    <a:lnTo>
                      <a:pt x="638" y="36"/>
                    </a:lnTo>
                    <a:lnTo>
                      <a:pt x="642" y="36"/>
                    </a:lnTo>
                    <a:lnTo>
                      <a:pt x="646" y="38"/>
                    </a:lnTo>
                    <a:lnTo>
                      <a:pt x="656" y="46"/>
                    </a:lnTo>
                    <a:lnTo>
                      <a:pt x="656" y="46"/>
                    </a:lnTo>
                    <a:lnTo>
                      <a:pt x="697" y="80"/>
                    </a:lnTo>
                    <a:lnTo>
                      <a:pt x="736" y="114"/>
                    </a:lnTo>
                    <a:lnTo>
                      <a:pt x="775" y="149"/>
                    </a:lnTo>
                    <a:lnTo>
                      <a:pt x="812" y="184"/>
                    </a:lnTo>
                    <a:lnTo>
                      <a:pt x="887" y="256"/>
                    </a:lnTo>
                    <a:lnTo>
                      <a:pt x="958" y="328"/>
                    </a:lnTo>
                    <a:lnTo>
                      <a:pt x="958" y="328"/>
                    </a:lnTo>
                    <a:lnTo>
                      <a:pt x="1008" y="379"/>
                    </a:lnTo>
                    <a:lnTo>
                      <a:pt x="1057" y="428"/>
                    </a:lnTo>
                    <a:lnTo>
                      <a:pt x="1107" y="475"/>
                    </a:lnTo>
                    <a:lnTo>
                      <a:pt x="1156" y="521"/>
                    </a:lnTo>
                    <a:lnTo>
                      <a:pt x="1159" y="524"/>
                    </a:lnTo>
                    <a:lnTo>
                      <a:pt x="1163" y="524"/>
                    </a:lnTo>
                    <a:lnTo>
                      <a:pt x="1163" y="524"/>
                    </a:lnTo>
                    <a:lnTo>
                      <a:pt x="1167" y="525"/>
                    </a:lnTo>
                    <a:lnTo>
                      <a:pt x="1171" y="527"/>
                    </a:lnTo>
                    <a:lnTo>
                      <a:pt x="1173" y="529"/>
                    </a:lnTo>
                    <a:lnTo>
                      <a:pt x="1175" y="533"/>
                    </a:lnTo>
                    <a:lnTo>
                      <a:pt x="1175" y="533"/>
                    </a:lnTo>
                    <a:lnTo>
                      <a:pt x="1185" y="553"/>
                    </a:lnTo>
                    <a:lnTo>
                      <a:pt x="1193" y="571"/>
                    </a:lnTo>
                    <a:lnTo>
                      <a:pt x="1201" y="590"/>
                    </a:lnTo>
                    <a:lnTo>
                      <a:pt x="1207" y="607"/>
                    </a:lnTo>
                    <a:lnTo>
                      <a:pt x="1211" y="626"/>
                    </a:lnTo>
                    <a:lnTo>
                      <a:pt x="1215" y="644"/>
                    </a:lnTo>
                    <a:lnTo>
                      <a:pt x="1218" y="660"/>
                    </a:lnTo>
                    <a:lnTo>
                      <a:pt x="1220" y="677"/>
                    </a:lnTo>
                    <a:lnTo>
                      <a:pt x="1220" y="693"/>
                    </a:lnTo>
                    <a:lnTo>
                      <a:pt x="1220" y="710"/>
                    </a:lnTo>
                    <a:lnTo>
                      <a:pt x="1218" y="725"/>
                    </a:lnTo>
                    <a:lnTo>
                      <a:pt x="1216" y="741"/>
                    </a:lnTo>
                    <a:lnTo>
                      <a:pt x="1212" y="755"/>
                    </a:lnTo>
                    <a:lnTo>
                      <a:pt x="1208" y="771"/>
                    </a:lnTo>
                    <a:lnTo>
                      <a:pt x="1202" y="785"/>
                    </a:lnTo>
                    <a:lnTo>
                      <a:pt x="1194" y="798"/>
                    </a:lnTo>
                    <a:lnTo>
                      <a:pt x="1192" y="804"/>
                    </a:lnTo>
                    <a:lnTo>
                      <a:pt x="1193" y="809"/>
                    </a:lnTo>
                    <a:lnTo>
                      <a:pt x="1193" y="809"/>
                    </a:lnTo>
                    <a:lnTo>
                      <a:pt x="1194" y="813"/>
                    </a:lnTo>
                    <a:lnTo>
                      <a:pt x="1193" y="817"/>
                    </a:lnTo>
                    <a:lnTo>
                      <a:pt x="1191" y="821"/>
                    </a:lnTo>
                    <a:lnTo>
                      <a:pt x="1188" y="826"/>
                    </a:lnTo>
                    <a:lnTo>
                      <a:pt x="1188" y="826"/>
                    </a:lnTo>
                    <a:lnTo>
                      <a:pt x="1147" y="869"/>
                    </a:lnTo>
                    <a:lnTo>
                      <a:pt x="1109" y="909"/>
                    </a:lnTo>
                    <a:lnTo>
                      <a:pt x="1070" y="948"/>
                    </a:lnTo>
                    <a:lnTo>
                      <a:pt x="1031" y="985"/>
                    </a:lnTo>
                    <a:lnTo>
                      <a:pt x="952" y="1062"/>
                    </a:lnTo>
                    <a:lnTo>
                      <a:pt x="862" y="1146"/>
                    </a:lnTo>
                    <a:lnTo>
                      <a:pt x="862" y="1146"/>
                    </a:lnTo>
                    <a:lnTo>
                      <a:pt x="858" y="1151"/>
                    </a:lnTo>
                    <a:lnTo>
                      <a:pt x="857" y="1152"/>
                    </a:lnTo>
                    <a:lnTo>
                      <a:pt x="857" y="1152"/>
                    </a:lnTo>
                    <a:lnTo>
                      <a:pt x="853" y="1157"/>
                    </a:lnTo>
                    <a:lnTo>
                      <a:pt x="853" y="1157"/>
                    </a:lnTo>
                    <a:lnTo>
                      <a:pt x="834" y="1170"/>
                    </a:lnTo>
                    <a:lnTo>
                      <a:pt x="815" y="1182"/>
                    </a:lnTo>
                    <a:lnTo>
                      <a:pt x="798" y="1192"/>
                    </a:lnTo>
                    <a:lnTo>
                      <a:pt x="779" y="1200"/>
                    </a:lnTo>
                    <a:lnTo>
                      <a:pt x="761" y="1206"/>
                    </a:lnTo>
                    <a:lnTo>
                      <a:pt x="743" y="1211"/>
                    </a:lnTo>
                    <a:lnTo>
                      <a:pt x="724" y="1214"/>
                    </a:lnTo>
                    <a:lnTo>
                      <a:pt x="706" y="1215"/>
                    </a:lnTo>
                    <a:lnTo>
                      <a:pt x="706" y="1215"/>
                    </a:lnTo>
                    <a:close/>
                    <a:moveTo>
                      <a:pt x="231" y="43"/>
                    </a:moveTo>
                    <a:lnTo>
                      <a:pt x="231" y="43"/>
                    </a:lnTo>
                    <a:lnTo>
                      <a:pt x="206" y="57"/>
                    </a:lnTo>
                    <a:lnTo>
                      <a:pt x="182" y="72"/>
                    </a:lnTo>
                    <a:lnTo>
                      <a:pt x="159" y="90"/>
                    </a:lnTo>
                    <a:lnTo>
                      <a:pt x="137" y="108"/>
                    </a:lnTo>
                    <a:lnTo>
                      <a:pt x="114" y="129"/>
                    </a:lnTo>
                    <a:lnTo>
                      <a:pt x="93" y="151"/>
                    </a:lnTo>
                    <a:lnTo>
                      <a:pt x="73" y="175"/>
                    </a:lnTo>
                    <a:lnTo>
                      <a:pt x="54" y="198"/>
                    </a:lnTo>
                    <a:lnTo>
                      <a:pt x="54" y="198"/>
                    </a:lnTo>
                    <a:lnTo>
                      <a:pt x="50" y="202"/>
                    </a:lnTo>
                    <a:lnTo>
                      <a:pt x="46" y="205"/>
                    </a:lnTo>
                    <a:lnTo>
                      <a:pt x="40" y="208"/>
                    </a:lnTo>
                    <a:lnTo>
                      <a:pt x="40" y="216"/>
                    </a:lnTo>
                    <a:lnTo>
                      <a:pt x="40" y="216"/>
                    </a:lnTo>
                    <a:lnTo>
                      <a:pt x="39" y="280"/>
                    </a:lnTo>
                    <a:lnTo>
                      <a:pt x="40" y="311"/>
                    </a:lnTo>
                    <a:lnTo>
                      <a:pt x="41" y="342"/>
                    </a:lnTo>
                    <a:lnTo>
                      <a:pt x="43" y="371"/>
                    </a:lnTo>
                    <a:lnTo>
                      <a:pt x="45" y="400"/>
                    </a:lnTo>
                    <a:lnTo>
                      <a:pt x="49" y="427"/>
                    </a:lnTo>
                    <a:lnTo>
                      <a:pt x="52" y="453"/>
                    </a:lnTo>
                    <a:lnTo>
                      <a:pt x="56" y="479"/>
                    </a:lnTo>
                    <a:lnTo>
                      <a:pt x="61" y="504"/>
                    </a:lnTo>
                    <a:lnTo>
                      <a:pt x="68" y="529"/>
                    </a:lnTo>
                    <a:lnTo>
                      <a:pt x="74" y="552"/>
                    </a:lnTo>
                    <a:lnTo>
                      <a:pt x="80" y="574"/>
                    </a:lnTo>
                    <a:lnTo>
                      <a:pt x="88" y="596"/>
                    </a:lnTo>
                    <a:lnTo>
                      <a:pt x="96" y="618"/>
                    </a:lnTo>
                    <a:lnTo>
                      <a:pt x="105" y="637"/>
                    </a:lnTo>
                    <a:lnTo>
                      <a:pt x="105" y="637"/>
                    </a:lnTo>
                    <a:lnTo>
                      <a:pt x="107" y="642"/>
                    </a:lnTo>
                    <a:lnTo>
                      <a:pt x="107" y="648"/>
                    </a:lnTo>
                    <a:lnTo>
                      <a:pt x="107" y="654"/>
                    </a:lnTo>
                    <a:lnTo>
                      <a:pt x="112" y="658"/>
                    </a:lnTo>
                    <a:lnTo>
                      <a:pt x="112" y="658"/>
                    </a:lnTo>
                    <a:lnTo>
                      <a:pt x="131" y="671"/>
                    </a:lnTo>
                    <a:lnTo>
                      <a:pt x="148" y="686"/>
                    </a:lnTo>
                    <a:lnTo>
                      <a:pt x="165" y="701"/>
                    </a:lnTo>
                    <a:lnTo>
                      <a:pt x="181" y="718"/>
                    </a:lnTo>
                    <a:lnTo>
                      <a:pt x="213" y="751"/>
                    </a:lnTo>
                    <a:lnTo>
                      <a:pt x="243" y="785"/>
                    </a:lnTo>
                    <a:lnTo>
                      <a:pt x="243" y="785"/>
                    </a:lnTo>
                    <a:lnTo>
                      <a:pt x="276" y="822"/>
                    </a:lnTo>
                    <a:lnTo>
                      <a:pt x="294" y="841"/>
                    </a:lnTo>
                    <a:lnTo>
                      <a:pt x="311" y="859"/>
                    </a:lnTo>
                    <a:lnTo>
                      <a:pt x="579" y="1127"/>
                    </a:lnTo>
                    <a:lnTo>
                      <a:pt x="582" y="1128"/>
                    </a:lnTo>
                    <a:lnTo>
                      <a:pt x="582" y="1128"/>
                    </a:lnTo>
                    <a:lnTo>
                      <a:pt x="585" y="1129"/>
                    </a:lnTo>
                    <a:lnTo>
                      <a:pt x="588" y="1131"/>
                    </a:lnTo>
                    <a:lnTo>
                      <a:pt x="588" y="1131"/>
                    </a:lnTo>
                    <a:lnTo>
                      <a:pt x="604" y="1142"/>
                    </a:lnTo>
                    <a:lnTo>
                      <a:pt x="618" y="1152"/>
                    </a:lnTo>
                    <a:lnTo>
                      <a:pt x="633" y="1159"/>
                    </a:lnTo>
                    <a:lnTo>
                      <a:pt x="647" y="1165"/>
                    </a:lnTo>
                    <a:lnTo>
                      <a:pt x="662" y="1170"/>
                    </a:lnTo>
                    <a:lnTo>
                      <a:pt x="677" y="1174"/>
                    </a:lnTo>
                    <a:lnTo>
                      <a:pt x="691" y="1177"/>
                    </a:lnTo>
                    <a:lnTo>
                      <a:pt x="706" y="1177"/>
                    </a:lnTo>
                    <a:lnTo>
                      <a:pt x="706" y="1177"/>
                    </a:lnTo>
                    <a:lnTo>
                      <a:pt x="720" y="1177"/>
                    </a:lnTo>
                    <a:lnTo>
                      <a:pt x="735" y="1174"/>
                    </a:lnTo>
                    <a:lnTo>
                      <a:pt x="750" y="1170"/>
                    </a:lnTo>
                    <a:lnTo>
                      <a:pt x="765" y="1165"/>
                    </a:lnTo>
                    <a:lnTo>
                      <a:pt x="779" y="1159"/>
                    </a:lnTo>
                    <a:lnTo>
                      <a:pt x="794" y="1152"/>
                    </a:lnTo>
                    <a:lnTo>
                      <a:pt x="808" y="1142"/>
                    </a:lnTo>
                    <a:lnTo>
                      <a:pt x="823" y="1131"/>
                    </a:lnTo>
                    <a:lnTo>
                      <a:pt x="823" y="1131"/>
                    </a:lnTo>
                    <a:lnTo>
                      <a:pt x="824" y="1130"/>
                    </a:lnTo>
                    <a:lnTo>
                      <a:pt x="825" y="1130"/>
                    </a:lnTo>
                    <a:lnTo>
                      <a:pt x="826" y="1129"/>
                    </a:lnTo>
                    <a:lnTo>
                      <a:pt x="865" y="1090"/>
                    </a:lnTo>
                    <a:lnTo>
                      <a:pt x="865" y="1090"/>
                    </a:lnTo>
                    <a:lnTo>
                      <a:pt x="934" y="1017"/>
                    </a:lnTo>
                    <a:lnTo>
                      <a:pt x="1002" y="949"/>
                    </a:lnTo>
                    <a:lnTo>
                      <a:pt x="1069" y="883"/>
                    </a:lnTo>
                    <a:lnTo>
                      <a:pt x="1105" y="850"/>
                    </a:lnTo>
                    <a:lnTo>
                      <a:pt x="1140" y="817"/>
                    </a:lnTo>
                    <a:lnTo>
                      <a:pt x="1143" y="815"/>
                    </a:lnTo>
                    <a:lnTo>
                      <a:pt x="1144" y="811"/>
                    </a:lnTo>
                    <a:lnTo>
                      <a:pt x="1144" y="811"/>
                    </a:lnTo>
                    <a:lnTo>
                      <a:pt x="1145" y="807"/>
                    </a:lnTo>
                    <a:lnTo>
                      <a:pt x="1147" y="803"/>
                    </a:lnTo>
                    <a:lnTo>
                      <a:pt x="1147" y="803"/>
                    </a:lnTo>
                    <a:lnTo>
                      <a:pt x="1157" y="786"/>
                    </a:lnTo>
                    <a:lnTo>
                      <a:pt x="1165" y="770"/>
                    </a:lnTo>
                    <a:lnTo>
                      <a:pt x="1173" y="753"/>
                    </a:lnTo>
                    <a:lnTo>
                      <a:pt x="1177" y="736"/>
                    </a:lnTo>
                    <a:lnTo>
                      <a:pt x="1180" y="720"/>
                    </a:lnTo>
                    <a:lnTo>
                      <a:pt x="1182" y="703"/>
                    </a:lnTo>
                    <a:lnTo>
                      <a:pt x="1182" y="688"/>
                    </a:lnTo>
                    <a:lnTo>
                      <a:pt x="1181" y="672"/>
                    </a:lnTo>
                    <a:lnTo>
                      <a:pt x="1179" y="657"/>
                    </a:lnTo>
                    <a:lnTo>
                      <a:pt x="1176" y="642"/>
                    </a:lnTo>
                    <a:lnTo>
                      <a:pt x="1173" y="628"/>
                    </a:lnTo>
                    <a:lnTo>
                      <a:pt x="1169" y="614"/>
                    </a:lnTo>
                    <a:lnTo>
                      <a:pt x="1158" y="588"/>
                    </a:lnTo>
                    <a:lnTo>
                      <a:pt x="1148" y="564"/>
                    </a:lnTo>
                    <a:lnTo>
                      <a:pt x="1146" y="560"/>
                    </a:lnTo>
                    <a:lnTo>
                      <a:pt x="1143" y="558"/>
                    </a:lnTo>
                    <a:lnTo>
                      <a:pt x="1143" y="558"/>
                    </a:lnTo>
                    <a:lnTo>
                      <a:pt x="1140" y="556"/>
                    </a:lnTo>
                    <a:lnTo>
                      <a:pt x="1140" y="556"/>
                    </a:lnTo>
                    <a:lnTo>
                      <a:pt x="1089" y="514"/>
                    </a:lnTo>
                    <a:lnTo>
                      <a:pt x="1039" y="471"/>
                    </a:lnTo>
                    <a:lnTo>
                      <a:pt x="991" y="427"/>
                    </a:lnTo>
                    <a:lnTo>
                      <a:pt x="942" y="381"/>
                    </a:lnTo>
                    <a:lnTo>
                      <a:pt x="894" y="335"/>
                    </a:lnTo>
                    <a:lnTo>
                      <a:pt x="846" y="289"/>
                    </a:lnTo>
                    <a:lnTo>
                      <a:pt x="752" y="196"/>
                    </a:lnTo>
                    <a:lnTo>
                      <a:pt x="752" y="196"/>
                    </a:lnTo>
                    <a:lnTo>
                      <a:pt x="629" y="75"/>
                    </a:lnTo>
                    <a:lnTo>
                      <a:pt x="627" y="72"/>
                    </a:lnTo>
                    <a:lnTo>
                      <a:pt x="623" y="72"/>
                    </a:lnTo>
                    <a:lnTo>
                      <a:pt x="622" y="71"/>
                    </a:lnTo>
                    <a:lnTo>
                      <a:pt x="622" y="71"/>
                    </a:lnTo>
                    <a:lnTo>
                      <a:pt x="590" y="64"/>
                    </a:lnTo>
                    <a:lnTo>
                      <a:pt x="558" y="57"/>
                    </a:lnTo>
                    <a:lnTo>
                      <a:pt x="525" y="52"/>
                    </a:lnTo>
                    <a:lnTo>
                      <a:pt x="491" y="46"/>
                    </a:lnTo>
                    <a:lnTo>
                      <a:pt x="455" y="43"/>
                    </a:lnTo>
                    <a:lnTo>
                      <a:pt x="417" y="40"/>
                    </a:lnTo>
                    <a:lnTo>
                      <a:pt x="377" y="39"/>
                    </a:lnTo>
                    <a:lnTo>
                      <a:pt x="336" y="38"/>
                    </a:lnTo>
                    <a:lnTo>
                      <a:pt x="336" y="38"/>
                    </a:lnTo>
                    <a:lnTo>
                      <a:pt x="291" y="39"/>
                    </a:lnTo>
                    <a:lnTo>
                      <a:pt x="241" y="40"/>
                    </a:lnTo>
                    <a:lnTo>
                      <a:pt x="236" y="40"/>
                    </a:lnTo>
                    <a:lnTo>
                      <a:pt x="232" y="42"/>
                    </a:lnTo>
                    <a:lnTo>
                      <a:pt x="232" y="42"/>
                    </a:lnTo>
                    <a:lnTo>
                      <a:pt x="231" y="43"/>
                    </a:lnTo>
                    <a:lnTo>
                      <a:pt x="231" y="4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82" name="chenying0907 927"/>
              <p:cNvSpPr>
                <a:spLocks noEditPoints="1"/>
              </p:cNvSpPr>
              <p:nvPr/>
            </p:nvSpPr>
            <p:spPr bwMode="auto">
              <a:xfrm>
                <a:off x="3424238" y="1154113"/>
                <a:ext cx="557213" cy="225425"/>
              </a:xfrm>
              <a:custGeom>
                <a:avLst/>
                <a:gdLst/>
                <a:ahLst/>
                <a:cxnLst>
                  <a:cxn ang="0">
                    <a:pos x="77" y="421"/>
                  </a:cxn>
                  <a:cxn ang="0">
                    <a:pos x="65" y="420"/>
                  </a:cxn>
                  <a:cxn ang="0">
                    <a:pos x="28" y="385"/>
                  </a:cxn>
                  <a:cxn ang="0">
                    <a:pos x="2" y="324"/>
                  </a:cxn>
                  <a:cxn ang="0">
                    <a:pos x="1" y="253"/>
                  </a:cxn>
                  <a:cxn ang="0">
                    <a:pos x="3" y="188"/>
                  </a:cxn>
                  <a:cxn ang="0">
                    <a:pos x="40" y="100"/>
                  </a:cxn>
                  <a:cxn ang="0">
                    <a:pos x="87" y="65"/>
                  </a:cxn>
                  <a:cxn ang="0">
                    <a:pos x="160" y="37"/>
                  </a:cxn>
                  <a:cxn ang="0">
                    <a:pos x="250" y="24"/>
                  </a:cxn>
                  <a:cxn ang="0">
                    <a:pos x="311" y="37"/>
                  </a:cxn>
                  <a:cxn ang="0">
                    <a:pos x="412" y="72"/>
                  </a:cxn>
                  <a:cxn ang="0">
                    <a:pos x="529" y="127"/>
                  </a:cxn>
                  <a:cxn ang="0">
                    <a:pos x="587" y="70"/>
                  </a:cxn>
                  <a:cxn ang="0">
                    <a:pos x="661" y="29"/>
                  </a:cxn>
                  <a:cxn ang="0">
                    <a:pos x="790" y="1"/>
                  </a:cxn>
                  <a:cxn ang="0">
                    <a:pos x="894" y="10"/>
                  </a:cxn>
                  <a:cxn ang="0">
                    <a:pos x="971" y="35"/>
                  </a:cxn>
                  <a:cxn ang="0">
                    <a:pos x="1030" y="87"/>
                  </a:cxn>
                  <a:cxn ang="0">
                    <a:pos x="1052" y="163"/>
                  </a:cxn>
                  <a:cxn ang="0">
                    <a:pos x="1025" y="252"/>
                  </a:cxn>
                  <a:cxn ang="0">
                    <a:pos x="951" y="306"/>
                  </a:cxn>
                  <a:cxn ang="0">
                    <a:pos x="871" y="326"/>
                  </a:cxn>
                  <a:cxn ang="0">
                    <a:pos x="769" y="315"/>
                  </a:cxn>
                  <a:cxn ang="0">
                    <a:pos x="623" y="246"/>
                  </a:cxn>
                  <a:cxn ang="0">
                    <a:pos x="524" y="190"/>
                  </a:cxn>
                  <a:cxn ang="0">
                    <a:pos x="479" y="259"/>
                  </a:cxn>
                  <a:cxn ang="0">
                    <a:pos x="458" y="261"/>
                  </a:cxn>
                  <a:cxn ang="0">
                    <a:pos x="451" y="244"/>
                  </a:cxn>
                  <a:cxn ang="0">
                    <a:pos x="504" y="162"/>
                  </a:cxn>
                  <a:cxn ang="0">
                    <a:pos x="394" y="95"/>
                  </a:cxn>
                  <a:cxn ang="0">
                    <a:pos x="310" y="68"/>
                  </a:cxn>
                  <a:cxn ang="0">
                    <a:pos x="213" y="57"/>
                  </a:cxn>
                  <a:cxn ang="0">
                    <a:pos x="142" y="76"/>
                  </a:cxn>
                  <a:cxn ang="0">
                    <a:pos x="89" y="99"/>
                  </a:cxn>
                  <a:cxn ang="0">
                    <a:pos x="47" y="159"/>
                  </a:cxn>
                  <a:cxn ang="0">
                    <a:pos x="30" y="231"/>
                  </a:cxn>
                  <a:cxn ang="0">
                    <a:pos x="41" y="335"/>
                  </a:cxn>
                  <a:cxn ang="0">
                    <a:pos x="65" y="372"/>
                  </a:cxn>
                  <a:cxn ang="0">
                    <a:pos x="101" y="397"/>
                  </a:cxn>
                  <a:cxn ang="0">
                    <a:pos x="117" y="394"/>
                  </a:cxn>
                  <a:cxn ang="0">
                    <a:pos x="127" y="410"/>
                  </a:cxn>
                  <a:cxn ang="0">
                    <a:pos x="112" y="425"/>
                  </a:cxn>
                  <a:cxn ang="0">
                    <a:pos x="819" y="29"/>
                  </a:cxn>
                  <a:cxn ang="0">
                    <a:pos x="736" y="41"/>
                  </a:cxn>
                  <a:cxn ang="0">
                    <a:pos x="628" y="80"/>
                  </a:cxn>
                  <a:cxn ang="0">
                    <a:pos x="550" y="152"/>
                  </a:cxn>
                  <a:cxn ang="0">
                    <a:pos x="632" y="213"/>
                  </a:cxn>
                  <a:cxn ang="0">
                    <a:pos x="723" y="264"/>
                  </a:cxn>
                  <a:cxn ang="0">
                    <a:pos x="808" y="289"/>
                  </a:cxn>
                  <a:cxn ang="0">
                    <a:pos x="922" y="285"/>
                  </a:cxn>
                  <a:cxn ang="0">
                    <a:pos x="994" y="243"/>
                  </a:cxn>
                  <a:cxn ang="0">
                    <a:pos x="1021" y="169"/>
                  </a:cxn>
                  <a:cxn ang="0">
                    <a:pos x="1014" y="119"/>
                  </a:cxn>
                  <a:cxn ang="0">
                    <a:pos x="991" y="91"/>
                  </a:cxn>
                  <a:cxn ang="0">
                    <a:pos x="938" y="55"/>
                  </a:cxn>
                  <a:cxn ang="0">
                    <a:pos x="849" y="32"/>
                  </a:cxn>
                </a:cxnLst>
                <a:rect l="0" t="0" r="r" b="b"/>
                <a:pathLst>
                  <a:path w="1052" h="426">
                    <a:moveTo>
                      <a:pt x="96" y="426"/>
                    </a:moveTo>
                    <a:lnTo>
                      <a:pt x="96" y="426"/>
                    </a:lnTo>
                    <a:lnTo>
                      <a:pt x="90" y="425"/>
                    </a:lnTo>
                    <a:lnTo>
                      <a:pt x="85" y="425"/>
                    </a:lnTo>
                    <a:lnTo>
                      <a:pt x="80" y="423"/>
                    </a:lnTo>
                    <a:lnTo>
                      <a:pt x="77" y="421"/>
                    </a:lnTo>
                    <a:lnTo>
                      <a:pt x="74" y="418"/>
                    </a:lnTo>
                    <a:lnTo>
                      <a:pt x="68" y="423"/>
                    </a:lnTo>
                    <a:lnTo>
                      <a:pt x="68" y="421"/>
                    </a:lnTo>
                    <a:lnTo>
                      <a:pt x="68" y="421"/>
                    </a:lnTo>
                    <a:lnTo>
                      <a:pt x="65" y="420"/>
                    </a:lnTo>
                    <a:lnTo>
                      <a:pt x="65" y="420"/>
                    </a:lnTo>
                    <a:lnTo>
                      <a:pt x="59" y="417"/>
                    </a:lnTo>
                    <a:lnTo>
                      <a:pt x="53" y="413"/>
                    </a:lnTo>
                    <a:lnTo>
                      <a:pt x="53" y="413"/>
                    </a:lnTo>
                    <a:lnTo>
                      <a:pt x="44" y="405"/>
                    </a:lnTo>
                    <a:lnTo>
                      <a:pt x="36" y="396"/>
                    </a:lnTo>
                    <a:lnTo>
                      <a:pt x="28" y="385"/>
                    </a:lnTo>
                    <a:lnTo>
                      <a:pt x="21" y="373"/>
                    </a:lnTo>
                    <a:lnTo>
                      <a:pt x="14" y="361"/>
                    </a:lnTo>
                    <a:lnTo>
                      <a:pt x="9" y="349"/>
                    </a:lnTo>
                    <a:lnTo>
                      <a:pt x="5" y="336"/>
                    </a:lnTo>
                    <a:lnTo>
                      <a:pt x="2" y="324"/>
                    </a:lnTo>
                    <a:lnTo>
                      <a:pt x="2" y="324"/>
                    </a:lnTo>
                    <a:lnTo>
                      <a:pt x="0" y="313"/>
                    </a:lnTo>
                    <a:lnTo>
                      <a:pt x="0" y="300"/>
                    </a:lnTo>
                    <a:lnTo>
                      <a:pt x="0" y="275"/>
                    </a:lnTo>
                    <a:lnTo>
                      <a:pt x="0" y="275"/>
                    </a:lnTo>
                    <a:lnTo>
                      <a:pt x="1" y="253"/>
                    </a:lnTo>
                    <a:lnTo>
                      <a:pt x="1" y="253"/>
                    </a:lnTo>
                    <a:lnTo>
                      <a:pt x="1" y="234"/>
                    </a:lnTo>
                    <a:lnTo>
                      <a:pt x="1" y="234"/>
                    </a:lnTo>
                    <a:lnTo>
                      <a:pt x="0" y="210"/>
                    </a:lnTo>
                    <a:lnTo>
                      <a:pt x="1" y="198"/>
                    </a:lnTo>
                    <a:lnTo>
                      <a:pt x="3" y="188"/>
                    </a:lnTo>
                    <a:lnTo>
                      <a:pt x="3" y="188"/>
                    </a:lnTo>
                    <a:lnTo>
                      <a:pt x="8" y="166"/>
                    </a:lnTo>
                    <a:lnTo>
                      <a:pt x="13" y="153"/>
                    </a:lnTo>
                    <a:lnTo>
                      <a:pt x="18" y="139"/>
                    </a:lnTo>
                    <a:lnTo>
                      <a:pt x="25" y="126"/>
                    </a:lnTo>
                    <a:lnTo>
                      <a:pt x="32" y="112"/>
                    </a:lnTo>
                    <a:lnTo>
                      <a:pt x="40" y="100"/>
                    </a:lnTo>
                    <a:lnTo>
                      <a:pt x="44" y="95"/>
                    </a:lnTo>
                    <a:lnTo>
                      <a:pt x="49" y="89"/>
                    </a:lnTo>
                    <a:lnTo>
                      <a:pt x="49" y="89"/>
                    </a:lnTo>
                    <a:lnTo>
                      <a:pt x="62" y="80"/>
                    </a:lnTo>
                    <a:lnTo>
                      <a:pt x="73" y="72"/>
                    </a:lnTo>
                    <a:lnTo>
                      <a:pt x="87" y="65"/>
                    </a:lnTo>
                    <a:lnTo>
                      <a:pt x="100" y="58"/>
                    </a:lnTo>
                    <a:lnTo>
                      <a:pt x="114" y="53"/>
                    </a:lnTo>
                    <a:lnTo>
                      <a:pt x="127" y="47"/>
                    </a:lnTo>
                    <a:lnTo>
                      <a:pt x="156" y="38"/>
                    </a:lnTo>
                    <a:lnTo>
                      <a:pt x="160" y="37"/>
                    </a:lnTo>
                    <a:lnTo>
                      <a:pt x="160" y="37"/>
                    </a:lnTo>
                    <a:lnTo>
                      <a:pt x="180" y="31"/>
                    </a:lnTo>
                    <a:lnTo>
                      <a:pt x="198" y="27"/>
                    </a:lnTo>
                    <a:lnTo>
                      <a:pt x="218" y="24"/>
                    </a:lnTo>
                    <a:lnTo>
                      <a:pt x="236" y="24"/>
                    </a:lnTo>
                    <a:lnTo>
                      <a:pt x="236" y="24"/>
                    </a:lnTo>
                    <a:lnTo>
                      <a:pt x="250" y="24"/>
                    </a:lnTo>
                    <a:lnTo>
                      <a:pt x="262" y="25"/>
                    </a:lnTo>
                    <a:lnTo>
                      <a:pt x="275" y="27"/>
                    </a:lnTo>
                    <a:lnTo>
                      <a:pt x="287" y="31"/>
                    </a:lnTo>
                    <a:lnTo>
                      <a:pt x="287" y="31"/>
                    </a:lnTo>
                    <a:lnTo>
                      <a:pt x="309" y="36"/>
                    </a:lnTo>
                    <a:lnTo>
                      <a:pt x="311" y="37"/>
                    </a:lnTo>
                    <a:lnTo>
                      <a:pt x="311" y="37"/>
                    </a:lnTo>
                    <a:lnTo>
                      <a:pt x="338" y="44"/>
                    </a:lnTo>
                    <a:lnTo>
                      <a:pt x="362" y="51"/>
                    </a:lnTo>
                    <a:lnTo>
                      <a:pt x="387" y="60"/>
                    </a:lnTo>
                    <a:lnTo>
                      <a:pt x="400" y="66"/>
                    </a:lnTo>
                    <a:lnTo>
                      <a:pt x="412" y="72"/>
                    </a:lnTo>
                    <a:lnTo>
                      <a:pt x="412" y="72"/>
                    </a:lnTo>
                    <a:lnTo>
                      <a:pt x="438" y="85"/>
                    </a:lnTo>
                    <a:lnTo>
                      <a:pt x="464" y="100"/>
                    </a:lnTo>
                    <a:lnTo>
                      <a:pt x="513" y="130"/>
                    </a:lnTo>
                    <a:lnTo>
                      <a:pt x="523" y="136"/>
                    </a:lnTo>
                    <a:lnTo>
                      <a:pt x="529" y="127"/>
                    </a:lnTo>
                    <a:lnTo>
                      <a:pt x="529" y="127"/>
                    </a:lnTo>
                    <a:lnTo>
                      <a:pt x="540" y="113"/>
                    </a:lnTo>
                    <a:lnTo>
                      <a:pt x="551" y="101"/>
                    </a:lnTo>
                    <a:lnTo>
                      <a:pt x="563" y="89"/>
                    </a:lnTo>
                    <a:lnTo>
                      <a:pt x="574" y="79"/>
                    </a:lnTo>
                    <a:lnTo>
                      <a:pt x="587" y="70"/>
                    </a:lnTo>
                    <a:lnTo>
                      <a:pt x="599" y="60"/>
                    </a:lnTo>
                    <a:lnTo>
                      <a:pt x="611" y="52"/>
                    </a:lnTo>
                    <a:lnTo>
                      <a:pt x="625" y="45"/>
                    </a:lnTo>
                    <a:lnTo>
                      <a:pt x="625" y="45"/>
                    </a:lnTo>
                    <a:lnTo>
                      <a:pt x="642" y="37"/>
                    </a:lnTo>
                    <a:lnTo>
                      <a:pt x="661" y="29"/>
                    </a:lnTo>
                    <a:lnTo>
                      <a:pt x="680" y="23"/>
                    </a:lnTo>
                    <a:lnTo>
                      <a:pt x="698" y="18"/>
                    </a:lnTo>
                    <a:lnTo>
                      <a:pt x="734" y="10"/>
                    </a:lnTo>
                    <a:lnTo>
                      <a:pt x="767" y="4"/>
                    </a:lnTo>
                    <a:lnTo>
                      <a:pt x="767" y="4"/>
                    </a:lnTo>
                    <a:lnTo>
                      <a:pt x="790" y="1"/>
                    </a:lnTo>
                    <a:lnTo>
                      <a:pt x="813" y="0"/>
                    </a:lnTo>
                    <a:lnTo>
                      <a:pt x="813" y="0"/>
                    </a:lnTo>
                    <a:lnTo>
                      <a:pt x="826" y="0"/>
                    </a:lnTo>
                    <a:lnTo>
                      <a:pt x="841" y="1"/>
                    </a:lnTo>
                    <a:lnTo>
                      <a:pt x="868" y="5"/>
                    </a:lnTo>
                    <a:lnTo>
                      <a:pt x="894" y="10"/>
                    </a:lnTo>
                    <a:lnTo>
                      <a:pt x="922" y="16"/>
                    </a:lnTo>
                    <a:lnTo>
                      <a:pt x="922" y="16"/>
                    </a:lnTo>
                    <a:lnTo>
                      <a:pt x="935" y="19"/>
                    </a:lnTo>
                    <a:lnTo>
                      <a:pt x="947" y="23"/>
                    </a:lnTo>
                    <a:lnTo>
                      <a:pt x="959" y="28"/>
                    </a:lnTo>
                    <a:lnTo>
                      <a:pt x="971" y="35"/>
                    </a:lnTo>
                    <a:lnTo>
                      <a:pt x="982" y="42"/>
                    </a:lnTo>
                    <a:lnTo>
                      <a:pt x="994" y="49"/>
                    </a:lnTo>
                    <a:lnTo>
                      <a:pt x="1004" y="57"/>
                    </a:lnTo>
                    <a:lnTo>
                      <a:pt x="1013" y="67"/>
                    </a:lnTo>
                    <a:lnTo>
                      <a:pt x="1022" y="77"/>
                    </a:lnTo>
                    <a:lnTo>
                      <a:pt x="1030" y="87"/>
                    </a:lnTo>
                    <a:lnTo>
                      <a:pt x="1037" y="99"/>
                    </a:lnTo>
                    <a:lnTo>
                      <a:pt x="1043" y="110"/>
                    </a:lnTo>
                    <a:lnTo>
                      <a:pt x="1047" y="122"/>
                    </a:lnTo>
                    <a:lnTo>
                      <a:pt x="1050" y="135"/>
                    </a:lnTo>
                    <a:lnTo>
                      <a:pt x="1052" y="148"/>
                    </a:lnTo>
                    <a:lnTo>
                      <a:pt x="1052" y="163"/>
                    </a:lnTo>
                    <a:lnTo>
                      <a:pt x="1052" y="163"/>
                    </a:lnTo>
                    <a:lnTo>
                      <a:pt x="1050" y="183"/>
                    </a:lnTo>
                    <a:lnTo>
                      <a:pt x="1047" y="203"/>
                    </a:lnTo>
                    <a:lnTo>
                      <a:pt x="1041" y="221"/>
                    </a:lnTo>
                    <a:lnTo>
                      <a:pt x="1034" y="237"/>
                    </a:lnTo>
                    <a:lnTo>
                      <a:pt x="1025" y="252"/>
                    </a:lnTo>
                    <a:lnTo>
                      <a:pt x="1014" y="264"/>
                    </a:lnTo>
                    <a:lnTo>
                      <a:pt x="1003" y="275"/>
                    </a:lnTo>
                    <a:lnTo>
                      <a:pt x="991" y="285"/>
                    </a:lnTo>
                    <a:lnTo>
                      <a:pt x="978" y="293"/>
                    </a:lnTo>
                    <a:lnTo>
                      <a:pt x="965" y="300"/>
                    </a:lnTo>
                    <a:lnTo>
                      <a:pt x="951" y="306"/>
                    </a:lnTo>
                    <a:lnTo>
                      <a:pt x="938" y="311"/>
                    </a:lnTo>
                    <a:lnTo>
                      <a:pt x="924" y="316"/>
                    </a:lnTo>
                    <a:lnTo>
                      <a:pt x="912" y="320"/>
                    </a:lnTo>
                    <a:lnTo>
                      <a:pt x="887" y="324"/>
                    </a:lnTo>
                    <a:lnTo>
                      <a:pt x="887" y="324"/>
                    </a:lnTo>
                    <a:lnTo>
                      <a:pt x="871" y="326"/>
                    </a:lnTo>
                    <a:lnTo>
                      <a:pt x="854" y="327"/>
                    </a:lnTo>
                    <a:lnTo>
                      <a:pt x="854" y="327"/>
                    </a:lnTo>
                    <a:lnTo>
                      <a:pt x="841" y="326"/>
                    </a:lnTo>
                    <a:lnTo>
                      <a:pt x="827" y="325"/>
                    </a:lnTo>
                    <a:lnTo>
                      <a:pt x="799" y="321"/>
                    </a:lnTo>
                    <a:lnTo>
                      <a:pt x="769" y="315"/>
                    </a:lnTo>
                    <a:lnTo>
                      <a:pt x="740" y="305"/>
                    </a:lnTo>
                    <a:lnTo>
                      <a:pt x="711" y="294"/>
                    </a:lnTo>
                    <a:lnTo>
                      <a:pt x="681" y="281"/>
                    </a:lnTo>
                    <a:lnTo>
                      <a:pt x="652" y="265"/>
                    </a:lnTo>
                    <a:lnTo>
                      <a:pt x="623" y="246"/>
                    </a:lnTo>
                    <a:lnTo>
                      <a:pt x="623" y="246"/>
                    </a:lnTo>
                    <a:lnTo>
                      <a:pt x="597" y="229"/>
                    </a:lnTo>
                    <a:lnTo>
                      <a:pt x="571" y="209"/>
                    </a:lnTo>
                    <a:lnTo>
                      <a:pt x="571" y="209"/>
                    </a:lnTo>
                    <a:lnTo>
                      <a:pt x="541" y="187"/>
                    </a:lnTo>
                    <a:lnTo>
                      <a:pt x="531" y="179"/>
                    </a:lnTo>
                    <a:lnTo>
                      <a:pt x="524" y="190"/>
                    </a:lnTo>
                    <a:lnTo>
                      <a:pt x="524" y="190"/>
                    </a:lnTo>
                    <a:lnTo>
                      <a:pt x="500" y="227"/>
                    </a:lnTo>
                    <a:lnTo>
                      <a:pt x="500" y="227"/>
                    </a:lnTo>
                    <a:lnTo>
                      <a:pt x="482" y="256"/>
                    </a:lnTo>
                    <a:lnTo>
                      <a:pt x="482" y="256"/>
                    </a:lnTo>
                    <a:lnTo>
                      <a:pt x="479" y="259"/>
                    </a:lnTo>
                    <a:lnTo>
                      <a:pt x="476" y="262"/>
                    </a:lnTo>
                    <a:lnTo>
                      <a:pt x="473" y="263"/>
                    </a:lnTo>
                    <a:lnTo>
                      <a:pt x="469" y="263"/>
                    </a:lnTo>
                    <a:lnTo>
                      <a:pt x="469" y="263"/>
                    </a:lnTo>
                    <a:lnTo>
                      <a:pt x="464" y="263"/>
                    </a:lnTo>
                    <a:lnTo>
                      <a:pt x="458" y="261"/>
                    </a:lnTo>
                    <a:lnTo>
                      <a:pt x="455" y="258"/>
                    </a:lnTo>
                    <a:lnTo>
                      <a:pt x="452" y="254"/>
                    </a:lnTo>
                    <a:lnTo>
                      <a:pt x="452" y="254"/>
                    </a:lnTo>
                    <a:lnTo>
                      <a:pt x="451" y="251"/>
                    </a:lnTo>
                    <a:lnTo>
                      <a:pt x="450" y="247"/>
                    </a:lnTo>
                    <a:lnTo>
                      <a:pt x="451" y="244"/>
                    </a:lnTo>
                    <a:lnTo>
                      <a:pt x="453" y="240"/>
                    </a:lnTo>
                    <a:lnTo>
                      <a:pt x="453" y="240"/>
                    </a:lnTo>
                    <a:lnTo>
                      <a:pt x="474" y="208"/>
                    </a:lnTo>
                    <a:lnTo>
                      <a:pt x="474" y="208"/>
                    </a:lnTo>
                    <a:lnTo>
                      <a:pt x="498" y="172"/>
                    </a:lnTo>
                    <a:lnTo>
                      <a:pt x="504" y="162"/>
                    </a:lnTo>
                    <a:lnTo>
                      <a:pt x="477" y="144"/>
                    </a:lnTo>
                    <a:lnTo>
                      <a:pt x="477" y="144"/>
                    </a:lnTo>
                    <a:lnTo>
                      <a:pt x="445" y="123"/>
                    </a:lnTo>
                    <a:lnTo>
                      <a:pt x="429" y="113"/>
                    </a:lnTo>
                    <a:lnTo>
                      <a:pt x="412" y="104"/>
                    </a:lnTo>
                    <a:lnTo>
                      <a:pt x="394" y="95"/>
                    </a:lnTo>
                    <a:lnTo>
                      <a:pt x="377" y="86"/>
                    </a:lnTo>
                    <a:lnTo>
                      <a:pt x="359" y="80"/>
                    </a:lnTo>
                    <a:lnTo>
                      <a:pt x="343" y="75"/>
                    </a:lnTo>
                    <a:lnTo>
                      <a:pt x="335" y="74"/>
                    </a:lnTo>
                    <a:lnTo>
                      <a:pt x="335" y="74"/>
                    </a:lnTo>
                    <a:lnTo>
                      <a:pt x="310" y="68"/>
                    </a:lnTo>
                    <a:lnTo>
                      <a:pt x="284" y="63"/>
                    </a:lnTo>
                    <a:lnTo>
                      <a:pt x="256" y="58"/>
                    </a:lnTo>
                    <a:lnTo>
                      <a:pt x="243" y="57"/>
                    </a:lnTo>
                    <a:lnTo>
                      <a:pt x="229" y="57"/>
                    </a:lnTo>
                    <a:lnTo>
                      <a:pt x="229" y="57"/>
                    </a:lnTo>
                    <a:lnTo>
                      <a:pt x="213" y="57"/>
                    </a:lnTo>
                    <a:lnTo>
                      <a:pt x="196" y="59"/>
                    </a:lnTo>
                    <a:lnTo>
                      <a:pt x="182" y="64"/>
                    </a:lnTo>
                    <a:lnTo>
                      <a:pt x="167" y="68"/>
                    </a:lnTo>
                    <a:lnTo>
                      <a:pt x="167" y="68"/>
                    </a:lnTo>
                    <a:lnTo>
                      <a:pt x="156" y="72"/>
                    </a:lnTo>
                    <a:lnTo>
                      <a:pt x="142" y="76"/>
                    </a:lnTo>
                    <a:lnTo>
                      <a:pt x="142" y="76"/>
                    </a:lnTo>
                    <a:lnTo>
                      <a:pt x="128" y="81"/>
                    </a:lnTo>
                    <a:lnTo>
                      <a:pt x="115" y="86"/>
                    </a:lnTo>
                    <a:lnTo>
                      <a:pt x="101" y="91"/>
                    </a:lnTo>
                    <a:lnTo>
                      <a:pt x="89" y="99"/>
                    </a:lnTo>
                    <a:lnTo>
                      <a:pt x="89" y="99"/>
                    </a:lnTo>
                    <a:lnTo>
                      <a:pt x="81" y="106"/>
                    </a:lnTo>
                    <a:lnTo>
                      <a:pt x="74" y="112"/>
                    </a:lnTo>
                    <a:lnTo>
                      <a:pt x="68" y="119"/>
                    </a:lnTo>
                    <a:lnTo>
                      <a:pt x="63" y="127"/>
                    </a:lnTo>
                    <a:lnTo>
                      <a:pt x="55" y="143"/>
                    </a:lnTo>
                    <a:lnTo>
                      <a:pt x="47" y="159"/>
                    </a:lnTo>
                    <a:lnTo>
                      <a:pt x="44" y="166"/>
                    </a:lnTo>
                    <a:lnTo>
                      <a:pt x="44" y="166"/>
                    </a:lnTo>
                    <a:lnTo>
                      <a:pt x="40" y="175"/>
                    </a:lnTo>
                    <a:lnTo>
                      <a:pt x="37" y="184"/>
                    </a:lnTo>
                    <a:lnTo>
                      <a:pt x="33" y="207"/>
                    </a:lnTo>
                    <a:lnTo>
                      <a:pt x="30" y="231"/>
                    </a:lnTo>
                    <a:lnTo>
                      <a:pt x="29" y="256"/>
                    </a:lnTo>
                    <a:lnTo>
                      <a:pt x="30" y="281"/>
                    </a:lnTo>
                    <a:lnTo>
                      <a:pt x="33" y="304"/>
                    </a:lnTo>
                    <a:lnTo>
                      <a:pt x="35" y="316"/>
                    </a:lnTo>
                    <a:lnTo>
                      <a:pt x="38" y="326"/>
                    </a:lnTo>
                    <a:lnTo>
                      <a:pt x="41" y="335"/>
                    </a:lnTo>
                    <a:lnTo>
                      <a:pt x="45" y="344"/>
                    </a:lnTo>
                    <a:lnTo>
                      <a:pt x="45" y="344"/>
                    </a:lnTo>
                    <a:lnTo>
                      <a:pt x="49" y="353"/>
                    </a:lnTo>
                    <a:lnTo>
                      <a:pt x="55" y="360"/>
                    </a:lnTo>
                    <a:lnTo>
                      <a:pt x="60" y="366"/>
                    </a:lnTo>
                    <a:lnTo>
                      <a:pt x="65" y="372"/>
                    </a:lnTo>
                    <a:lnTo>
                      <a:pt x="71" y="378"/>
                    </a:lnTo>
                    <a:lnTo>
                      <a:pt x="77" y="382"/>
                    </a:lnTo>
                    <a:lnTo>
                      <a:pt x="92" y="391"/>
                    </a:lnTo>
                    <a:lnTo>
                      <a:pt x="92" y="391"/>
                    </a:lnTo>
                    <a:lnTo>
                      <a:pt x="97" y="394"/>
                    </a:lnTo>
                    <a:lnTo>
                      <a:pt x="101" y="397"/>
                    </a:lnTo>
                    <a:lnTo>
                      <a:pt x="108" y="390"/>
                    </a:lnTo>
                    <a:lnTo>
                      <a:pt x="109" y="393"/>
                    </a:lnTo>
                    <a:lnTo>
                      <a:pt x="109" y="393"/>
                    </a:lnTo>
                    <a:lnTo>
                      <a:pt x="112" y="393"/>
                    </a:lnTo>
                    <a:lnTo>
                      <a:pt x="112" y="393"/>
                    </a:lnTo>
                    <a:lnTo>
                      <a:pt x="117" y="394"/>
                    </a:lnTo>
                    <a:lnTo>
                      <a:pt x="121" y="395"/>
                    </a:lnTo>
                    <a:lnTo>
                      <a:pt x="123" y="397"/>
                    </a:lnTo>
                    <a:lnTo>
                      <a:pt x="125" y="400"/>
                    </a:lnTo>
                    <a:lnTo>
                      <a:pt x="127" y="405"/>
                    </a:lnTo>
                    <a:lnTo>
                      <a:pt x="127" y="410"/>
                    </a:lnTo>
                    <a:lnTo>
                      <a:pt x="127" y="410"/>
                    </a:lnTo>
                    <a:lnTo>
                      <a:pt x="127" y="413"/>
                    </a:lnTo>
                    <a:lnTo>
                      <a:pt x="125" y="419"/>
                    </a:lnTo>
                    <a:lnTo>
                      <a:pt x="123" y="421"/>
                    </a:lnTo>
                    <a:lnTo>
                      <a:pt x="121" y="423"/>
                    </a:lnTo>
                    <a:lnTo>
                      <a:pt x="117" y="425"/>
                    </a:lnTo>
                    <a:lnTo>
                      <a:pt x="112" y="425"/>
                    </a:lnTo>
                    <a:lnTo>
                      <a:pt x="112" y="425"/>
                    </a:lnTo>
                    <a:lnTo>
                      <a:pt x="103" y="426"/>
                    </a:lnTo>
                    <a:lnTo>
                      <a:pt x="103" y="426"/>
                    </a:lnTo>
                    <a:lnTo>
                      <a:pt x="96" y="426"/>
                    </a:lnTo>
                    <a:lnTo>
                      <a:pt x="96" y="426"/>
                    </a:lnTo>
                    <a:close/>
                    <a:moveTo>
                      <a:pt x="819" y="29"/>
                    </a:moveTo>
                    <a:lnTo>
                      <a:pt x="819" y="29"/>
                    </a:lnTo>
                    <a:lnTo>
                      <a:pt x="805" y="31"/>
                    </a:lnTo>
                    <a:lnTo>
                      <a:pt x="788" y="32"/>
                    </a:lnTo>
                    <a:lnTo>
                      <a:pt x="771" y="34"/>
                    </a:lnTo>
                    <a:lnTo>
                      <a:pt x="754" y="37"/>
                    </a:lnTo>
                    <a:lnTo>
                      <a:pt x="736" y="41"/>
                    </a:lnTo>
                    <a:lnTo>
                      <a:pt x="717" y="46"/>
                    </a:lnTo>
                    <a:lnTo>
                      <a:pt x="675" y="58"/>
                    </a:lnTo>
                    <a:lnTo>
                      <a:pt x="675" y="58"/>
                    </a:lnTo>
                    <a:lnTo>
                      <a:pt x="659" y="65"/>
                    </a:lnTo>
                    <a:lnTo>
                      <a:pt x="643" y="72"/>
                    </a:lnTo>
                    <a:lnTo>
                      <a:pt x="628" y="80"/>
                    </a:lnTo>
                    <a:lnTo>
                      <a:pt x="613" y="90"/>
                    </a:lnTo>
                    <a:lnTo>
                      <a:pt x="599" y="101"/>
                    </a:lnTo>
                    <a:lnTo>
                      <a:pt x="586" y="113"/>
                    </a:lnTo>
                    <a:lnTo>
                      <a:pt x="572" y="127"/>
                    </a:lnTo>
                    <a:lnTo>
                      <a:pt x="559" y="142"/>
                    </a:lnTo>
                    <a:lnTo>
                      <a:pt x="550" y="152"/>
                    </a:lnTo>
                    <a:lnTo>
                      <a:pt x="562" y="160"/>
                    </a:lnTo>
                    <a:lnTo>
                      <a:pt x="562" y="160"/>
                    </a:lnTo>
                    <a:lnTo>
                      <a:pt x="582" y="174"/>
                    </a:lnTo>
                    <a:lnTo>
                      <a:pt x="602" y="190"/>
                    </a:lnTo>
                    <a:lnTo>
                      <a:pt x="602" y="190"/>
                    </a:lnTo>
                    <a:lnTo>
                      <a:pt x="632" y="213"/>
                    </a:lnTo>
                    <a:lnTo>
                      <a:pt x="648" y="224"/>
                    </a:lnTo>
                    <a:lnTo>
                      <a:pt x="664" y="234"/>
                    </a:lnTo>
                    <a:lnTo>
                      <a:pt x="664" y="234"/>
                    </a:lnTo>
                    <a:lnTo>
                      <a:pt x="688" y="246"/>
                    </a:lnTo>
                    <a:lnTo>
                      <a:pt x="704" y="255"/>
                    </a:lnTo>
                    <a:lnTo>
                      <a:pt x="723" y="264"/>
                    </a:lnTo>
                    <a:lnTo>
                      <a:pt x="744" y="272"/>
                    </a:lnTo>
                    <a:lnTo>
                      <a:pt x="765" y="279"/>
                    </a:lnTo>
                    <a:lnTo>
                      <a:pt x="787" y="286"/>
                    </a:lnTo>
                    <a:lnTo>
                      <a:pt x="797" y="288"/>
                    </a:lnTo>
                    <a:lnTo>
                      <a:pt x="808" y="289"/>
                    </a:lnTo>
                    <a:lnTo>
                      <a:pt x="808" y="289"/>
                    </a:lnTo>
                    <a:lnTo>
                      <a:pt x="834" y="291"/>
                    </a:lnTo>
                    <a:lnTo>
                      <a:pt x="859" y="292"/>
                    </a:lnTo>
                    <a:lnTo>
                      <a:pt x="859" y="292"/>
                    </a:lnTo>
                    <a:lnTo>
                      <a:pt x="882" y="291"/>
                    </a:lnTo>
                    <a:lnTo>
                      <a:pt x="903" y="289"/>
                    </a:lnTo>
                    <a:lnTo>
                      <a:pt x="922" y="285"/>
                    </a:lnTo>
                    <a:lnTo>
                      <a:pt x="940" y="279"/>
                    </a:lnTo>
                    <a:lnTo>
                      <a:pt x="955" y="273"/>
                    </a:lnTo>
                    <a:lnTo>
                      <a:pt x="970" y="265"/>
                    </a:lnTo>
                    <a:lnTo>
                      <a:pt x="983" y="255"/>
                    </a:lnTo>
                    <a:lnTo>
                      <a:pt x="994" y="243"/>
                    </a:lnTo>
                    <a:lnTo>
                      <a:pt x="994" y="243"/>
                    </a:lnTo>
                    <a:lnTo>
                      <a:pt x="1001" y="233"/>
                    </a:lnTo>
                    <a:lnTo>
                      <a:pt x="1007" y="222"/>
                    </a:lnTo>
                    <a:lnTo>
                      <a:pt x="1012" y="209"/>
                    </a:lnTo>
                    <a:lnTo>
                      <a:pt x="1016" y="197"/>
                    </a:lnTo>
                    <a:lnTo>
                      <a:pt x="1019" y="182"/>
                    </a:lnTo>
                    <a:lnTo>
                      <a:pt x="1021" y="169"/>
                    </a:lnTo>
                    <a:lnTo>
                      <a:pt x="1021" y="156"/>
                    </a:lnTo>
                    <a:lnTo>
                      <a:pt x="1020" y="142"/>
                    </a:lnTo>
                    <a:lnTo>
                      <a:pt x="1020" y="142"/>
                    </a:lnTo>
                    <a:lnTo>
                      <a:pt x="1019" y="134"/>
                    </a:lnTo>
                    <a:lnTo>
                      <a:pt x="1016" y="127"/>
                    </a:lnTo>
                    <a:lnTo>
                      <a:pt x="1014" y="119"/>
                    </a:lnTo>
                    <a:lnTo>
                      <a:pt x="1010" y="113"/>
                    </a:lnTo>
                    <a:lnTo>
                      <a:pt x="1007" y="107"/>
                    </a:lnTo>
                    <a:lnTo>
                      <a:pt x="1002" y="101"/>
                    </a:lnTo>
                    <a:lnTo>
                      <a:pt x="997" y="96"/>
                    </a:lnTo>
                    <a:lnTo>
                      <a:pt x="991" y="91"/>
                    </a:lnTo>
                    <a:lnTo>
                      <a:pt x="991" y="91"/>
                    </a:lnTo>
                    <a:lnTo>
                      <a:pt x="973" y="79"/>
                    </a:lnTo>
                    <a:lnTo>
                      <a:pt x="973" y="79"/>
                    </a:lnTo>
                    <a:lnTo>
                      <a:pt x="956" y="67"/>
                    </a:lnTo>
                    <a:lnTo>
                      <a:pt x="947" y="60"/>
                    </a:lnTo>
                    <a:lnTo>
                      <a:pt x="938" y="55"/>
                    </a:lnTo>
                    <a:lnTo>
                      <a:pt x="938" y="55"/>
                    </a:lnTo>
                    <a:lnTo>
                      <a:pt x="926" y="50"/>
                    </a:lnTo>
                    <a:lnTo>
                      <a:pt x="914" y="46"/>
                    </a:lnTo>
                    <a:lnTo>
                      <a:pt x="889" y="39"/>
                    </a:lnTo>
                    <a:lnTo>
                      <a:pt x="865" y="35"/>
                    </a:lnTo>
                    <a:lnTo>
                      <a:pt x="849" y="32"/>
                    </a:lnTo>
                    <a:lnTo>
                      <a:pt x="849" y="32"/>
                    </a:lnTo>
                    <a:lnTo>
                      <a:pt x="834" y="31"/>
                    </a:lnTo>
                    <a:lnTo>
                      <a:pt x="819" y="29"/>
                    </a:lnTo>
                    <a:lnTo>
                      <a:pt x="819" y="2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</p:grpSp>
      </p:grpSp>
      <p:grpSp>
        <p:nvGrpSpPr>
          <p:cNvPr id="83" name="chenying0907 148"/>
          <p:cNvGrpSpPr/>
          <p:nvPr/>
        </p:nvGrpSpPr>
        <p:grpSpPr>
          <a:xfrm>
            <a:off x="3267764" y="5413545"/>
            <a:ext cx="2666265" cy="866233"/>
            <a:chOff x="8245422" y="1734929"/>
            <a:chExt cx="2667088" cy="866233"/>
          </a:xfrm>
        </p:grpSpPr>
        <p:sp>
          <p:nvSpPr>
            <p:cNvPr id="84" name="文本框 18"/>
            <p:cNvSpPr txBox="1">
              <a:spLocks noChangeArrowheads="1"/>
            </p:cNvSpPr>
            <p:nvPr/>
          </p:nvSpPr>
          <p:spPr bwMode="auto">
            <a:xfrm>
              <a:off x="8391525" y="2139625"/>
              <a:ext cx="2520985" cy="461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itchFamily="34" charset="0"/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>
                <a:buNone/>
              </a:pPr>
              <a:r>
                <a:rPr lang="zh-TW" altLang="en-US" sz="1333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使用者可以透過手機或是平板等介面得知即時消息。</a:t>
              </a:r>
              <a:endParaRPr lang="zh-CN" altLang="en-US" sz="1333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85" name="文本框 150"/>
            <p:cNvSpPr txBox="1"/>
            <p:nvPr/>
          </p:nvSpPr>
          <p:spPr>
            <a:xfrm>
              <a:off x="8245422" y="1734929"/>
              <a:ext cx="2667088" cy="399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999" b="1" dirty="0" smtClean="0">
                  <a:solidFill>
                    <a:schemeClr val="accent4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連接手機等其他介面</a:t>
              </a:r>
              <a:endParaRPr lang="en-US" altLang="zh-CN" sz="1999" b="1" dirty="0">
                <a:solidFill>
                  <a:schemeClr val="accent4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65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4C95BDA9-B15C-4D51-A95A-34F8D3289D75}"/>
              </a:ext>
            </a:extLst>
          </p:cNvPr>
          <p:cNvSpPr txBox="1"/>
          <p:nvPr/>
        </p:nvSpPr>
        <p:spPr>
          <a:xfrm>
            <a:off x="8166164" y="5894217"/>
            <a:ext cx="2934588" cy="30777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endParaRPr lang="zh-CN" altLang="en-US" sz="1400" dirty="0">
              <a:solidFill>
                <a:schemeClr val="tx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20" name="Freeform 9">
            <a:extLst>
              <a:ext uri="{FF2B5EF4-FFF2-40B4-BE49-F238E27FC236}">
                <a16:creationId xmlns:a16="http://schemas.microsoft.com/office/drawing/2014/main" id="{34E02782-208F-4CD6-A109-BB79FA446E42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EA2B9A5-951E-4983-90C8-A7B3FF4C4622}"/>
              </a:ext>
            </a:extLst>
          </p:cNvPr>
          <p:cNvSpPr txBox="1"/>
          <p:nvPr/>
        </p:nvSpPr>
        <p:spPr>
          <a:xfrm>
            <a:off x="1866315" y="270357"/>
            <a:ext cx="2695205" cy="95410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我們實現夢想的方法</a:t>
            </a:r>
            <a:r>
              <a:rPr lang="en-US" altLang="zh-TW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…..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475479" y="1672167"/>
            <a:ext cx="54768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第五步：整合、測試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、驗收</a:t>
            </a:r>
            <a:endParaRPr lang="zh-CN" altLang="en-US" sz="28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站酷快乐体2016修订版" panose="02010600030101010101" pitchFamily="2" charset="-122"/>
            </a:endParaRPr>
          </a:p>
          <a:p>
            <a:endParaRPr lang="zh-TW" altLang="en-US" sz="2800" b="1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475479" y="2419350"/>
            <a:ext cx="11059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放置目標，測試自走車能不能追蹤物體，丟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server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，並能將追蹤訊息傳至手機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242" y="3523709"/>
            <a:ext cx="2536419" cy="253641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8962" y="3523709"/>
            <a:ext cx="2832202" cy="283220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958" y="3802642"/>
            <a:ext cx="1625397" cy="1625397"/>
          </a:xfrm>
          <a:prstGeom prst="rect">
            <a:avLst/>
          </a:prstGeom>
        </p:spPr>
      </p:pic>
      <p:cxnSp>
        <p:nvCxnSpPr>
          <p:cNvPr id="7" name="直線接點 6"/>
          <p:cNvCxnSpPr/>
          <p:nvPr/>
        </p:nvCxnSpPr>
        <p:spPr>
          <a:xfrm flipV="1">
            <a:off x="3108713" y="4098572"/>
            <a:ext cx="1181100" cy="45720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3108713" y="4850115"/>
            <a:ext cx="1228725" cy="523875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6214721" y="4733722"/>
            <a:ext cx="155767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73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4C95BDA9-B15C-4D51-A95A-34F8D3289D75}"/>
              </a:ext>
            </a:extLst>
          </p:cNvPr>
          <p:cNvSpPr txBox="1"/>
          <p:nvPr/>
        </p:nvSpPr>
        <p:spPr>
          <a:xfrm>
            <a:off x="8166164" y="5894217"/>
            <a:ext cx="2934588" cy="30777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endParaRPr lang="zh-CN" altLang="en-US" sz="1400" dirty="0">
              <a:solidFill>
                <a:schemeClr val="tx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20" name="Freeform 9">
            <a:extLst>
              <a:ext uri="{FF2B5EF4-FFF2-40B4-BE49-F238E27FC236}">
                <a16:creationId xmlns:a16="http://schemas.microsoft.com/office/drawing/2014/main" id="{34E02782-208F-4CD6-A109-BB79FA446E42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EA2B9A5-951E-4983-90C8-A7B3FF4C4622}"/>
              </a:ext>
            </a:extLst>
          </p:cNvPr>
          <p:cNvSpPr txBox="1"/>
          <p:nvPr/>
        </p:nvSpPr>
        <p:spPr>
          <a:xfrm>
            <a:off x="1866315" y="270357"/>
            <a:ext cx="2695205" cy="95410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我們實現夢想的方法</a:t>
            </a:r>
            <a:r>
              <a:rPr lang="en-US" altLang="zh-TW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…..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475479" y="1638300"/>
            <a:ext cx="54768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第六步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28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站酷快乐体2016修订版" panose="02010600030101010101" pitchFamily="2" charset="-122"/>
              </a:rPr>
              <a:t>文書處理，上台演講</a:t>
            </a:r>
            <a:endParaRPr lang="zh-CN" altLang="en-US" sz="28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站酷快乐体2016修订版" panose="02010600030101010101" pitchFamily="2" charset="-122"/>
            </a:endParaRPr>
          </a:p>
          <a:p>
            <a:endParaRPr lang="zh-TW" altLang="en-US" sz="2800" b="1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475479" y="2419350"/>
            <a:ext cx="11059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製作投影片，上台分享專題內容</a:t>
            </a:r>
            <a:endParaRPr lang="zh-TW" altLang="en-US" sz="1600" dirty="0"/>
          </a:p>
        </p:txBody>
      </p:sp>
      <p:pic>
        <p:nvPicPr>
          <p:cNvPr id="2052" name="Picture 4" descr="ãPPTãçåçæå°çµæ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344" y="3006243"/>
            <a:ext cx="3329312" cy="326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996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文本框 303">
            <a:extLst>
              <a:ext uri="{FF2B5EF4-FFF2-40B4-BE49-F238E27FC236}">
                <a16:creationId xmlns:a16="http://schemas.microsoft.com/office/drawing/2014/main" id="{58C60C48-B371-4588-89FB-2026C061AB6A}"/>
              </a:ext>
            </a:extLst>
          </p:cNvPr>
          <p:cNvSpPr txBox="1"/>
          <p:nvPr/>
        </p:nvSpPr>
        <p:spPr>
          <a:xfrm rot="21192927">
            <a:off x="5555278" y="2644171"/>
            <a:ext cx="62958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6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THANKS</a:t>
            </a:r>
            <a:endParaRPr kumimoji="0" lang="zh-CN" altLang="en-US" sz="9600" b="0" i="0" u="none" strike="noStrike" kern="1200" cap="none" spc="0" normalizeH="0" baseline="0" noProof="0" dirty="0">
              <a:solidFill>
                <a:schemeClr val="accent2"/>
              </a:solidFill>
              <a:effectLst/>
              <a:uLnTx/>
              <a:uFillTx/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35D907E-DF3E-4861-862F-9ADA89DB12E5}"/>
              </a:ext>
            </a:extLst>
          </p:cNvPr>
          <p:cNvSpPr txBox="1"/>
          <p:nvPr/>
        </p:nvSpPr>
        <p:spPr>
          <a:xfrm>
            <a:off x="2379171" y="1932255"/>
            <a:ext cx="149734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0" b="0" i="0" u="none" strike="noStrike" kern="1200" cap="none" spc="0" normalizeH="0" baseline="0" noProof="0" dirty="0" smtClean="0">
                <a:solidFill>
                  <a:schemeClr val="accent2"/>
                </a:solidFill>
                <a:effectLst/>
                <a:uLnTx/>
                <a:uFillTx/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2019</a:t>
            </a:r>
            <a:endParaRPr kumimoji="0" lang="en-US" altLang="zh-CN" sz="8000" b="0" i="0" u="none" strike="noStrike" kern="1200" cap="none" spc="0" normalizeH="0" baseline="0" noProof="0" dirty="0">
              <a:solidFill>
                <a:schemeClr val="accent2"/>
              </a:solidFill>
              <a:effectLst/>
              <a:uLnTx/>
              <a:uFillTx/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296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文本框 166">
            <a:extLst>
              <a:ext uri="{FF2B5EF4-FFF2-40B4-BE49-F238E27FC236}">
                <a16:creationId xmlns:a16="http://schemas.microsoft.com/office/drawing/2014/main" id="{19680688-A814-4E54-B6E9-5E12499FBE88}"/>
              </a:ext>
            </a:extLst>
          </p:cNvPr>
          <p:cNvSpPr txBox="1"/>
          <p:nvPr/>
        </p:nvSpPr>
        <p:spPr>
          <a:xfrm>
            <a:off x="7023978" y="2646417"/>
            <a:ext cx="2071678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2800" dirty="0" smtClean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概念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grpSp>
        <p:nvGrpSpPr>
          <p:cNvPr id="175" name="组合 174">
            <a:extLst>
              <a:ext uri="{FF2B5EF4-FFF2-40B4-BE49-F238E27FC236}">
                <a16:creationId xmlns:a16="http://schemas.microsoft.com/office/drawing/2014/main" id="{5EBB9012-0A5E-4211-BAAD-96F2FED43D63}"/>
              </a:ext>
            </a:extLst>
          </p:cNvPr>
          <p:cNvGrpSpPr/>
          <p:nvPr/>
        </p:nvGrpSpPr>
        <p:grpSpPr>
          <a:xfrm>
            <a:off x="6766772" y="612912"/>
            <a:ext cx="2328884" cy="1981199"/>
            <a:chOff x="874713" y="1133768"/>
            <a:chExt cx="2328884" cy="1981199"/>
          </a:xfrm>
        </p:grpSpPr>
        <p:grpSp>
          <p:nvGrpSpPr>
            <p:cNvPr id="147" name="组合 146">
              <a:extLst>
                <a:ext uri="{FF2B5EF4-FFF2-40B4-BE49-F238E27FC236}">
                  <a16:creationId xmlns:a16="http://schemas.microsoft.com/office/drawing/2014/main" id="{F061E2C8-7E50-42D2-A120-C5C65221D646}"/>
                </a:ext>
              </a:extLst>
            </p:cNvPr>
            <p:cNvGrpSpPr/>
            <p:nvPr/>
          </p:nvGrpSpPr>
          <p:grpSpPr>
            <a:xfrm>
              <a:off x="874713" y="1133768"/>
              <a:ext cx="2328884" cy="1981199"/>
              <a:chOff x="6470650" y="1849438"/>
              <a:chExt cx="1797049" cy="1528763"/>
            </a:xfrm>
          </p:grpSpPr>
          <p:sp>
            <p:nvSpPr>
              <p:cNvPr id="148" name="Freeform 5">
                <a:extLst>
                  <a:ext uri="{FF2B5EF4-FFF2-40B4-BE49-F238E27FC236}">
                    <a16:creationId xmlns:a16="http://schemas.microsoft.com/office/drawing/2014/main" id="{2338E075-7F51-4579-B0FD-58AFAABE639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70650" y="1849438"/>
                <a:ext cx="1797049" cy="1528763"/>
              </a:xfrm>
              <a:custGeom>
                <a:avLst/>
                <a:gdLst>
                  <a:gd name="T0" fmla="*/ 421 w 422"/>
                  <a:gd name="T1" fmla="*/ 65 h 358"/>
                  <a:gd name="T2" fmla="*/ 419 w 422"/>
                  <a:gd name="T3" fmla="*/ 134 h 358"/>
                  <a:gd name="T4" fmla="*/ 403 w 422"/>
                  <a:gd name="T5" fmla="*/ 164 h 358"/>
                  <a:gd name="T6" fmla="*/ 354 w 422"/>
                  <a:gd name="T7" fmla="*/ 193 h 358"/>
                  <a:gd name="T8" fmla="*/ 299 w 422"/>
                  <a:gd name="T9" fmla="*/ 220 h 358"/>
                  <a:gd name="T10" fmla="*/ 181 w 422"/>
                  <a:gd name="T11" fmla="*/ 268 h 358"/>
                  <a:gd name="T12" fmla="*/ 295 w 422"/>
                  <a:gd name="T13" fmla="*/ 327 h 358"/>
                  <a:gd name="T14" fmla="*/ 297 w 422"/>
                  <a:gd name="T15" fmla="*/ 334 h 358"/>
                  <a:gd name="T16" fmla="*/ 136 w 422"/>
                  <a:gd name="T17" fmla="*/ 287 h 358"/>
                  <a:gd name="T18" fmla="*/ 28 w 422"/>
                  <a:gd name="T19" fmla="*/ 254 h 358"/>
                  <a:gd name="T20" fmla="*/ 3 w 422"/>
                  <a:gd name="T21" fmla="*/ 137 h 358"/>
                  <a:gd name="T22" fmla="*/ 24 w 422"/>
                  <a:gd name="T23" fmla="*/ 45 h 358"/>
                  <a:gd name="T24" fmla="*/ 106 w 422"/>
                  <a:gd name="T25" fmla="*/ 15 h 358"/>
                  <a:gd name="T26" fmla="*/ 248 w 422"/>
                  <a:gd name="T27" fmla="*/ 6 h 358"/>
                  <a:gd name="T28" fmla="*/ 326 w 422"/>
                  <a:gd name="T29" fmla="*/ 3 h 358"/>
                  <a:gd name="T30" fmla="*/ 381 w 422"/>
                  <a:gd name="T31" fmla="*/ 5 h 358"/>
                  <a:gd name="T32" fmla="*/ 421 w 422"/>
                  <a:gd name="T33" fmla="*/ 65 h 358"/>
                  <a:gd name="T34" fmla="*/ 410 w 422"/>
                  <a:gd name="T35" fmla="*/ 139 h 358"/>
                  <a:gd name="T36" fmla="*/ 413 w 422"/>
                  <a:gd name="T37" fmla="*/ 73 h 358"/>
                  <a:gd name="T38" fmla="*/ 366 w 422"/>
                  <a:gd name="T39" fmla="*/ 11 h 358"/>
                  <a:gd name="T40" fmla="*/ 240 w 422"/>
                  <a:gd name="T41" fmla="*/ 14 h 358"/>
                  <a:gd name="T42" fmla="*/ 111 w 422"/>
                  <a:gd name="T43" fmla="*/ 23 h 358"/>
                  <a:gd name="T44" fmla="*/ 42 w 422"/>
                  <a:gd name="T45" fmla="*/ 38 h 358"/>
                  <a:gd name="T46" fmla="*/ 13 w 422"/>
                  <a:gd name="T47" fmla="*/ 94 h 358"/>
                  <a:gd name="T48" fmla="*/ 17 w 422"/>
                  <a:gd name="T49" fmla="*/ 219 h 358"/>
                  <a:gd name="T50" fmla="*/ 137 w 422"/>
                  <a:gd name="T51" fmla="*/ 281 h 358"/>
                  <a:gd name="T52" fmla="*/ 139 w 422"/>
                  <a:gd name="T53" fmla="*/ 284 h 358"/>
                  <a:gd name="T54" fmla="*/ 279 w 422"/>
                  <a:gd name="T55" fmla="*/ 333 h 358"/>
                  <a:gd name="T56" fmla="*/ 172 w 422"/>
                  <a:gd name="T57" fmla="*/ 268 h 358"/>
                  <a:gd name="T58" fmla="*/ 172 w 422"/>
                  <a:gd name="T59" fmla="*/ 267 h 358"/>
                  <a:gd name="T60" fmla="*/ 175 w 422"/>
                  <a:gd name="T61" fmla="*/ 262 h 358"/>
                  <a:gd name="T62" fmla="*/ 303 w 422"/>
                  <a:gd name="T63" fmla="*/ 209 h 358"/>
                  <a:gd name="T64" fmla="*/ 361 w 422"/>
                  <a:gd name="T65" fmla="*/ 180 h 358"/>
                  <a:gd name="T66" fmla="*/ 410 w 422"/>
                  <a:gd name="T67" fmla="*/ 139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22" h="358">
                    <a:moveTo>
                      <a:pt x="421" y="65"/>
                    </a:moveTo>
                    <a:cubicBezTo>
                      <a:pt x="422" y="87"/>
                      <a:pt x="422" y="112"/>
                      <a:pt x="419" y="134"/>
                    </a:cubicBezTo>
                    <a:cubicBezTo>
                      <a:pt x="417" y="146"/>
                      <a:pt x="413" y="156"/>
                      <a:pt x="403" y="164"/>
                    </a:cubicBezTo>
                    <a:cubicBezTo>
                      <a:pt x="389" y="176"/>
                      <a:pt x="371" y="184"/>
                      <a:pt x="354" y="193"/>
                    </a:cubicBezTo>
                    <a:cubicBezTo>
                      <a:pt x="336" y="202"/>
                      <a:pt x="318" y="211"/>
                      <a:pt x="299" y="220"/>
                    </a:cubicBezTo>
                    <a:cubicBezTo>
                      <a:pt x="260" y="238"/>
                      <a:pt x="221" y="254"/>
                      <a:pt x="181" y="268"/>
                    </a:cubicBezTo>
                    <a:cubicBezTo>
                      <a:pt x="194" y="310"/>
                      <a:pt x="257" y="323"/>
                      <a:pt x="295" y="327"/>
                    </a:cubicBezTo>
                    <a:cubicBezTo>
                      <a:pt x="298" y="328"/>
                      <a:pt x="300" y="333"/>
                      <a:pt x="297" y="334"/>
                    </a:cubicBezTo>
                    <a:cubicBezTo>
                      <a:pt x="247" y="358"/>
                      <a:pt x="162" y="338"/>
                      <a:pt x="136" y="287"/>
                    </a:cubicBezTo>
                    <a:cubicBezTo>
                      <a:pt x="98" y="289"/>
                      <a:pt x="55" y="284"/>
                      <a:pt x="28" y="254"/>
                    </a:cubicBezTo>
                    <a:cubicBezTo>
                      <a:pt x="0" y="223"/>
                      <a:pt x="3" y="176"/>
                      <a:pt x="3" y="137"/>
                    </a:cubicBezTo>
                    <a:cubicBezTo>
                      <a:pt x="3" y="106"/>
                      <a:pt x="4" y="70"/>
                      <a:pt x="24" y="45"/>
                    </a:cubicBezTo>
                    <a:cubicBezTo>
                      <a:pt x="44" y="19"/>
                      <a:pt x="76" y="18"/>
                      <a:pt x="106" y="15"/>
                    </a:cubicBezTo>
                    <a:cubicBezTo>
                      <a:pt x="154" y="11"/>
                      <a:pt x="201" y="8"/>
                      <a:pt x="248" y="6"/>
                    </a:cubicBezTo>
                    <a:cubicBezTo>
                      <a:pt x="274" y="5"/>
                      <a:pt x="300" y="4"/>
                      <a:pt x="326" y="3"/>
                    </a:cubicBezTo>
                    <a:cubicBezTo>
                      <a:pt x="344" y="3"/>
                      <a:pt x="364" y="0"/>
                      <a:pt x="381" y="5"/>
                    </a:cubicBezTo>
                    <a:cubicBezTo>
                      <a:pt x="409" y="12"/>
                      <a:pt x="420" y="38"/>
                      <a:pt x="421" y="65"/>
                    </a:cubicBezTo>
                    <a:moveTo>
                      <a:pt x="410" y="139"/>
                    </a:moveTo>
                    <a:cubicBezTo>
                      <a:pt x="416" y="120"/>
                      <a:pt x="413" y="93"/>
                      <a:pt x="413" y="73"/>
                    </a:cubicBezTo>
                    <a:cubicBezTo>
                      <a:pt x="413" y="41"/>
                      <a:pt x="402" y="13"/>
                      <a:pt x="366" y="11"/>
                    </a:cubicBezTo>
                    <a:cubicBezTo>
                      <a:pt x="325" y="8"/>
                      <a:pt x="281" y="12"/>
                      <a:pt x="240" y="14"/>
                    </a:cubicBezTo>
                    <a:cubicBezTo>
                      <a:pt x="197" y="16"/>
                      <a:pt x="154" y="19"/>
                      <a:pt x="111" y="23"/>
                    </a:cubicBezTo>
                    <a:cubicBezTo>
                      <a:pt x="88" y="25"/>
                      <a:pt x="62" y="24"/>
                      <a:pt x="42" y="38"/>
                    </a:cubicBezTo>
                    <a:cubicBezTo>
                      <a:pt x="24" y="50"/>
                      <a:pt x="16" y="72"/>
                      <a:pt x="13" y="94"/>
                    </a:cubicBezTo>
                    <a:cubicBezTo>
                      <a:pt x="7" y="131"/>
                      <a:pt x="6" y="183"/>
                      <a:pt x="17" y="219"/>
                    </a:cubicBezTo>
                    <a:cubicBezTo>
                      <a:pt x="33" y="272"/>
                      <a:pt x="89" y="282"/>
                      <a:pt x="137" y="281"/>
                    </a:cubicBezTo>
                    <a:cubicBezTo>
                      <a:pt x="138" y="281"/>
                      <a:pt x="139" y="282"/>
                      <a:pt x="139" y="284"/>
                    </a:cubicBezTo>
                    <a:cubicBezTo>
                      <a:pt x="165" y="325"/>
                      <a:pt x="231" y="347"/>
                      <a:pt x="279" y="333"/>
                    </a:cubicBezTo>
                    <a:cubicBezTo>
                      <a:pt x="238" y="327"/>
                      <a:pt x="184" y="311"/>
                      <a:pt x="172" y="268"/>
                    </a:cubicBezTo>
                    <a:cubicBezTo>
                      <a:pt x="172" y="268"/>
                      <a:pt x="172" y="268"/>
                      <a:pt x="172" y="267"/>
                    </a:cubicBezTo>
                    <a:cubicBezTo>
                      <a:pt x="172" y="265"/>
                      <a:pt x="172" y="263"/>
                      <a:pt x="175" y="262"/>
                    </a:cubicBezTo>
                    <a:cubicBezTo>
                      <a:pt x="218" y="246"/>
                      <a:pt x="261" y="229"/>
                      <a:pt x="303" y="209"/>
                    </a:cubicBezTo>
                    <a:cubicBezTo>
                      <a:pt x="322" y="200"/>
                      <a:pt x="342" y="190"/>
                      <a:pt x="361" y="180"/>
                    </a:cubicBezTo>
                    <a:cubicBezTo>
                      <a:pt x="380" y="170"/>
                      <a:pt x="404" y="161"/>
                      <a:pt x="410" y="139"/>
                    </a:cubicBezTo>
                  </a:path>
                </a:pathLst>
              </a:custGeom>
              <a:solidFill>
                <a:srgbClr val="3C3C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49" name="Freeform 6">
                <a:extLst>
                  <a:ext uri="{FF2B5EF4-FFF2-40B4-BE49-F238E27FC236}">
                    <a16:creationId xmlns:a16="http://schemas.microsoft.com/office/drawing/2014/main" id="{76BD6AFC-6C3E-4B2F-9767-F73A5F5336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96050" y="1882776"/>
                <a:ext cx="1746249" cy="1447800"/>
              </a:xfrm>
              <a:custGeom>
                <a:avLst/>
                <a:gdLst>
                  <a:gd name="T0" fmla="*/ 407 w 410"/>
                  <a:gd name="T1" fmla="*/ 65 h 339"/>
                  <a:gd name="T2" fmla="*/ 404 w 410"/>
                  <a:gd name="T3" fmla="*/ 131 h 339"/>
                  <a:gd name="T4" fmla="*/ 355 w 410"/>
                  <a:gd name="T5" fmla="*/ 172 h 339"/>
                  <a:gd name="T6" fmla="*/ 297 w 410"/>
                  <a:gd name="T7" fmla="*/ 201 h 339"/>
                  <a:gd name="T8" fmla="*/ 169 w 410"/>
                  <a:gd name="T9" fmla="*/ 254 h 339"/>
                  <a:gd name="T10" fmla="*/ 166 w 410"/>
                  <a:gd name="T11" fmla="*/ 259 h 339"/>
                  <a:gd name="T12" fmla="*/ 166 w 410"/>
                  <a:gd name="T13" fmla="*/ 260 h 339"/>
                  <a:gd name="T14" fmla="*/ 273 w 410"/>
                  <a:gd name="T15" fmla="*/ 325 h 339"/>
                  <a:gd name="T16" fmla="*/ 133 w 410"/>
                  <a:gd name="T17" fmla="*/ 276 h 339"/>
                  <a:gd name="T18" fmla="*/ 131 w 410"/>
                  <a:gd name="T19" fmla="*/ 273 h 339"/>
                  <a:gd name="T20" fmla="*/ 11 w 410"/>
                  <a:gd name="T21" fmla="*/ 211 h 339"/>
                  <a:gd name="T22" fmla="*/ 7 w 410"/>
                  <a:gd name="T23" fmla="*/ 86 h 339"/>
                  <a:gd name="T24" fmla="*/ 36 w 410"/>
                  <a:gd name="T25" fmla="*/ 30 h 339"/>
                  <a:gd name="T26" fmla="*/ 105 w 410"/>
                  <a:gd name="T27" fmla="*/ 15 h 339"/>
                  <a:gd name="T28" fmla="*/ 234 w 410"/>
                  <a:gd name="T29" fmla="*/ 6 h 339"/>
                  <a:gd name="T30" fmla="*/ 360 w 410"/>
                  <a:gd name="T31" fmla="*/ 3 h 339"/>
                  <a:gd name="T32" fmla="*/ 407 w 410"/>
                  <a:gd name="T33" fmla="*/ 6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10" h="339">
                    <a:moveTo>
                      <a:pt x="407" y="65"/>
                    </a:moveTo>
                    <a:cubicBezTo>
                      <a:pt x="407" y="85"/>
                      <a:pt x="410" y="112"/>
                      <a:pt x="404" y="131"/>
                    </a:cubicBezTo>
                    <a:cubicBezTo>
                      <a:pt x="398" y="153"/>
                      <a:pt x="374" y="162"/>
                      <a:pt x="355" y="172"/>
                    </a:cubicBezTo>
                    <a:cubicBezTo>
                      <a:pt x="336" y="182"/>
                      <a:pt x="316" y="192"/>
                      <a:pt x="297" y="201"/>
                    </a:cubicBezTo>
                    <a:cubicBezTo>
                      <a:pt x="255" y="221"/>
                      <a:pt x="212" y="238"/>
                      <a:pt x="169" y="254"/>
                    </a:cubicBezTo>
                    <a:cubicBezTo>
                      <a:pt x="166" y="255"/>
                      <a:pt x="166" y="257"/>
                      <a:pt x="166" y="259"/>
                    </a:cubicBezTo>
                    <a:cubicBezTo>
                      <a:pt x="166" y="260"/>
                      <a:pt x="166" y="260"/>
                      <a:pt x="166" y="260"/>
                    </a:cubicBezTo>
                    <a:cubicBezTo>
                      <a:pt x="178" y="303"/>
                      <a:pt x="232" y="319"/>
                      <a:pt x="273" y="325"/>
                    </a:cubicBezTo>
                    <a:cubicBezTo>
                      <a:pt x="225" y="339"/>
                      <a:pt x="159" y="317"/>
                      <a:pt x="133" y="276"/>
                    </a:cubicBezTo>
                    <a:cubicBezTo>
                      <a:pt x="133" y="274"/>
                      <a:pt x="132" y="273"/>
                      <a:pt x="131" y="273"/>
                    </a:cubicBezTo>
                    <a:cubicBezTo>
                      <a:pt x="83" y="274"/>
                      <a:pt x="27" y="264"/>
                      <a:pt x="11" y="211"/>
                    </a:cubicBezTo>
                    <a:cubicBezTo>
                      <a:pt x="0" y="175"/>
                      <a:pt x="1" y="123"/>
                      <a:pt x="7" y="86"/>
                    </a:cubicBezTo>
                    <a:cubicBezTo>
                      <a:pt x="10" y="64"/>
                      <a:pt x="18" y="42"/>
                      <a:pt x="36" y="30"/>
                    </a:cubicBezTo>
                    <a:cubicBezTo>
                      <a:pt x="56" y="16"/>
                      <a:pt x="82" y="17"/>
                      <a:pt x="105" y="15"/>
                    </a:cubicBezTo>
                    <a:cubicBezTo>
                      <a:pt x="148" y="11"/>
                      <a:pt x="191" y="8"/>
                      <a:pt x="234" y="6"/>
                    </a:cubicBezTo>
                    <a:cubicBezTo>
                      <a:pt x="275" y="4"/>
                      <a:pt x="319" y="0"/>
                      <a:pt x="360" y="3"/>
                    </a:cubicBezTo>
                    <a:cubicBezTo>
                      <a:pt x="396" y="5"/>
                      <a:pt x="407" y="33"/>
                      <a:pt x="407" y="6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50" name="Freeform 10">
                <a:extLst>
                  <a:ext uri="{FF2B5EF4-FFF2-40B4-BE49-F238E27FC236}">
                    <a16:creationId xmlns:a16="http://schemas.microsoft.com/office/drawing/2014/main" id="{454853A2-4ADB-4DF9-A683-ABD69DB1C0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58025" y="3027363"/>
                <a:ext cx="600075" cy="260350"/>
              </a:xfrm>
              <a:custGeom>
                <a:avLst/>
                <a:gdLst>
                  <a:gd name="T0" fmla="*/ 4 w 141"/>
                  <a:gd name="T1" fmla="*/ 0 h 61"/>
                  <a:gd name="T2" fmla="*/ 0 w 141"/>
                  <a:gd name="T3" fmla="*/ 4 h 61"/>
                  <a:gd name="T4" fmla="*/ 1 w 141"/>
                  <a:gd name="T5" fmla="*/ 6 h 61"/>
                  <a:gd name="T6" fmla="*/ 1 w 141"/>
                  <a:gd name="T7" fmla="*/ 7 h 61"/>
                  <a:gd name="T8" fmla="*/ 1 w 141"/>
                  <a:gd name="T9" fmla="*/ 8 h 61"/>
                  <a:gd name="T10" fmla="*/ 2 w 141"/>
                  <a:gd name="T11" fmla="*/ 8 h 61"/>
                  <a:gd name="T12" fmla="*/ 63 w 141"/>
                  <a:gd name="T13" fmla="*/ 53 h 61"/>
                  <a:gd name="T14" fmla="*/ 102 w 141"/>
                  <a:gd name="T15" fmla="*/ 61 h 61"/>
                  <a:gd name="T16" fmla="*/ 110 w 141"/>
                  <a:gd name="T17" fmla="*/ 61 h 61"/>
                  <a:gd name="T18" fmla="*/ 110 w 141"/>
                  <a:gd name="T19" fmla="*/ 61 h 61"/>
                  <a:gd name="T20" fmla="*/ 110 w 141"/>
                  <a:gd name="T21" fmla="*/ 61 h 61"/>
                  <a:gd name="T22" fmla="*/ 110 w 141"/>
                  <a:gd name="T23" fmla="*/ 61 h 61"/>
                  <a:gd name="T24" fmla="*/ 140 w 141"/>
                  <a:gd name="T25" fmla="*/ 57 h 61"/>
                  <a:gd name="T26" fmla="*/ 141 w 141"/>
                  <a:gd name="T27" fmla="*/ 57 h 61"/>
                  <a:gd name="T28" fmla="*/ 110 w 141"/>
                  <a:gd name="T29" fmla="*/ 51 h 61"/>
                  <a:gd name="T30" fmla="*/ 6 w 141"/>
                  <a:gd name="T31" fmla="*/ 2 h 61"/>
                  <a:gd name="T32" fmla="*/ 4 w 141"/>
                  <a:gd name="T33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1" h="61">
                    <a:moveTo>
                      <a:pt x="4" y="0"/>
                    </a:moveTo>
                    <a:cubicBezTo>
                      <a:pt x="2" y="0"/>
                      <a:pt x="0" y="2"/>
                      <a:pt x="0" y="4"/>
                    </a:cubicBezTo>
                    <a:cubicBezTo>
                      <a:pt x="0" y="5"/>
                      <a:pt x="1" y="5"/>
                      <a:pt x="1" y="6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2" y="8"/>
                    </a:cubicBezTo>
                    <a:cubicBezTo>
                      <a:pt x="14" y="28"/>
                      <a:pt x="37" y="44"/>
                      <a:pt x="63" y="53"/>
                    </a:cubicBezTo>
                    <a:cubicBezTo>
                      <a:pt x="75" y="56"/>
                      <a:pt x="89" y="59"/>
                      <a:pt x="102" y="61"/>
                    </a:cubicBezTo>
                    <a:cubicBezTo>
                      <a:pt x="105" y="61"/>
                      <a:pt x="108" y="61"/>
                      <a:pt x="110" y="61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121" y="61"/>
                      <a:pt x="131" y="60"/>
                      <a:pt x="140" y="57"/>
                    </a:cubicBezTo>
                    <a:cubicBezTo>
                      <a:pt x="141" y="57"/>
                      <a:pt x="141" y="57"/>
                      <a:pt x="141" y="57"/>
                    </a:cubicBezTo>
                    <a:cubicBezTo>
                      <a:pt x="131" y="55"/>
                      <a:pt x="120" y="53"/>
                      <a:pt x="110" y="51"/>
                    </a:cubicBezTo>
                    <a:cubicBezTo>
                      <a:pt x="71" y="48"/>
                      <a:pt x="26" y="34"/>
                      <a:pt x="6" y="2"/>
                    </a:cubicBezTo>
                    <a:cubicBezTo>
                      <a:pt x="6" y="0"/>
                      <a:pt x="5" y="0"/>
                      <a:pt x="4" y="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51" name="Freeform 13">
                <a:extLst>
                  <a:ext uri="{FF2B5EF4-FFF2-40B4-BE49-F238E27FC236}">
                    <a16:creationId xmlns:a16="http://schemas.microsoft.com/office/drawing/2014/main" id="{571E422B-A3E5-492B-A94B-315936F6E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750" y="1892301"/>
                <a:ext cx="1677987" cy="1157288"/>
              </a:xfrm>
              <a:custGeom>
                <a:avLst/>
                <a:gdLst>
                  <a:gd name="T0" fmla="*/ 328 w 394"/>
                  <a:gd name="T1" fmla="*/ 0 h 271"/>
                  <a:gd name="T2" fmla="*/ 328 w 394"/>
                  <a:gd name="T3" fmla="*/ 0 h 271"/>
                  <a:gd name="T4" fmla="*/ 246 w 394"/>
                  <a:gd name="T5" fmla="*/ 3 h 271"/>
                  <a:gd name="T6" fmla="*/ 246 w 394"/>
                  <a:gd name="T7" fmla="*/ 3 h 271"/>
                  <a:gd name="T8" fmla="*/ 245 w 394"/>
                  <a:gd name="T9" fmla="*/ 3 h 271"/>
                  <a:gd name="T10" fmla="*/ 245 w 394"/>
                  <a:gd name="T11" fmla="*/ 4 h 271"/>
                  <a:gd name="T12" fmla="*/ 245 w 394"/>
                  <a:gd name="T13" fmla="*/ 4 h 271"/>
                  <a:gd name="T14" fmla="*/ 243 w 394"/>
                  <a:gd name="T15" fmla="*/ 4 h 271"/>
                  <a:gd name="T16" fmla="*/ 243 w 394"/>
                  <a:gd name="T17" fmla="*/ 4 h 271"/>
                  <a:gd name="T18" fmla="*/ 242 w 394"/>
                  <a:gd name="T19" fmla="*/ 4 h 271"/>
                  <a:gd name="T20" fmla="*/ 240 w 394"/>
                  <a:gd name="T21" fmla="*/ 4 h 271"/>
                  <a:gd name="T22" fmla="*/ 239 w 394"/>
                  <a:gd name="T23" fmla="*/ 4 h 271"/>
                  <a:gd name="T24" fmla="*/ 239 w 394"/>
                  <a:gd name="T25" fmla="*/ 4 h 271"/>
                  <a:gd name="T26" fmla="*/ 238 w 394"/>
                  <a:gd name="T27" fmla="*/ 4 h 271"/>
                  <a:gd name="T28" fmla="*/ 236 w 394"/>
                  <a:gd name="T29" fmla="*/ 4 h 271"/>
                  <a:gd name="T30" fmla="*/ 235 w 394"/>
                  <a:gd name="T31" fmla="*/ 4 h 271"/>
                  <a:gd name="T32" fmla="*/ 234 w 394"/>
                  <a:gd name="T33" fmla="*/ 4 h 271"/>
                  <a:gd name="T34" fmla="*/ 233 w 394"/>
                  <a:gd name="T35" fmla="*/ 4 h 271"/>
                  <a:gd name="T36" fmla="*/ 231 w 394"/>
                  <a:gd name="T37" fmla="*/ 4 h 271"/>
                  <a:gd name="T38" fmla="*/ 231 w 394"/>
                  <a:gd name="T39" fmla="*/ 4 h 271"/>
                  <a:gd name="T40" fmla="*/ 102 w 394"/>
                  <a:gd name="T41" fmla="*/ 13 h 271"/>
                  <a:gd name="T42" fmla="*/ 72 w 394"/>
                  <a:gd name="T43" fmla="*/ 15 h 271"/>
                  <a:gd name="T44" fmla="*/ 25 w 394"/>
                  <a:gd name="T45" fmla="*/ 42 h 271"/>
                  <a:gd name="T46" fmla="*/ 1 w 394"/>
                  <a:gd name="T47" fmla="*/ 124 h 271"/>
                  <a:gd name="T48" fmla="*/ 0 w 394"/>
                  <a:gd name="T49" fmla="*/ 141 h 271"/>
                  <a:gd name="T50" fmla="*/ 8 w 394"/>
                  <a:gd name="T51" fmla="*/ 209 h 271"/>
                  <a:gd name="T52" fmla="*/ 8 w 394"/>
                  <a:gd name="T53" fmla="*/ 210 h 271"/>
                  <a:gd name="T54" fmla="*/ 8 w 394"/>
                  <a:gd name="T55" fmla="*/ 210 h 271"/>
                  <a:gd name="T56" fmla="*/ 9 w 394"/>
                  <a:gd name="T57" fmla="*/ 210 h 271"/>
                  <a:gd name="T58" fmla="*/ 9 w 394"/>
                  <a:gd name="T59" fmla="*/ 211 h 271"/>
                  <a:gd name="T60" fmla="*/ 62 w 394"/>
                  <a:gd name="T61" fmla="*/ 262 h 271"/>
                  <a:gd name="T62" fmla="*/ 123 w 394"/>
                  <a:gd name="T63" fmla="*/ 271 h 271"/>
                  <a:gd name="T64" fmla="*/ 123 w 394"/>
                  <a:gd name="T65" fmla="*/ 271 h 271"/>
                  <a:gd name="T66" fmla="*/ 123 w 394"/>
                  <a:gd name="T67" fmla="*/ 271 h 271"/>
                  <a:gd name="T68" fmla="*/ 123 w 394"/>
                  <a:gd name="T69" fmla="*/ 271 h 271"/>
                  <a:gd name="T70" fmla="*/ 125 w 394"/>
                  <a:gd name="T71" fmla="*/ 271 h 271"/>
                  <a:gd name="T72" fmla="*/ 127 w 394"/>
                  <a:gd name="T73" fmla="*/ 271 h 271"/>
                  <a:gd name="T74" fmla="*/ 127 w 394"/>
                  <a:gd name="T75" fmla="*/ 265 h 271"/>
                  <a:gd name="T76" fmla="*/ 63 w 394"/>
                  <a:gd name="T77" fmla="*/ 245 h 271"/>
                  <a:gd name="T78" fmla="*/ 30 w 394"/>
                  <a:gd name="T79" fmla="*/ 184 h 271"/>
                  <a:gd name="T80" fmla="*/ 34 w 394"/>
                  <a:gd name="T81" fmla="*/ 102 h 271"/>
                  <a:gd name="T82" fmla="*/ 73 w 394"/>
                  <a:gd name="T83" fmla="*/ 44 h 271"/>
                  <a:gd name="T84" fmla="*/ 143 w 394"/>
                  <a:gd name="T85" fmla="*/ 33 h 271"/>
                  <a:gd name="T86" fmla="*/ 222 w 394"/>
                  <a:gd name="T87" fmla="*/ 25 h 271"/>
                  <a:gd name="T88" fmla="*/ 328 w 394"/>
                  <a:gd name="T89" fmla="*/ 18 h 271"/>
                  <a:gd name="T90" fmla="*/ 385 w 394"/>
                  <a:gd name="T91" fmla="*/ 23 h 271"/>
                  <a:gd name="T92" fmla="*/ 387 w 394"/>
                  <a:gd name="T93" fmla="*/ 24 h 271"/>
                  <a:gd name="T94" fmla="*/ 394 w 394"/>
                  <a:gd name="T95" fmla="*/ 21 h 271"/>
                  <a:gd name="T96" fmla="*/ 357 w 394"/>
                  <a:gd name="T97" fmla="*/ 1 h 271"/>
                  <a:gd name="T98" fmla="*/ 357 w 394"/>
                  <a:gd name="T99" fmla="*/ 1 h 271"/>
                  <a:gd name="T100" fmla="*/ 357 w 394"/>
                  <a:gd name="T101" fmla="*/ 1 h 271"/>
                  <a:gd name="T102" fmla="*/ 356 w 394"/>
                  <a:gd name="T103" fmla="*/ 1 h 271"/>
                  <a:gd name="T104" fmla="*/ 356 w 394"/>
                  <a:gd name="T105" fmla="*/ 1 h 271"/>
                  <a:gd name="T106" fmla="*/ 328 w 394"/>
                  <a:gd name="T107" fmla="*/ 0 h 271"/>
                  <a:gd name="T108" fmla="*/ 328 w 394"/>
                  <a:gd name="T109" fmla="*/ 0 h 271"/>
                  <a:gd name="T110" fmla="*/ 328 w 394"/>
                  <a:gd name="T111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4" h="271">
                    <a:moveTo>
                      <a:pt x="328" y="0"/>
                    </a:moveTo>
                    <a:cubicBezTo>
                      <a:pt x="328" y="0"/>
                      <a:pt x="328" y="0"/>
                      <a:pt x="328" y="0"/>
                    </a:cubicBezTo>
                    <a:cubicBezTo>
                      <a:pt x="301" y="0"/>
                      <a:pt x="273" y="2"/>
                      <a:pt x="246" y="3"/>
                    </a:cubicBezTo>
                    <a:cubicBezTo>
                      <a:pt x="246" y="3"/>
                      <a:pt x="246" y="3"/>
                      <a:pt x="246" y="3"/>
                    </a:cubicBezTo>
                    <a:cubicBezTo>
                      <a:pt x="246" y="3"/>
                      <a:pt x="245" y="3"/>
                      <a:pt x="245" y="3"/>
                    </a:cubicBezTo>
                    <a:cubicBezTo>
                      <a:pt x="245" y="4"/>
                      <a:pt x="245" y="4"/>
                      <a:pt x="245" y="4"/>
                    </a:cubicBezTo>
                    <a:cubicBezTo>
                      <a:pt x="245" y="4"/>
                      <a:pt x="245" y="4"/>
                      <a:pt x="245" y="4"/>
                    </a:cubicBezTo>
                    <a:cubicBezTo>
                      <a:pt x="244" y="4"/>
                      <a:pt x="244" y="4"/>
                      <a:pt x="243" y="4"/>
                    </a:cubicBezTo>
                    <a:cubicBezTo>
                      <a:pt x="243" y="4"/>
                      <a:pt x="243" y="4"/>
                      <a:pt x="243" y="4"/>
                    </a:cubicBezTo>
                    <a:cubicBezTo>
                      <a:pt x="243" y="4"/>
                      <a:pt x="242" y="4"/>
                      <a:pt x="242" y="4"/>
                    </a:cubicBezTo>
                    <a:cubicBezTo>
                      <a:pt x="241" y="4"/>
                      <a:pt x="240" y="4"/>
                      <a:pt x="240" y="4"/>
                    </a:cubicBezTo>
                    <a:cubicBezTo>
                      <a:pt x="239" y="4"/>
                      <a:pt x="239" y="4"/>
                      <a:pt x="239" y="4"/>
                    </a:cubicBezTo>
                    <a:cubicBezTo>
                      <a:pt x="239" y="4"/>
                      <a:pt x="239" y="4"/>
                      <a:pt x="239" y="4"/>
                    </a:cubicBezTo>
                    <a:cubicBezTo>
                      <a:pt x="239" y="4"/>
                      <a:pt x="239" y="4"/>
                      <a:pt x="238" y="4"/>
                    </a:cubicBezTo>
                    <a:cubicBezTo>
                      <a:pt x="238" y="4"/>
                      <a:pt x="237" y="4"/>
                      <a:pt x="236" y="4"/>
                    </a:cubicBezTo>
                    <a:cubicBezTo>
                      <a:pt x="236" y="4"/>
                      <a:pt x="235" y="4"/>
                      <a:pt x="235" y="4"/>
                    </a:cubicBezTo>
                    <a:cubicBezTo>
                      <a:pt x="234" y="4"/>
                      <a:pt x="234" y="4"/>
                      <a:pt x="234" y="4"/>
                    </a:cubicBezTo>
                    <a:cubicBezTo>
                      <a:pt x="234" y="4"/>
                      <a:pt x="234" y="4"/>
                      <a:pt x="233" y="4"/>
                    </a:cubicBezTo>
                    <a:cubicBezTo>
                      <a:pt x="233" y="4"/>
                      <a:pt x="232" y="4"/>
                      <a:pt x="231" y="4"/>
                    </a:cubicBezTo>
                    <a:cubicBezTo>
                      <a:pt x="231" y="4"/>
                      <a:pt x="231" y="4"/>
                      <a:pt x="231" y="4"/>
                    </a:cubicBezTo>
                    <a:cubicBezTo>
                      <a:pt x="188" y="6"/>
                      <a:pt x="145" y="9"/>
                      <a:pt x="102" y="13"/>
                    </a:cubicBezTo>
                    <a:cubicBezTo>
                      <a:pt x="92" y="14"/>
                      <a:pt x="82" y="14"/>
                      <a:pt x="72" y="15"/>
                    </a:cubicBezTo>
                    <a:cubicBezTo>
                      <a:pt x="54" y="20"/>
                      <a:pt x="36" y="28"/>
                      <a:pt x="25" y="42"/>
                    </a:cubicBezTo>
                    <a:cubicBezTo>
                      <a:pt x="7" y="64"/>
                      <a:pt x="5" y="97"/>
                      <a:pt x="1" y="124"/>
                    </a:cubicBezTo>
                    <a:cubicBezTo>
                      <a:pt x="1" y="129"/>
                      <a:pt x="0" y="135"/>
                      <a:pt x="0" y="141"/>
                    </a:cubicBezTo>
                    <a:cubicBezTo>
                      <a:pt x="0" y="165"/>
                      <a:pt x="2" y="190"/>
                      <a:pt x="8" y="209"/>
                    </a:cubicBezTo>
                    <a:cubicBezTo>
                      <a:pt x="8" y="210"/>
                      <a:pt x="8" y="210"/>
                      <a:pt x="8" y="210"/>
                    </a:cubicBezTo>
                    <a:cubicBezTo>
                      <a:pt x="8" y="210"/>
                      <a:pt x="8" y="210"/>
                      <a:pt x="8" y="210"/>
                    </a:cubicBezTo>
                    <a:cubicBezTo>
                      <a:pt x="8" y="210"/>
                      <a:pt x="8" y="210"/>
                      <a:pt x="9" y="210"/>
                    </a:cubicBezTo>
                    <a:cubicBezTo>
                      <a:pt x="9" y="210"/>
                      <a:pt x="9" y="211"/>
                      <a:pt x="9" y="211"/>
                    </a:cubicBezTo>
                    <a:cubicBezTo>
                      <a:pt x="18" y="234"/>
                      <a:pt x="38" y="252"/>
                      <a:pt x="62" y="262"/>
                    </a:cubicBezTo>
                    <a:cubicBezTo>
                      <a:pt x="81" y="269"/>
                      <a:pt x="102" y="271"/>
                      <a:pt x="123" y="271"/>
                    </a:cubicBezTo>
                    <a:cubicBezTo>
                      <a:pt x="123" y="271"/>
                      <a:pt x="123" y="271"/>
                      <a:pt x="123" y="271"/>
                    </a:cubicBezTo>
                    <a:cubicBezTo>
                      <a:pt x="123" y="271"/>
                      <a:pt x="123" y="271"/>
                      <a:pt x="123" y="271"/>
                    </a:cubicBezTo>
                    <a:cubicBezTo>
                      <a:pt x="123" y="271"/>
                      <a:pt x="123" y="271"/>
                      <a:pt x="123" y="271"/>
                    </a:cubicBezTo>
                    <a:cubicBezTo>
                      <a:pt x="123" y="271"/>
                      <a:pt x="124" y="271"/>
                      <a:pt x="125" y="271"/>
                    </a:cubicBezTo>
                    <a:cubicBezTo>
                      <a:pt x="126" y="271"/>
                      <a:pt x="126" y="271"/>
                      <a:pt x="127" y="271"/>
                    </a:cubicBezTo>
                    <a:cubicBezTo>
                      <a:pt x="130" y="270"/>
                      <a:pt x="129" y="266"/>
                      <a:pt x="127" y="265"/>
                    </a:cubicBezTo>
                    <a:cubicBezTo>
                      <a:pt x="106" y="257"/>
                      <a:pt x="83" y="258"/>
                      <a:pt x="63" y="245"/>
                    </a:cubicBezTo>
                    <a:cubicBezTo>
                      <a:pt x="43" y="232"/>
                      <a:pt x="34" y="207"/>
                      <a:pt x="30" y="184"/>
                    </a:cubicBezTo>
                    <a:cubicBezTo>
                      <a:pt x="24" y="157"/>
                      <a:pt x="29" y="129"/>
                      <a:pt x="34" y="102"/>
                    </a:cubicBezTo>
                    <a:cubicBezTo>
                      <a:pt x="38" y="75"/>
                      <a:pt x="44" y="53"/>
                      <a:pt x="73" y="44"/>
                    </a:cubicBezTo>
                    <a:cubicBezTo>
                      <a:pt x="96" y="37"/>
                      <a:pt x="120" y="36"/>
                      <a:pt x="143" y="33"/>
                    </a:cubicBezTo>
                    <a:cubicBezTo>
                      <a:pt x="169" y="30"/>
                      <a:pt x="196" y="27"/>
                      <a:pt x="222" y="25"/>
                    </a:cubicBezTo>
                    <a:cubicBezTo>
                      <a:pt x="256" y="23"/>
                      <a:pt x="292" y="18"/>
                      <a:pt x="328" y="18"/>
                    </a:cubicBezTo>
                    <a:cubicBezTo>
                      <a:pt x="347" y="18"/>
                      <a:pt x="366" y="20"/>
                      <a:pt x="385" y="23"/>
                    </a:cubicBezTo>
                    <a:cubicBezTo>
                      <a:pt x="386" y="24"/>
                      <a:pt x="386" y="24"/>
                      <a:pt x="387" y="24"/>
                    </a:cubicBezTo>
                    <a:cubicBezTo>
                      <a:pt x="390" y="24"/>
                      <a:pt x="393" y="23"/>
                      <a:pt x="394" y="21"/>
                    </a:cubicBezTo>
                    <a:cubicBezTo>
                      <a:pt x="387" y="10"/>
                      <a:pt x="376" y="2"/>
                      <a:pt x="357" y="1"/>
                    </a:cubicBezTo>
                    <a:cubicBezTo>
                      <a:pt x="357" y="1"/>
                      <a:pt x="357" y="1"/>
                      <a:pt x="357" y="1"/>
                    </a:cubicBezTo>
                    <a:cubicBezTo>
                      <a:pt x="357" y="1"/>
                      <a:pt x="357" y="1"/>
                      <a:pt x="357" y="1"/>
                    </a:cubicBezTo>
                    <a:cubicBezTo>
                      <a:pt x="356" y="1"/>
                      <a:pt x="356" y="1"/>
                      <a:pt x="356" y="1"/>
                    </a:cubicBezTo>
                    <a:cubicBezTo>
                      <a:pt x="356" y="1"/>
                      <a:pt x="356" y="1"/>
                      <a:pt x="356" y="1"/>
                    </a:cubicBezTo>
                    <a:cubicBezTo>
                      <a:pt x="347" y="0"/>
                      <a:pt x="337" y="0"/>
                      <a:pt x="328" y="0"/>
                    </a:cubicBezTo>
                    <a:cubicBezTo>
                      <a:pt x="328" y="0"/>
                      <a:pt x="328" y="0"/>
                      <a:pt x="328" y="0"/>
                    </a:cubicBezTo>
                    <a:cubicBezTo>
                      <a:pt x="328" y="0"/>
                      <a:pt x="328" y="0"/>
                      <a:pt x="328" y="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</p:grpSp>
        <p:sp>
          <p:nvSpPr>
            <p:cNvPr id="171" name="文本框 170">
              <a:extLst>
                <a:ext uri="{FF2B5EF4-FFF2-40B4-BE49-F238E27FC236}">
                  <a16:creationId xmlns:a16="http://schemas.microsoft.com/office/drawing/2014/main" id="{A2CA8797-6012-4D51-955E-23EE93DA2D6C}"/>
                </a:ext>
              </a:extLst>
            </p:cNvPr>
            <p:cNvSpPr txBox="1"/>
            <p:nvPr/>
          </p:nvSpPr>
          <p:spPr>
            <a:xfrm rot="20915362">
              <a:off x="988915" y="1567777"/>
              <a:ext cx="2071678" cy="70788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zh-CN" altLang="en-US" sz="40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第</a:t>
              </a:r>
              <a:r>
                <a:rPr lang="en-US" altLang="zh-CN" sz="40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1</a:t>
              </a:r>
              <a:r>
                <a:rPr lang="zh-CN" altLang="en-US" sz="40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章</a:t>
              </a: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6766771" y="3288163"/>
            <a:ext cx="2328885" cy="2595430"/>
            <a:chOff x="5158231" y="3538170"/>
            <a:chExt cx="2328885" cy="2595430"/>
          </a:xfrm>
        </p:grpSpPr>
        <p:sp>
          <p:nvSpPr>
            <p:cNvPr id="169" name="文本框 168">
              <a:extLst>
                <a:ext uri="{FF2B5EF4-FFF2-40B4-BE49-F238E27FC236}">
                  <a16:creationId xmlns:a16="http://schemas.microsoft.com/office/drawing/2014/main" id="{5FD50634-DB92-45A4-950F-C781763DC95E}"/>
                </a:ext>
              </a:extLst>
            </p:cNvPr>
            <p:cNvSpPr txBox="1"/>
            <p:nvPr/>
          </p:nvSpPr>
          <p:spPr>
            <a:xfrm>
              <a:off x="5415438" y="5610380"/>
              <a:ext cx="2071678" cy="5232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zh-TW" altLang="en-US" sz="2800" dirty="0">
                  <a:solidFill>
                    <a:schemeClr val="accent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實作</a:t>
              </a:r>
              <a:endParaRPr lang="zh-CN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grpSp>
          <p:nvGrpSpPr>
            <p:cNvPr id="177" name="组合 176">
              <a:extLst>
                <a:ext uri="{FF2B5EF4-FFF2-40B4-BE49-F238E27FC236}">
                  <a16:creationId xmlns:a16="http://schemas.microsoft.com/office/drawing/2014/main" id="{CC540E2E-96F2-42FB-AE68-0F1EDA1EEB09}"/>
                </a:ext>
              </a:extLst>
            </p:cNvPr>
            <p:cNvGrpSpPr/>
            <p:nvPr/>
          </p:nvGrpSpPr>
          <p:grpSpPr>
            <a:xfrm>
              <a:off x="5158231" y="3538170"/>
              <a:ext cx="2328884" cy="1981199"/>
              <a:chOff x="6242578" y="1133768"/>
              <a:chExt cx="2328884" cy="1981199"/>
            </a:xfrm>
          </p:grpSpPr>
          <p:grpSp>
            <p:nvGrpSpPr>
              <p:cNvPr id="157" name="组合 156">
                <a:extLst>
                  <a:ext uri="{FF2B5EF4-FFF2-40B4-BE49-F238E27FC236}">
                    <a16:creationId xmlns:a16="http://schemas.microsoft.com/office/drawing/2014/main" id="{93D01763-44B8-412D-A374-491ABAC9EDAB}"/>
                  </a:ext>
                </a:extLst>
              </p:cNvPr>
              <p:cNvGrpSpPr/>
              <p:nvPr/>
            </p:nvGrpSpPr>
            <p:grpSpPr>
              <a:xfrm>
                <a:off x="6242578" y="1133768"/>
                <a:ext cx="2328884" cy="1981199"/>
                <a:chOff x="6470649" y="1849438"/>
                <a:chExt cx="1797049" cy="1528763"/>
              </a:xfrm>
            </p:grpSpPr>
            <p:sp>
              <p:nvSpPr>
                <p:cNvPr id="158" name="Freeform 5">
                  <a:extLst>
                    <a:ext uri="{FF2B5EF4-FFF2-40B4-BE49-F238E27FC236}">
                      <a16:creationId xmlns:a16="http://schemas.microsoft.com/office/drawing/2014/main" id="{E1E3747C-0FCC-4917-90D1-A51DB2F3A0D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470649" y="1849438"/>
                  <a:ext cx="1797049" cy="1528763"/>
                </a:xfrm>
                <a:custGeom>
                  <a:avLst/>
                  <a:gdLst>
                    <a:gd name="T0" fmla="*/ 421 w 422"/>
                    <a:gd name="T1" fmla="*/ 65 h 358"/>
                    <a:gd name="T2" fmla="*/ 419 w 422"/>
                    <a:gd name="T3" fmla="*/ 134 h 358"/>
                    <a:gd name="T4" fmla="*/ 403 w 422"/>
                    <a:gd name="T5" fmla="*/ 164 h 358"/>
                    <a:gd name="T6" fmla="*/ 354 w 422"/>
                    <a:gd name="T7" fmla="*/ 193 h 358"/>
                    <a:gd name="T8" fmla="*/ 299 w 422"/>
                    <a:gd name="T9" fmla="*/ 220 h 358"/>
                    <a:gd name="T10" fmla="*/ 181 w 422"/>
                    <a:gd name="T11" fmla="*/ 268 h 358"/>
                    <a:gd name="T12" fmla="*/ 295 w 422"/>
                    <a:gd name="T13" fmla="*/ 327 h 358"/>
                    <a:gd name="T14" fmla="*/ 297 w 422"/>
                    <a:gd name="T15" fmla="*/ 334 h 358"/>
                    <a:gd name="T16" fmla="*/ 136 w 422"/>
                    <a:gd name="T17" fmla="*/ 287 h 358"/>
                    <a:gd name="T18" fmla="*/ 28 w 422"/>
                    <a:gd name="T19" fmla="*/ 254 h 358"/>
                    <a:gd name="T20" fmla="*/ 3 w 422"/>
                    <a:gd name="T21" fmla="*/ 137 h 358"/>
                    <a:gd name="T22" fmla="*/ 24 w 422"/>
                    <a:gd name="T23" fmla="*/ 45 h 358"/>
                    <a:gd name="T24" fmla="*/ 106 w 422"/>
                    <a:gd name="T25" fmla="*/ 15 h 358"/>
                    <a:gd name="T26" fmla="*/ 248 w 422"/>
                    <a:gd name="T27" fmla="*/ 6 h 358"/>
                    <a:gd name="T28" fmla="*/ 326 w 422"/>
                    <a:gd name="T29" fmla="*/ 3 h 358"/>
                    <a:gd name="T30" fmla="*/ 381 w 422"/>
                    <a:gd name="T31" fmla="*/ 5 h 358"/>
                    <a:gd name="T32" fmla="*/ 421 w 422"/>
                    <a:gd name="T33" fmla="*/ 65 h 358"/>
                    <a:gd name="T34" fmla="*/ 410 w 422"/>
                    <a:gd name="T35" fmla="*/ 139 h 358"/>
                    <a:gd name="T36" fmla="*/ 413 w 422"/>
                    <a:gd name="T37" fmla="*/ 73 h 358"/>
                    <a:gd name="T38" fmla="*/ 366 w 422"/>
                    <a:gd name="T39" fmla="*/ 11 h 358"/>
                    <a:gd name="T40" fmla="*/ 240 w 422"/>
                    <a:gd name="T41" fmla="*/ 14 h 358"/>
                    <a:gd name="T42" fmla="*/ 111 w 422"/>
                    <a:gd name="T43" fmla="*/ 23 h 358"/>
                    <a:gd name="T44" fmla="*/ 42 w 422"/>
                    <a:gd name="T45" fmla="*/ 38 h 358"/>
                    <a:gd name="T46" fmla="*/ 13 w 422"/>
                    <a:gd name="T47" fmla="*/ 94 h 358"/>
                    <a:gd name="T48" fmla="*/ 17 w 422"/>
                    <a:gd name="T49" fmla="*/ 219 h 358"/>
                    <a:gd name="T50" fmla="*/ 137 w 422"/>
                    <a:gd name="T51" fmla="*/ 281 h 358"/>
                    <a:gd name="T52" fmla="*/ 139 w 422"/>
                    <a:gd name="T53" fmla="*/ 284 h 358"/>
                    <a:gd name="T54" fmla="*/ 279 w 422"/>
                    <a:gd name="T55" fmla="*/ 333 h 358"/>
                    <a:gd name="T56" fmla="*/ 172 w 422"/>
                    <a:gd name="T57" fmla="*/ 268 h 358"/>
                    <a:gd name="T58" fmla="*/ 172 w 422"/>
                    <a:gd name="T59" fmla="*/ 267 h 358"/>
                    <a:gd name="T60" fmla="*/ 175 w 422"/>
                    <a:gd name="T61" fmla="*/ 262 h 358"/>
                    <a:gd name="T62" fmla="*/ 303 w 422"/>
                    <a:gd name="T63" fmla="*/ 209 h 358"/>
                    <a:gd name="T64" fmla="*/ 361 w 422"/>
                    <a:gd name="T65" fmla="*/ 180 h 358"/>
                    <a:gd name="T66" fmla="*/ 410 w 422"/>
                    <a:gd name="T67" fmla="*/ 139 h 3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422" h="358">
                      <a:moveTo>
                        <a:pt x="421" y="65"/>
                      </a:moveTo>
                      <a:cubicBezTo>
                        <a:pt x="422" y="87"/>
                        <a:pt x="422" y="112"/>
                        <a:pt x="419" y="134"/>
                      </a:cubicBezTo>
                      <a:cubicBezTo>
                        <a:pt x="417" y="146"/>
                        <a:pt x="413" y="156"/>
                        <a:pt x="403" y="164"/>
                      </a:cubicBezTo>
                      <a:cubicBezTo>
                        <a:pt x="389" y="176"/>
                        <a:pt x="371" y="184"/>
                        <a:pt x="354" y="193"/>
                      </a:cubicBezTo>
                      <a:cubicBezTo>
                        <a:pt x="336" y="202"/>
                        <a:pt x="318" y="211"/>
                        <a:pt x="299" y="220"/>
                      </a:cubicBezTo>
                      <a:cubicBezTo>
                        <a:pt x="260" y="238"/>
                        <a:pt x="221" y="254"/>
                        <a:pt x="181" y="268"/>
                      </a:cubicBezTo>
                      <a:cubicBezTo>
                        <a:pt x="194" y="310"/>
                        <a:pt x="257" y="323"/>
                        <a:pt x="295" y="327"/>
                      </a:cubicBezTo>
                      <a:cubicBezTo>
                        <a:pt x="298" y="328"/>
                        <a:pt x="300" y="333"/>
                        <a:pt x="297" y="334"/>
                      </a:cubicBezTo>
                      <a:cubicBezTo>
                        <a:pt x="247" y="358"/>
                        <a:pt x="162" y="338"/>
                        <a:pt x="136" y="287"/>
                      </a:cubicBezTo>
                      <a:cubicBezTo>
                        <a:pt x="98" y="289"/>
                        <a:pt x="55" y="284"/>
                        <a:pt x="28" y="254"/>
                      </a:cubicBezTo>
                      <a:cubicBezTo>
                        <a:pt x="0" y="223"/>
                        <a:pt x="3" y="176"/>
                        <a:pt x="3" y="137"/>
                      </a:cubicBezTo>
                      <a:cubicBezTo>
                        <a:pt x="3" y="106"/>
                        <a:pt x="4" y="70"/>
                        <a:pt x="24" y="45"/>
                      </a:cubicBezTo>
                      <a:cubicBezTo>
                        <a:pt x="44" y="19"/>
                        <a:pt x="76" y="18"/>
                        <a:pt x="106" y="15"/>
                      </a:cubicBezTo>
                      <a:cubicBezTo>
                        <a:pt x="154" y="11"/>
                        <a:pt x="201" y="8"/>
                        <a:pt x="248" y="6"/>
                      </a:cubicBezTo>
                      <a:cubicBezTo>
                        <a:pt x="274" y="5"/>
                        <a:pt x="300" y="4"/>
                        <a:pt x="326" y="3"/>
                      </a:cubicBezTo>
                      <a:cubicBezTo>
                        <a:pt x="344" y="3"/>
                        <a:pt x="364" y="0"/>
                        <a:pt x="381" y="5"/>
                      </a:cubicBezTo>
                      <a:cubicBezTo>
                        <a:pt x="409" y="12"/>
                        <a:pt x="420" y="38"/>
                        <a:pt x="421" y="65"/>
                      </a:cubicBezTo>
                      <a:moveTo>
                        <a:pt x="410" y="139"/>
                      </a:moveTo>
                      <a:cubicBezTo>
                        <a:pt x="416" y="120"/>
                        <a:pt x="413" y="93"/>
                        <a:pt x="413" y="73"/>
                      </a:cubicBezTo>
                      <a:cubicBezTo>
                        <a:pt x="413" y="41"/>
                        <a:pt x="402" y="13"/>
                        <a:pt x="366" y="11"/>
                      </a:cubicBezTo>
                      <a:cubicBezTo>
                        <a:pt x="325" y="8"/>
                        <a:pt x="281" y="12"/>
                        <a:pt x="240" y="14"/>
                      </a:cubicBezTo>
                      <a:cubicBezTo>
                        <a:pt x="197" y="16"/>
                        <a:pt x="154" y="19"/>
                        <a:pt x="111" y="23"/>
                      </a:cubicBezTo>
                      <a:cubicBezTo>
                        <a:pt x="88" y="25"/>
                        <a:pt x="62" y="24"/>
                        <a:pt x="42" y="38"/>
                      </a:cubicBezTo>
                      <a:cubicBezTo>
                        <a:pt x="24" y="50"/>
                        <a:pt x="16" y="72"/>
                        <a:pt x="13" y="94"/>
                      </a:cubicBezTo>
                      <a:cubicBezTo>
                        <a:pt x="7" y="131"/>
                        <a:pt x="6" y="183"/>
                        <a:pt x="17" y="219"/>
                      </a:cubicBezTo>
                      <a:cubicBezTo>
                        <a:pt x="33" y="272"/>
                        <a:pt x="89" y="282"/>
                        <a:pt x="137" y="281"/>
                      </a:cubicBezTo>
                      <a:cubicBezTo>
                        <a:pt x="138" y="281"/>
                        <a:pt x="139" y="282"/>
                        <a:pt x="139" y="284"/>
                      </a:cubicBezTo>
                      <a:cubicBezTo>
                        <a:pt x="165" y="325"/>
                        <a:pt x="231" y="347"/>
                        <a:pt x="279" y="333"/>
                      </a:cubicBezTo>
                      <a:cubicBezTo>
                        <a:pt x="238" y="327"/>
                        <a:pt x="184" y="311"/>
                        <a:pt x="172" y="268"/>
                      </a:cubicBezTo>
                      <a:cubicBezTo>
                        <a:pt x="172" y="268"/>
                        <a:pt x="172" y="268"/>
                        <a:pt x="172" y="267"/>
                      </a:cubicBezTo>
                      <a:cubicBezTo>
                        <a:pt x="172" y="265"/>
                        <a:pt x="172" y="263"/>
                        <a:pt x="175" y="262"/>
                      </a:cubicBezTo>
                      <a:cubicBezTo>
                        <a:pt x="218" y="246"/>
                        <a:pt x="261" y="229"/>
                        <a:pt x="303" y="209"/>
                      </a:cubicBezTo>
                      <a:cubicBezTo>
                        <a:pt x="322" y="200"/>
                        <a:pt x="342" y="190"/>
                        <a:pt x="361" y="180"/>
                      </a:cubicBezTo>
                      <a:cubicBezTo>
                        <a:pt x="380" y="170"/>
                        <a:pt x="404" y="161"/>
                        <a:pt x="410" y="139"/>
                      </a:cubicBezTo>
                    </a:path>
                  </a:pathLst>
                </a:custGeom>
                <a:solidFill>
                  <a:srgbClr val="3C3C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latin typeface="站酷快乐体2016修订版" panose="02010600030101010101" pitchFamily="2" charset="-122"/>
                    <a:ea typeface="站酷快乐体2016修订版" panose="02010600030101010101" pitchFamily="2" charset="-122"/>
                    <a:sym typeface="站酷快乐体2016修订版" panose="02010600030101010101" pitchFamily="2" charset="-122"/>
                  </a:endParaRPr>
                </a:p>
              </p:txBody>
            </p:sp>
            <p:sp>
              <p:nvSpPr>
                <p:cNvPr id="159" name="Freeform 6">
                  <a:extLst>
                    <a:ext uri="{FF2B5EF4-FFF2-40B4-BE49-F238E27FC236}">
                      <a16:creationId xmlns:a16="http://schemas.microsoft.com/office/drawing/2014/main" id="{71CF59C8-19B2-44C7-8F2B-9AB9635C83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96050" y="1882776"/>
                  <a:ext cx="1746249" cy="1447800"/>
                </a:xfrm>
                <a:custGeom>
                  <a:avLst/>
                  <a:gdLst>
                    <a:gd name="T0" fmla="*/ 407 w 410"/>
                    <a:gd name="T1" fmla="*/ 65 h 339"/>
                    <a:gd name="T2" fmla="*/ 404 w 410"/>
                    <a:gd name="T3" fmla="*/ 131 h 339"/>
                    <a:gd name="T4" fmla="*/ 355 w 410"/>
                    <a:gd name="T5" fmla="*/ 172 h 339"/>
                    <a:gd name="T6" fmla="*/ 297 w 410"/>
                    <a:gd name="T7" fmla="*/ 201 h 339"/>
                    <a:gd name="T8" fmla="*/ 169 w 410"/>
                    <a:gd name="T9" fmla="*/ 254 h 339"/>
                    <a:gd name="T10" fmla="*/ 166 w 410"/>
                    <a:gd name="T11" fmla="*/ 259 h 339"/>
                    <a:gd name="T12" fmla="*/ 166 w 410"/>
                    <a:gd name="T13" fmla="*/ 260 h 339"/>
                    <a:gd name="T14" fmla="*/ 273 w 410"/>
                    <a:gd name="T15" fmla="*/ 325 h 339"/>
                    <a:gd name="T16" fmla="*/ 133 w 410"/>
                    <a:gd name="T17" fmla="*/ 276 h 339"/>
                    <a:gd name="T18" fmla="*/ 131 w 410"/>
                    <a:gd name="T19" fmla="*/ 273 h 339"/>
                    <a:gd name="T20" fmla="*/ 11 w 410"/>
                    <a:gd name="T21" fmla="*/ 211 h 339"/>
                    <a:gd name="T22" fmla="*/ 7 w 410"/>
                    <a:gd name="T23" fmla="*/ 86 h 339"/>
                    <a:gd name="T24" fmla="*/ 36 w 410"/>
                    <a:gd name="T25" fmla="*/ 30 h 339"/>
                    <a:gd name="T26" fmla="*/ 105 w 410"/>
                    <a:gd name="T27" fmla="*/ 15 h 339"/>
                    <a:gd name="T28" fmla="*/ 234 w 410"/>
                    <a:gd name="T29" fmla="*/ 6 h 339"/>
                    <a:gd name="T30" fmla="*/ 360 w 410"/>
                    <a:gd name="T31" fmla="*/ 3 h 339"/>
                    <a:gd name="T32" fmla="*/ 407 w 410"/>
                    <a:gd name="T33" fmla="*/ 65 h 3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410" h="339">
                      <a:moveTo>
                        <a:pt x="407" y="65"/>
                      </a:moveTo>
                      <a:cubicBezTo>
                        <a:pt x="407" y="85"/>
                        <a:pt x="410" y="112"/>
                        <a:pt x="404" y="131"/>
                      </a:cubicBezTo>
                      <a:cubicBezTo>
                        <a:pt x="398" y="153"/>
                        <a:pt x="374" y="162"/>
                        <a:pt x="355" y="172"/>
                      </a:cubicBezTo>
                      <a:cubicBezTo>
                        <a:pt x="336" y="182"/>
                        <a:pt x="316" y="192"/>
                        <a:pt x="297" y="201"/>
                      </a:cubicBezTo>
                      <a:cubicBezTo>
                        <a:pt x="255" y="221"/>
                        <a:pt x="212" y="238"/>
                        <a:pt x="169" y="254"/>
                      </a:cubicBezTo>
                      <a:cubicBezTo>
                        <a:pt x="166" y="255"/>
                        <a:pt x="166" y="257"/>
                        <a:pt x="166" y="259"/>
                      </a:cubicBezTo>
                      <a:cubicBezTo>
                        <a:pt x="166" y="260"/>
                        <a:pt x="166" y="260"/>
                        <a:pt x="166" y="260"/>
                      </a:cubicBezTo>
                      <a:cubicBezTo>
                        <a:pt x="178" y="303"/>
                        <a:pt x="232" y="319"/>
                        <a:pt x="273" y="325"/>
                      </a:cubicBezTo>
                      <a:cubicBezTo>
                        <a:pt x="225" y="339"/>
                        <a:pt x="159" y="317"/>
                        <a:pt x="133" y="276"/>
                      </a:cubicBezTo>
                      <a:cubicBezTo>
                        <a:pt x="133" y="274"/>
                        <a:pt x="132" y="273"/>
                        <a:pt x="131" y="273"/>
                      </a:cubicBezTo>
                      <a:cubicBezTo>
                        <a:pt x="83" y="274"/>
                        <a:pt x="27" y="264"/>
                        <a:pt x="11" y="211"/>
                      </a:cubicBezTo>
                      <a:cubicBezTo>
                        <a:pt x="0" y="175"/>
                        <a:pt x="1" y="123"/>
                        <a:pt x="7" y="86"/>
                      </a:cubicBezTo>
                      <a:cubicBezTo>
                        <a:pt x="10" y="64"/>
                        <a:pt x="18" y="42"/>
                        <a:pt x="36" y="30"/>
                      </a:cubicBezTo>
                      <a:cubicBezTo>
                        <a:pt x="56" y="16"/>
                        <a:pt x="82" y="17"/>
                        <a:pt x="105" y="15"/>
                      </a:cubicBezTo>
                      <a:cubicBezTo>
                        <a:pt x="148" y="11"/>
                        <a:pt x="191" y="8"/>
                        <a:pt x="234" y="6"/>
                      </a:cubicBezTo>
                      <a:cubicBezTo>
                        <a:pt x="275" y="4"/>
                        <a:pt x="319" y="0"/>
                        <a:pt x="360" y="3"/>
                      </a:cubicBezTo>
                      <a:cubicBezTo>
                        <a:pt x="396" y="5"/>
                        <a:pt x="407" y="33"/>
                        <a:pt x="407" y="65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latin typeface="站酷快乐体2016修订版" panose="02010600030101010101" pitchFamily="2" charset="-122"/>
                    <a:ea typeface="站酷快乐体2016修订版" panose="02010600030101010101" pitchFamily="2" charset="-122"/>
                    <a:sym typeface="站酷快乐体2016修订版" panose="02010600030101010101" pitchFamily="2" charset="-122"/>
                  </a:endParaRPr>
                </a:p>
              </p:txBody>
            </p:sp>
            <p:sp>
              <p:nvSpPr>
                <p:cNvPr id="160" name="Freeform 10">
                  <a:extLst>
                    <a:ext uri="{FF2B5EF4-FFF2-40B4-BE49-F238E27FC236}">
                      <a16:creationId xmlns:a16="http://schemas.microsoft.com/office/drawing/2014/main" id="{B353A0C0-FE68-44CB-BFA7-CDBD4C0086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58025" y="3027363"/>
                  <a:ext cx="600075" cy="260350"/>
                </a:xfrm>
                <a:custGeom>
                  <a:avLst/>
                  <a:gdLst>
                    <a:gd name="T0" fmla="*/ 4 w 141"/>
                    <a:gd name="T1" fmla="*/ 0 h 61"/>
                    <a:gd name="T2" fmla="*/ 0 w 141"/>
                    <a:gd name="T3" fmla="*/ 4 h 61"/>
                    <a:gd name="T4" fmla="*/ 1 w 141"/>
                    <a:gd name="T5" fmla="*/ 6 h 61"/>
                    <a:gd name="T6" fmla="*/ 1 w 141"/>
                    <a:gd name="T7" fmla="*/ 7 h 61"/>
                    <a:gd name="T8" fmla="*/ 1 w 141"/>
                    <a:gd name="T9" fmla="*/ 8 h 61"/>
                    <a:gd name="T10" fmla="*/ 2 w 141"/>
                    <a:gd name="T11" fmla="*/ 8 h 61"/>
                    <a:gd name="T12" fmla="*/ 63 w 141"/>
                    <a:gd name="T13" fmla="*/ 53 h 61"/>
                    <a:gd name="T14" fmla="*/ 102 w 141"/>
                    <a:gd name="T15" fmla="*/ 61 h 61"/>
                    <a:gd name="T16" fmla="*/ 110 w 141"/>
                    <a:gd name="T17" fmla="*/ 61 h 61"/>
                    <a:gd name="T18" fmla="*/ 110 w 141"/>
                    <a:gd name="T19" fmla="*/ 61 h 61"/>
                    <a:gd name="T20" fmla="*/ 110 w 141"/>
                    <a:gd name="T21" fmla="*/ 61 h 61"/>
                    <a:gd name="T22" fmla="*/ 110 w 141"/>
                    <a:gd name="T23" fmla="*/ 61 h 61"/>
                    <a:gd name="T24" fmla="*/ 140 w 141"/>
                    <a:gd name="T25" fmla="*/ 57 h 61"/>
                    <a:gd name="T26" fmla="*/ 141 w 141"/>
                    <a:gd name="T27" fmla="*/ 57 h 61"/>
                    <a:gd name="T28" fmla="*/ 110 w 141"/>
                    <a:gd name="T29" fmla="*/ 51 h 61"/>
                    <a:gd name="T30" fmla="*/ 6 w 141"/>
                    <a:gd name="T31" fmla="*/ 2 h 61"/>
                    <a:gd name="T32" fmla="*/ 4 w 141"/>
                    <a:gd name="T33" fmla="*/ 0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41" h="61">
                      <a:moveTo>
                        <a:pt x="4" y="0"/>
                      </a:moveTo>
                      <a:cubicBezTo>
                        <a:pt x="2" y="0"/>
                        <a:pt x="0" y="2"/>
                        <a:pt x="0" y="4"/>
                      </a:cubicBezTo>
                      <a:cubicBezTo>
                        <a:pt x="0" y="5"/>
                        <a:pt x="1" y="5"/>
                        <a:pt x="1" y="6"/>
                      </a:cubicBezTo>
                      <a:cubicBezTo>
                        <a:pt x="1" y="6"/>
                        <a:pt x="1" y="7"/>
                        <a:pt x="1" y="7"/>
                      </a:cubicBezTo>
                      <a:cubicBezTo>
                        <a:pt x="1" y="8"/>
                        <a:pt x="1" y="8"/>
                        <a:pt x="1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14" y="28"/>
                        <a:pt x="37" y="44"/>
                        <a:pt x="63" y="53"/>
                      </a:cubicBezTo>
                      <a:cubicBezTo>
                        <a:pt x="75" y="56"/>
                        <a:pt x="89" y="59"/>
                        <a:pt x="102" y="61"/>
                      </a:cubicBezTo>
                      <a:cubicBezTo>
                        <a:pt x="105" y="61"/>
                        <a:pt x="108" y="61"/>
                        <a:pt x="110" y="61"/>
                      </a:cubicBezTo>
                      <a:cubicBezTo>
                        <a:pt x="110" y="61"/>
                        <a:pt x="110" y="61"/>
                        <a:pt x="110" y="61"/>
                      </a:cubicBezTo>
                      <a:cubicBezTo>
                        <a:pt x="110" y="61"/>
                        <a:pt x="110" y="61"/>
                        <a:pt x="110" y="61"/>
                      </a:cubicBezTo>
                      <a:cubicBezTo>
                        <a:pt x="110" y="61"/>
                        <a:pt x="110" y="61"/>
                        <a:pt x="110" y="61"/>
                      </a:cubicBezTo>
                      <a:cubicBezTo>
                        <a:pt x="121" y="61"/>
                        <a:pt x="131" y="60"/>
                        <a:pt x="140" y="57"/>
                      </a:cubicBezTo>
                      <a:cubicBezTo>
                        <a:pt x="141" y="57"/>
                        <a:pt x="141" y="57"/>
                        <a:pt x="141" y="57"/>
                      </a:cubicBezTo>
                      <a:cubicBezTo>
                        <a:pt x="131" y="55"/>
                        <a:pt x="120" y="53"/>
                        <a:pt x="110" y="51"/>
                      </a:cubicBezTo>
                      <a:cubicBezTo>
                        <a:pt x="71" y="48"/>
                        <a:pt x="26" y="34"/>
                        <a:pt x="6" y="2"/>
                      </a:cubicBezTo>
                      <a:cubicBezTo>
                        <a:pt x="6" y="0"/>
                        <a:pt x="5" y="0"/>
                        <a:pt x="4" y="0"/>
                      </a:cubicBezTo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latin typeface="站酷快乐体2016修订版" panose="02010600030101010101" pitchFamily="2" charset="-122"/>
                    <a:ea typeface="站酷快乐体2016修订版" panose="02010600030101010101" pitchFamily="2" charset="-122"/>
                    <a:sym typeface="站酷快乐体2016修订版" panose="02010600030101010101" pitchFamily="2" charset="-122"/>
                  </a:endParaRPr>
                </a:p>
              </p:txBody>
            </p:sp>
            <p:sp>
              <p:nvSpPr>
                <p:cNvPr id="161" name="Freeform 13">
                  <a:extLst>
                    <a:ext uri="{FF2B5EF4-FFF2-40B4-BE49-F238E27FC236}">
                      <a16:creationId xmlns:a16="http://schemas.microsoft.com/office/drawing/2014/main" id="{793FDD67-C7C9-4B0B-86BE-B6FAA2B723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08750" y="1892301"/>
                  <a:ext cx="1677987" cy="1157288"/>
                </a:xfrm>
                <a:custGeom>
                  <a:avLst/>
                  <a:gdLst>
                    <a:gd name="T0" fmla="*/ 328 w 394"/>
                    <a:gd name="T1" fmla="*/ 0 h 271"/>
                    <a:gd name="T2" fmla="*/ 328 w 394"/>
                    <a:gd name="T3" fmla="*/ 0 h 271"/>
                    <a:gd name="T4" fmla="*/ 246 w 394"/>
                    <a:gd name="T5" fmla="*/ 3 h 271"/>
                    <a:gd name="T6" fmla="*/ 246 w 394"/>
                    <a:gd name="T7" fmla="*/ 3 h 271"/>
                    <a:gd name="T8" fmla="*/ 245 w 394"/>
                    <a:gd name="T9" fmla="*/ 3 h 271"/>
                    <a:gd name="T10" fmla="*/ 245 w 394"/>
                    <a:gd name="T11" fmla="*/ 4 h 271"/>
                    <a:gd name="T12" fmla="*/ 245 w 394"/>
                    <a:gd name="T13" fmla="*/ 4 h 271"/>
                    <a:gd name="T14" fmla="*/ 243 w 394"/>
                    <a:gd name="T15" fmla="*/ 4 h 271"/>
                    <a:gd name="T16" fmla="*/ 243 w 394"/>
                    <a:gd name="T17" fmla="*/ 4 h 271"/>
                    <a:gd name="T18" fmla="*/ 242 w 394"/>
                    <a:gd name="T19" fmla="*/ 4 h 271"/>
                    <a:gd name="T20" fmla="*/ 240 w 394"/>
                    <a:gd name="T21" fmla="*/ 4 h 271"/>
                    <a:gd name="T22" fmla="*/ 239 w 394"/>
                    <a:gd name="T23" fmla="*/ 4 h 271"/>
                    <a:gd name="T24" fmla="*/ 239 w 394"/>
                    <a:gd name="T25" fmla="*/ 4 h 271"/>
                    <a:gd name="T26" fmla="*/ 238 w 394"/>
                    <a:gd name="T27" fmla="*/ 4 h 271"/>
                    <a:gd name="T28" fmla="*/ 236 w 394"/>
                    <a:gd name="T29" fmla="*/ 4 h 271"/>
                    <a:gd name="T30" fmla="*/ 235 w 394"/>
                    <a:gd name="T31" fmla="*/ 4 h 271"/>
                    <a:gd name="T32" fmla="*/ 234 w 394"/>
                    <a:gd name="T33" fmla="*/ 4 h 271"/>
                    <a:gd name="T34" fmla="*/ 233 w 394"/>
                    <a:gd name="T35" fmla="*/ 4 h 271"/>
                    <a:gd name="T36" fmla="*/ 231 w 394"/>
                    <a:gd name="T37" fmla="*/ 4 h 271"/>
                    <a:gd name="T38" fmla="*/ 231 w 394"/>
                    <a:gd name="T39" fmla="*/ 4 h 271"/>
                    <a:gd name="T40" fmla="*/ 102 w 394"/>
                    <a:gd name="T41" fmla="*/ 13 h 271"/>
                    <a:gd name="T42" fmla="*/ 72 w 394"/>
                    <a:gd name="T43" fmla="*/ 15 h 271"/>
                    <a:gd name="T44" fmla="*/ 25 w 394"/>
                    <a:gd name="T45" fmla="*/ 42 h 271"/>
                    <a:gd name="T46" fmla="*/ 1 w 394"/>
                    <a:gd name="T47" fmla="*/ 124 h 271"/>
                    <a:gd name="T48" fmla="*/ 0 w 394"/>
                    <a:gd name="T49" fmla="*/ 141 h 271"/>
                    <a:gd name="T50" fmla="*/ 8 w 394"/>
                    <a:gd name="T51" fmla="*/ 209 h 271"/>
                    <a:gd name="T52" fmla="*/ 8 w 394"/>
                    <a:gd name="T53" fmla="*/ 210 h 271"/>
                    <a:gd name="T54" fmla="*/ 8 w 394"/>
                    <a:gd name="T55" fmla="*/ 210 h 271"/>
                    <a:gd name="T56" fmla="*/ 9 w 394"/>
                    <a:gd name="T57" fmla="*/ 210 h 271"/>
                    <a:gd name="T58" fmla="*/ 9 w 394"/>
                    <a:gd name="T59" fmla="*/ 211 h 271"/>
                    <a:gd name="T60" fmla="*/ 62 w 394"/>
                    <a:gd name="T61" fmla="*/ 262 h 271"/>
                    <a:gd name="T62" fmla="*/ 123 w 394"/>
                    <a:gd name="T63" fmla="*/ 271 h 271"/>
                    <a:gd name="T64" fmla="*/ 123 w 394"/>
                    <a:gd name="T65" fmla="*/ 271 h 271"/>
                    <a:gd name="T66" fmla="*/ 123 w 394"/>
                    <a:gd name="T67" fmla="*/ 271 h 271"/>
                    <a:gd name="T68" fmla="*/ 123 w 394"/>
                    <a:gd name="T69" fmla="*/ 271 h 271"/>
                    <a:gd name="T70" fmla="*/ 125 w 394"/>
                    <a:gd name="T71" fmla="*/ 271 h 271"/>
                    <a:gd name="T72" fmla="*/ 127 w 394"/>
                    <a:gd name="T73" fmla="*/ 271 h 271"/>
                    <a:gd name="T74" fmla="*/ 127 w 394"/>
                    <a:gd name="T75" fmla="*/ 265 h 271"/>
                    <a:gd name="T76" fmla="*/ 63 w 394"/>
                    <a:gd name="T77" fmla="*/ 245 h 271"/>
                    <a:gd name="T78" fmla="*/ 30 w 394"/>
                    <a:gd name="T79" fmla="*/ 184 h 271"/>
                    <a:gd name="T80" fmla="*/ 34 w 394"/>
                    <a:gd name="T81" fmla="*/ 102 h 271"/>
                    <a:gd name="T82" fmla="*/ 73 w 394"/>
                    <a:gd name="T83" fmla="*/ 44 h 271"/>
                    <a:gd name="T84" fmla="*/ 143 w 394"/>
                    <a:gd name="T85" fmla="*/ 33 h 271"/>
                    <a:gd name="T86" fmla="*/ 222 w 394"/>
                    <a:gd name="T87" fmla="*/ 25 h 271"/>
                    <a:gd name="T88" fmla="*/ 328 w 394"/>
                    <a:gd name="T89" fmla="*/ 18 h 271"/>
                    <a:gd name="T90" fmla="*/ 385 w 394"/>
                    <a:gd name="T91" fmla="*/ 23 h 271"/>
                    <a:gd name="T92" fmla="*/ 387 w 394"/>
                    <a:gd name="T93" fmla="*/ 24 h 271"/>
                    <a:gd name="T94" fmla="*/ 394 w 394"/>
                    <a:gd name="T95" fmla="*/ 21 h 271"/>
                    <a:gd name="T96" fmla="*/ 357 w 394"/>
                    <a:gd name="T97" fmla="*/ 1 h 271"/>
                    <a:gd name="T98" fmla="*/ 357 w 394"/>
                    <a:gd name="T99" fmla="*/ 1 h 271"/>
                    <a:gd name="T100" fmla="*/ 357 w 394"/>
                    <a:gd name="T101" fmla="*/ 1 h 271"/>
                    <a:gd name="T102" fmla="*/ 356 w 394"/>
                    <a:gd name="T103" fmla="*/ 1 h 271"/>
                    <a:gd name="T104" fmla="*/ 356 w 394"/>
                    <a:gd name="T105" fmla="*/ 1 h 271"/>
                    <a:gd name="T106" fmla="*/ 328 w 394"/>
                    <a:gd name="T107" fmla="*/ 0 h 271"/>
                    <a:gd name="T108" fmla="*/ 328 w 394"/>
                    <a:gd name="T109" fmla="*/ 0 h 271"/>
                    <a:gd name="T110" fmla="*/ 328 w 394"/>
                    <a:gd name="T111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394" h="271">
                      <a:moveTo>
                        <a:pt x="328" y="0"/>
                      </a:moveTo>
                      <a:cubicBezTo>
                        <a:pt x="328" y="0"/>
                        <a:pt x="328" y="0"/>
                        <a:pt x="328" y="0"/>
                      </a:cubicBezTo>
                      <a:cubicBezTo>
                        <a:pt x="301" y="0"/>
                        <a:pt x="273" y="2"/>
                        <a:pt x="246" y="3"/>
                      </a:cubicBezTo>
                      <a:cubicBezTo>
                        <a:pt x="246" y="3"/>
                        <a:pt x="246" y="3"/>
                        <a:pt x="246" y="3"/>
                      </a:cubicBezTo>
                      <a:cubicBezTo>
                        <a:pt x="246" y="3"/>
                        <a:pt x="245" y="3"/>
                        <a:pt x="245" y="3"/>
                      </a:cubicBezTo>
                      <a:cubicBezTo>
                        <a:pt x="245" y="4"/>
                        <a:pt x="245" y="4"/>
                        <a:pt x="245" y="4"/>
                      </a:cubicBezTo>
                      <a:cubicBezTo>
                        <a:pt x="245" y="4"/>
                        <a:pt x="245" y="4"/>
                        <a:pt x="245" y="4"/>
                      </a:cubicBezTo>
                      <a:cubicBezTo>
                        <a:pt x="244" y="4"/>
                        <a:pt x="244" y="4"/>
                        <a:pt x="243" y="4"/>
                      </a:cubicBezTo>
                      <a:cubicBezTo>
                        <a:pt x="243" y="4"/>
                        <a:pt x="243" y="4"/>
                        <a:pt x="243" y="4"/>
                      </a:cubicBezTo>
                      <a:cubicBezTo>
                        <a:pt x="243" y="4"/>
                        <a:pt x="242" y="4"/>
                        <a:pt x="242" y="4"/>
                      </a:cubicBezTo>
                      <a:cubicBezTo>
                        <a:pt x="241" y="4"/>
                        <a:pt x="240" y="4"/>
                        <a:pt x="240" y="4"/>
                      </a:cubicBezTo>
                      <a:cubicBezTo>
                        <a:pt x="239" y="4"/>
                        <a:pt x="239" y="4"/>
                        <a:pt x="239" y="4"/>
                      </a:cubicBezTo>
                      <a:cubicBezTo>
                        <a:pt x="239" y="4"/>
                        <a:pt x="239" y="4"/>
                        <a:pt x="239" y="4"/>
                      </a:cubicBezTo>
                      <a:cubicBezTo>
                        <a:pt x="239" y="4"/>
                        <a:pt x="239" y="4"/>
                        <a:pt x="238" y="4"/>
                      </a:cubicBezTo>
                      <a:cubicBezTo>
                        <a:pt x="238" y="4"/>
                        <a:pt x="237" y="4"/>
                        <a:pt x="236" y="4"/>
                      </a:cubicBezTo>
                      <a:cubicBezTo>
                        <a:pt x="236" y="4"/>
                        <a:pt x="235" y="4"/>
                        <a:pt x="235" y="4"/>
                      </a:cubicBezTo>
                      <a:cubicBezTo>
                        <a:pt x="234" y="4"/>
                        <a:pt x="234" y="4"/>
                        <a:pt x="234" y="4"/>
                      </a:cubicBezTo>
                      <a:cubicBezTo>
                        <a:pt x="234" y="4"/>
                        <a:pt x="234" y="4"/>
                        <a:pt x="233" y="4"/>
                      </a:cubicBezTo>
                      <a:cubicBezTo>
                        <a:pt x="233" y="4"/>
                        <a:pt x="232" y="4"/>
                        <a:pt x="231" y="4"/>
                      </a:cubicBezTo>
                      <a:cubicBezTo>
                        <a:pt x="231" y="4"/>
                        <a:pt x="231" y="4"/>
                        <a:pt x="231" y="4"/>
                      </a:cubicBezTo>
                      <a:cubicBezTo>
                        <a:pt x="188" y="6"/>
                        <a:pt x="145" y="9"/>
                        <a:pt x="102" y="13"/>
                      </a:cubicBezTo>
                      <a:cubicBezTo>
                        <a:pt x="92" y="14"/>
                        <a:pt x="82" y="14"/>
                        <a:pt x="72" y="15"/>
                      </a:cubicBezTo>
                      <a:cubicBezTo>
                        <a:pt x="54" y="20"/>
                        <a:pt x="36" y="28"/>
                        <a:pt x="25" y="42"/>
                      </a:cubicBezTo>
                      <a:cubicBezTo>
                        <a:pt x="7" y="64"/>
                        <a:pt x="5" y="97"/>
                        <a:pt x="1" y="124"/>
                      </a:cubicBezTo>
                      <a:cubicBezTo>
                        <a:pt x="1" y="129"/>
                        <a:pt x="0" y="135"/>
                        <a:pt x="0" y="141"/>
                      </a:cubicBezTo>
                      <a:cubicBezTo>
                        <a:pt x="0" y="165"/>
                        <a:pt x="2" y="190"/>
                        <a:pt x="8" y="209"/>
                      </a:cubicBezTo>
                      <a:cubicBezTo>
                        <a:pt x="8" y="210"/>
                        <a:pt x="8" y="210"/>
                        <a:pt x="8" y="210"/>
                      </a:cubicBezTo>
                      <a:cubicBezTo>
                        <a:pt x="8" y="210"/>
                        <a:pt x="8" y="210"/>
                        <a:pt x="8" y="210"/>
                      </a:cubicBezTo>
                      <a:cubicBezTo>
                        <a:pt x="8" y="210"/>
                        <a:pt x="8" y="210"/>
                        <a:pt x="9" y="210"/>
                      </a:cubicBezTo>
                      <a:cubicBezTo>
                        <a:pt x="9" y="210"/>
                        <a:pt x="9" y="211"/>
                        <a:pt x="9" y="211"/>
                      </a:cubicBezTo>
                      <a:cubicBezTo>
                        <a:pt x="18" y="234"/>
                        <a:pt x="38" y="252"/>
                        <a:pt x="62" y="262"/>
                      </a:cubicBezTo>
                      <a:cubicBezTo>
                        <a:pt x="81" y="269"/>
                        <a:pt x="102" y="271"/>
                        <a:pt x="123" y="271"/>
                      </a:cubicBezTo>
                      <a:cubicBezTo>
                        <a:pt x="123" y="271"/>
                        <a:pt x="123" y="271"/>
                        <a:pt x="123" y="271"/>
                      </a:cubicBezTo>
                      <a:cubicBezTo>
                        <a:pt x="123" y="271"/>
                        <a:pt x="123" y="271"/>
                        <a:pt x="123" y="271"/>
                      </a:cubicBezTo>
                      <a:cubicBezTo>
                        <a:pt x="123" y="271"/>
                        <a:pt x="123" y="271"/>
                        <a:pt x="123" y="271"/>
                      </a:cubicBezTo>
                      <a:cubicBezTo>
                        <a:pt x="123" y="271"/>
                        <a:pt x="124" y="271"/>
                        <a:pt x="125" y="271"/>
                      </a:cubicBezTo>
                      <a:cubicBezTo>
                        <a:pt x="126" y="271"/>
                        <a:pt x="126" y="271"/>
                        <a:pt x="127" y="271"/>
                      </a:cubicBezTo>
                      <a:cubicBezTo>
                        <a:pt x="130" y="270"/>
                        <a:pt x="129" y="266"/>
                        <a:pt x="127" y="265"/>
                      </a:cubicBezTo>
                      <a:cubicBezTo>
                        <a:pt x="106" y="257"/>
                        <a:pt x="83" y="258"/>
                        <a:pt x="63" y="245"/>
                      </a:cubicBezTo>
                      <a:cubicBezTo>
                        <a:pt x="43" y="232"/>
                        <a:pt x="34" y="207"/>
                        <a:pt x="30" y="184"/>
                      </a:cubicBezTo>
                      <a:cubicBezTo>
                        <a:pt x="24" y="157"/>
                        <a:pt x="29" y="129"/>
                        <a:pt x="34" y="102"/>
                      </a:cubicBezTo>
                      <a:cubicBezTo>
                        <a:pt x="38" y="75"/>
                        <a:pt x="44" y="53"/>
                        <a:pt x="73" y="44"/>
                      </a:cubicBezTo>
                      <a:cubicBezTo>
                        <a:pt x="96" y="37"/>
                        <a:pt x="120" y="36"/>
                        <a:pt x="143" y="33"/>
                      </a:cubicBezTo>
                      <a:cubicBezTo>
                        <a:pt x="169" y="30"/>
                        <a:pt x="196" y="27"/>
                        <a:pt x="222" y="25"/>
                      </a:cubicBezTo>
                      <a:cubicBezTo>
                        <a:pt x="256" y="23"/>
                        <a:pt x="292" y="18"/>
                        <a:pt x="328" y="18"/>
                      </a:cubicBezTo>
                      <a:cubicBezTo>
                        <a:pt x="347" y="18"/>
                        <a:pt x="366" y="20"/>
                        <a:pt x="385" y="23"/>
                      </a:cubicBezTo>
                      <a:cubicBezTo>
                        <a:pt x="386" y="24"/>
                        <a:pt x="386" y="24"/>
                        <a:pt x="387" y="24"/>
                      </a:cubicBezTo>
                      <a:cubicBezTo>
                        <a:pt x="390" y="24"/>
                        <a:pt x="393" y="23"/>
                        <a:pt x="394" y="21"/>
                      </a:cubicBezTo>
                      <a:cubicBezTo>
                        <a:pt x="387" y="10"/>
                        <a:pt x="376" y="2"/>
                        <a:pt x="357" y="1"/>
                      </a:cubicBezTo>
                      <a:cubicBezTo>
                        <a:pt x="357" y="1"/>
                        <a:pt x="357" y="1"/>
                        <a:pt x="357" y="1"/>
                      </a:cubicBezTo>
                      <a:cubicBezTo>
                        <a:pt x="357" y="1"/>
                        <a:pt x="357" y="1"/>
                        <a:pt x="357" y="1"/>
                      </a:cubicBezTo>
                      <a:cubicBezTo>
                        <a:pt x="356" y="1"/>
                        <a:pt x="356" y="1"/>
                        <a:pt x="356" y="1"/>
                      </a:cubicBezTo>
                      <a:cubicBezTo>
                        <a:pt x="356" y="1"/>
                        <a:pt x="356" y="1"/>
                        <a:pt x="356" y="1"/>
                      </a:cubicBezTo>
                      <a:cubicBezTo>
                        <a:pt x="347" y="0"/>
                        <a:pt x="337" y="0"/>
                        <a:pt x="328" y="0"/>
                      </a:cubicBezTo>
                      <a:cubicBezTo>
                        <a:pt x="328" y="0"/>
                        <a:pt x="328" y="0"/>
                        <a:pt x="328" y="0"/>
                      </a:cubicBezTo>
                      <a:cubicBezTo>
                        <a:pt x="328" y="0"/>
                        <a:pt x="328" y="0"/>
                        <a:pt x="328" y="0"/>
                      </a:cubicBezTo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latin typeface="站酷快乐体2016修订版" panose="02010600030101010101" pitchFamily="2" charset="-122"/>
                    <a:ea typeface="站酷快乐体2016修订版" panose="02010600030101010101" pitchFamily="2" charset="-122"/>
                    <a:sym typeface="站酷快乐体2016修订版" panose="02010600030101010101" pitchFamily="2" charset="-122"/>
                  </a:endParaRPr>
                </a:p>
              </p:txBody>
            </p:sp>
          </p:grpSp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A2958B96-8E13-4365-BBB8-A90948FBB030}"/>
                  </a:ext>
                </a:extLst>
              </p:cNvPr>
              <p:cNvSpPr txBox="1"/>
              <p:nvPr/>
            </p:nvSpPr>
            <p:spPr>
              <a:xfrm rot="20915362">
                <a:off x="6381316" y="1567775"/>
                <a:ext cx="2071678" cy="707886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>
                  <a:lnSpc>
                    <a:spcPct val="120000"/>
                  </a:lnSpc>
                  <a:defRPr sz="3600" b="0">
                    <a:solidFill>
                      <a:srgbClr val="1C75BC"/>
                    </a:solidFill>
                    <a:latin typeface="汉仪趣黑W" panose="00020600040101010101" pitchFamily="18" charset="-122"/>
                    <a:ea typeface="汉仪趣黑W" panose="00020600040101010101" pitchFamily="18" charset="-122"/>
                  </a:defRPr>
                </a:lvl1pPr>
              </a:lstStyle>
              <a:p>
                <a:pPr algn="ctr">
                  <a:lnSpc>
                    <a:spcPct val="100000"/>
                  </a:lnSpc>
                </a:pPr>
                <a:r>
                  <a:rPr lang="zh-CN" altLang="en-US" sz="4000" dirty="0" smtClean="0">
                    <a:solidFill>
                      <a:schemeClr val="accent1"/>
                    </a:solidFill>
                    <a:latin typeface="站酷快乐体2016修订版" panose="02010600030101010101" pitchFamily="2" charset="-122"/>
                    <a:ea typeface="站酷快乐体2016修订版" panose="02010600030101010101" pitchFamily="2" charset="-122"/>
                    <a:sym typeface="站酷快乐体2016修订版" panose="02010600030101010101" pitchFamily="2" charset="-122"/>
                  </a:rPr>
                  <a:t>第</a:t>
                </a:r>
                <a:r>
                  <a:rPr lang="en-US" altLang="zh-TW" sz="4000" dirty="0">
                    <a:solidFill>
                      <a:schemeClr val="accent1"/>
                    </a:solidFill>
                    <a:latin typeface="站酷快乐体2016修订版" panose="02010600030101010101" pitchFamily="2" charset="-122"/>
                    <a:ea typeface="站酷快乐体2016修订版" panose="02010600030101010101" pitchFamily="2" charset="-122"/>
                    <a:sym typeface="站酷快乐体2016修订版" panose="02010600030101010101" pitchFamily="2" charset="-122"/>
                  </a:rPr>
                  <a:t>2</a:t>
                </a:r>
                <a:r>
                  <a:rPr lang="zh-CN" altLang="en-US" sz="4000" dirty="0" smtClean="0">
                    <a:solidFill>
                      <a:schemeClr val="accent1"/>
                    </a:solidFill>
                    <a:latin typeface="站酷快乐体2016修订版" panose="02010600030101010101" pitchFamily="2" charset="-122"/>
                    <a:ea typeface="站酷快乐体2016修订版" panose="02010600030101010101" pitchFamily="2" charset="-122"/>
                    <a:sym typeface="站酷快乐体2016修订版" panose="02010600030101010101" pitchFamily="2" charset="-122"/>
                  </a:rPr>
                  <a:t>章</a:t>
                </a:r>
                <a:endParaRPr lang="zh-CN" altLang="en-US" sz="40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</p:grp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6E466EF1-1F61-4411-9180-0AF898B4D6F4}"/>
              </a:ext>
            </a:extLst>
          </p:cNvPr>
          <p:cNvSpPr txBox="1"/>
          <p:nvPr/>
        </p:nvSpPr>
        <p:spPr>
          <a:xfrm rot="20915362">
            <a:off x="115730" y="2503333"/>
            <a:ext cx="4000762" cy="156966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9600" dirty="0" smtClean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目錄</a:t>
            </a:r>
            <a:endParaRPr lang="zh-CN" altLang="en-US" sz="9600" dirty="0">
              <a:solidFill>
                <a:schemeClr val="accent1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136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2178D7EA-4A99-4295-88ED-970CC296DBFA}"/>
              </a:ext>
            </a:extLst>
          </p:cNvPr>
          <p:cNvSpPr txBox="1"/>
          <p:nvPr/>
        </p:nvSpPr>
        <p:spPr>
          <a:xfrm>
            <a:off x="4216853" y="2413337"/>
            <a:ext cx="3758293" cy="193899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CN" altLang="en-US" sz="6000" dirty="0" smtClean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第</a:t>
            </a:r>
            <a:r>
              <a:rPr lang="zh-TW" altLang="en-US" sz="6000" dirty="0" smtClean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一</a:t>
            </a:r>
            <a:r>
              <a:rPr lang="zh-CN" altLang="en-US" sz="6000" dirty="0" smtClean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章</a:t>
            </a:r>
            <a:endParaRPr lang="en-US" altLang="zh-CN" sz="6000" dirty="0" smtClean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  <a:p>
            <a:pPr algn="ctr">
              <a:lnSpc>
                <a:spcPct val="100000"/>
              </a:lnSpc>
            </a:pPr>
            <a:r>
              <a:rPr lang="zh-TW" altLang="en-US" sz="60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概念</a:t>
            </a:r>
            <a:endParaRPr lang="en-US" altLang="zh-CN" sz="60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99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>
            <a:extLst>
              <a:ext uri="{FF2B5EF4-FFF2-40B4-BE49-F238E27FC236}">
                <a16:creationId xmlns:a16="http://schemas.microsoft.com/office/drawing/2014/main" id="{52E1CEB7-598C-48C9-A6BD-738BFA356A70}"/>
              </a:ext>
            </a:extLst>
          </p:cNvPr>
          <p:cNvGrpSpPr>
            <a:grpSpLocks noChangeAspect="1"/>
          </p:cNvGrpSpPr>
          <p:nvPr/>
        </p:nvGrpSpPr>
        <p:grpSpPr bwMode="auto">
          <a:xfrm rot="21028783">
            <a:off x="2613523" y="2523902"/>
            <a:ext cx="2168545" cy="2759047"/>
            <a:chOff x="1580" y="885"/>
            <a:chExt cx="1715" cy="2182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3D2AAC69-972C-4AA2-A6EF-7B302FFFAB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7" y="1892"/>
              <a:ext cx="472" cy="104"/>
            </a:xfrm>
            <a:custGeom>
              <a:avLst/>
              <a:gdLst>
                <a:gd name="T0" fmla="*/ 174 w 176"/>
                <a:gd name="T1" fmla="*/ 32 h 39"/>
                <a:gd name="T2" fmla="*/ 3 w 176"/>
                <a:gd name="T3" fmla="*/ 23 h 39"/>
                <a:gd name="T4" fmla="*/ 5 w 176"/>
                <a:gd name="T5" fmla="*/ 28 h 39"/>
                <a:gd name="T6" fmla="*/ 89 w 176"/>
                <a:gd name="T7" fmla="*/ 18 h 39"/>
                <a:gd name="T8" fmla="*/ 171 w 176"/>
                <a:gd name="T9" fmla="*/ 38 h 39"/>
                <a:gd name="T10" fmla="*/ 174 w 176"/>
                <a:gd name="T11" fmla="*/ 3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6" h="39">
                  <a:moveTo>
                    <a:pt x="174" y="32"/>
                  </a:moveTo>
                  <a:cubicBezTo>
                    <a:pt x="128" y="0"/>
                    <a:pt x="53" y="3"/>
                    <a:pt x="3" y="23"/>
                  </a:cubicBezTo>
                  <a:cubicBezTo>
                    <a:pt x="0" y="24"/>
                    <a:pt x="1" y="29"/>
                    <a:pt x="5" y="28"/>
                  </a:cubicBezTo>
                  <a:cubicBezTo>
                    <a:pt x="32" y="20"/>
                    <a:pt x="60" y="16"/>
                    <a:pt x="89" y="18"/>
                  </a:cubicBezTo>
                  <a:cubicBezTo>
                    <a:pt x="119" y="20"/>
                    <a:pt x="143" y="30"/>
                    <a:pt x="171" y="38"/>
                  </a:cubicBezTo>
                  <a:cubicBezTo>
                    <a:pt x="175" y="39"/>
                    <a:pt x="176" y="34"/>
                    <a:pt x="174" y="3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D3AFD544-32C4-46AF-B7DA-34F3FD4E7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5" y="2004"/>
              <a:ext cx="541" cy="153"/>
            </a:xfrm>
            <a:custGeom>
              <a:avLst/>
              <a:gdLst>
                <a:gd name="T0" fmla="*/ 197 w 202"/>
                <a:gd name="T1" fmla="*/ 47 h 57"/>
                <a:gd name="T2" fmla="*/ 2 w 202"/>
                <a:gd name="T3" fmla="*/ 24 h 57"/>
                <a:gd name="T4" fmla="*/ 3 w 202"/>
                <a:gd name="T5" fmla="*/ 28 h 57"/>
                <a:gd name="T6" fmla="*/ 101 w 202"/>
                <a:gd name="T7" fmla="*/ 23 h 57"/>
                <a:gd name="T8" fmla="*/ 193 w 202"/>
                <a:gd name="T9" fmla="*/ 54 h 57"/>
                <a:gd name="T10" fmla="*/ 197 w 202"/>
                <a:gd name="T11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" h="57">
                  <a:moveTo>
                    <a:pt x="197" y="47"/>
                  </a:moveTo>
                  <a:cubicBezTo>
                    <a:pt x="142" y="12"/>
                    <a:pt x="64" y="0"/>
                    <a:pt x="2" y="24"/>
                  </a:cubicBezTo>
                  <a:cubicBezTo>
                    <a:pt x="0" y="25"/>
                    <a:pt x="1" y="29"/>
                    <a:pt x="3" y="28"/>
                  </a:cubicBezTo>
                  <a:cubicBezTo>
                    <a:pt x="36" y="23"/>
                    <a:pt x="67" y="18"/>
                    <a:pt x="101" y="23"/>
                  </a:cubicBezTo>
                  <a:cubicBezTo>
                    <a:pt x="134" y="27"/>
                    <a:pt x="164" y="38"/>
                    <a:pt x="193" y="54"/>
                  </a:cubicBezTo>
                  <a:cubicBezTo>
                    <a:pt x="198" y="57"/>
                    <a:pt x="202" y="50"/>
                    <a:pt x="197" y="47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B5714491-A64F-4124-A66B-DBC2264545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9" y="2170"/>
              <a:ext cx="487" cy="126"/>
            </a:xfrm>
            <a:custGeom>
              <a:avLst/>
              <a:gdLst>
                <a:gd name="T0" fmla="*/ 180 w 182"/>
                <a:gd name="T1" fmla="*/ 40 h 47"/>
                <a:gd name="T2" fmla="*/ 4 w 182"/>
                <a:gd name="T3" fmla="*/ 9 h 47"/>
                <a:gd name="T4" fmla="*/ 4 w 182"/>
                <a:gd name="T5" fmla="*/ 15 h 47"/>
                <a:gd name="T6" fmla="*/ 88 w 182"/>
                <a:gd name="T7" fmla="*/ 15 h 47"/>
                <a:gd name="T8" fmla="*/ 176 w 182"/>
                <a:gd name="T9" fmla="*/ 45 h 47"/>
                <a:gd name="T10" fmla="*/ 180 w 182"/>
                <a:gd name="T11" fmla="*/ 4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" h="47">
                  <a:moveTo>
                    <a:pt x="180" y="40"/>
                  </a:moveTo>
                  <a:cubicBezTo>
                    <a:pt x="136" y="0"/>
                    <a:pt x="59" y="4"/>
                    <a:pt x="4" y="9"/>
                  </a:cubicBezTo>
                  <a:cubicBezTo>
                    <a:pt x="0" y="9"/>
                    <a:pt x="0" y="15"/>
                    <a:pt x="4" y="15"/>
                  </a:cubicBezTo>
                  <a:cubicBezTo>
                    <a:pt x="32" y="13"/>
                    <a:pt x="60" y="12"/>
                    <a:pt x="88" y="15"/>
                  </a:cubicBezTo>
                  <a:cubicBezTo>
                    <a:pt x="121" y="19"/>
                    <a:pt x="147" y="31"/>
                    <a:pt x="176" y="45"/>
                  </a:cubicBezTo>
                  <a:cubicBezTo>
                    <a:pt x="179" y="47"/>
                    <a:pt x="182" y="43"/>
                    <a:pt x="180" y="4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3B66713A-A7D0-4748-90D8-CE73A61BD2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3" y="2333"/>
              <a:ext cx="471" cy="70"/>
            </a:xfrm>
            <a:custGeom>
              <a:avLst/>
              <a:gdLst>
                <a:gd name="T0" fmla="*/ 173 w 176"/>
                <a:gd name="T1" fmla="*/ 20 h 26"/>
                <a:gd name="T2" fmla="*/ 91 w 176"/>
                <a:gd name="T3" fmla="*/ 0 h 26"/>
                <a:gd name="T4" fmla="*/ 2 w 176"/>
                <a:gd name="T5" fmla="*/ 18 h 26"/>
                <a:gd name="T6" fmla="*/ 4 w 176"/>
                <a:gd name="T7" fmla="*/ 23 h 26"/>
                <a:gd name="T8" fmla="*/ 88 w 176"/>
                <a:gd name="T9" fmla="*/ 8 h 26"/>
                <a:gd name="T10" fmla="*/ 171 w 176"/>
                <a:gd name="T11" fmla="*/ 26 h 26"/>
                <a:gd name="T12" fmla="*/ 173 w 176"/>
                <a:gd name="T13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26">
                  <a:moveTo>
                    <a:pt x="173" y="20"/>
                  </a:moveTo>
                  <a:cubicBezTo>
                    <a:pt x="151" y="4"/>
                    <a:pt x="117" y="1"/>
                    <a:pt x="91" y="0"/>
                  </a:cubicBezTo>
                  <a:cubicBezTo>
                    <a:pt x="60" y="0"/>
                    <a:pt x="31" y="6"/>
                    <a:pt x="2" y="18"/>
                  </a:cubicBezTo>
                  <a:cubicBezTo>
                    <a:pt x="0" y="19"/>
                    <a:pt x="1" y="24"/>
                    <a:pt x="4" y="23"/>
                  </a:cubicBezTo>
                  <a:cubicBezTo>
                    <a:pt x="31" y="12"/>
                    <a:pt x="59" y="7"/>
                    <a:pt x="88" y="8"/>
                  </a:cubicBezTo>
                  <a:cubicBezTo>
                    <a:pt x="118" y="9"/>
                    <a:pt x="142" y="20"/>
                    <a:pt x="171" y="26"/>
                  </a:cubicBezTo>
                  <a:cubicBezTo>
                    <a:pt x="174" y="26"/>
                    <a:pt x="176" y="22"/>
                    <a:pt x="173" y="2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9725B96E-2F9D-443E-9517-41D067D06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7" y="2454"/>
              <a:ext cx="458" cy="88"/>
            </a:xfrm>
            <a:custGeom>
              <a:avLst/>
              <a:gdLst>
                <a:gd name="T0" fmla="*/ 167 w 171"/>
                <a:gd name="T1" fmla="*/ 24 h 33"/>
                <a:gd name="T2" fmla="*/ 3 w 171"/>
                <a:gd name="T3" fmla="*/ 21 h 33"/>
                <a:gd name="T4" fmla="*/ 5 w 171"/>
                <a:gd name="T5" fmla="*/ 26 h 33"/>
                <a:gd name="T6" fmla="*/ 85 w 171"/>
                <a:gd name="T7" fmla="*/ 14 h 33"/>
                <a:gd name="T8" fmla="*/ 164 w 171"/>
                <a:gd name="T9" fmla="*/ 31 h 33"/>
                <a:gd name="T10" fmla="*/ 167 w 171"/>
                <a:gd name="T11" fmla="*/ 2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" h="33">
                  <a:moveTo>
                    <a:pt x="167" y="24"/>
                  </a:moveTo>
                  <a:cubicBezTo>
                    <a:pt x="118" y="0"/>
                    <a:pt x="53" y="0"/>
                    <a:pt x="3" y="21"/>
                  </a:cubicBezTo>
                  <a:cubicBezTo>
                    <a:pt x="0" y="22"/>
                    <a:pt x="2" y="26"/>
                    <a:pt x="5" y="26"/>
                  </a:cubicBezTo>
                  <a:cubicBezTo>
                    <a:pt x="31" y="18"/>
                    <a:pt x="57" y="13"/>
                    <a:pt x="85" y="14"/>
                  </a:cubicBezTo>
                  <a:cubicBezTo>
                    <a:pt x="113" y="15"/>
                    <a:pt x="138" y="22"/>
                    <a:pt x="164" y="31"/>
                  </a:cubicBezTo>
                  <a:cubicBezTo>
                    <a:pt x="168" y="33"/>
                    <a:pt x="171" y="26"/>
                    <a:pt x="167" y="2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6F074089-DE6F-4D9E-B55E-CAD07CFB8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3" y="2555"/>
              <a:ext cx="434" cy="100"/>
            </a:xfrm>
            <a:custGeom>
              <a:avLst/>
              <a:gdLst>
                <a:gd name="T0" fmla="*/ 157 w 162"/>
                <a:gd name="T1" fmla="*/ 29 h 37"/>
                <a:gd name="T2" fmla="*/ 2 w 162"/>
                <a:gd name="T3" fmla="*/ 15 h 37"/>
                <a:gd name="T4" fmla="*/ 3 w 162"/>
                <a:gd name="T5" fmla="*/ 19 h 37"/>
                <a:gd name="T6" fmla="*/ 153 w 162"/>
                <a:gd name="T7" fmla="*/ 35 h 37"/>
                <a:gd name="T8" fmla="*/ 157 w 162"/>
                <a:gd name="T9" fmla="*/ 2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37">
                  <a:moveTo>
                    <a:pt x="157" y="29"/>
                  </a:moveTo>
                  <a:cubicBezTo>
                    <a:pt x="111" y="2"/>
                    <a:pt x="52" y="0"/>
                    <a:pt x="2" y="15"/>
                  </a:cubicBezTo>
                  <a:cubicBezTo>
                    <a:pt x="0" y="16"/>
                    <a:pt x="1" y="20"/>
                    <a:pt x="3" y="19"/>
                  </a:cubicBezTo>
                  <a:cubicBezTo>
                    <a:pt x="56" y="6"/>
                    <a:pt x="104" y="14"/>
                    <a:pt x="153" y="35"/>
                  </a:cubicBezTo>
                  <a:cubicBezTo>
                    <a:pt x="158" y="37"/>
                    <a:pt x="162" y="31"/>
                    <a:pt x="157" y="29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66E522F2-5216-48DF-8314-5A379AA8D1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8" y="2614"/>
              <a:ext cx="463" cy="105"/>
            </a:xfrm>
            <a:custGeom>
              <a:avLst/>
              <a:gdLst>
                <a:gd name="T0" fmla="*/ 171 w 173"/>
                <a:gd name="T1" fmla="*/ 33 h 39"/>
                <a:gd name="T2" fmla="*/ 110 w 173"/>
                <a:gd name="T3" fmla="*/ 9 h 39"/>
                <a:gd name="T4" fmla="*/ 2 w 173"/>
                <a:gd name="T5" fmla="*/ 25 h 39"/>
                <a:gd name="T6" fmla="*/ 2 w 173"/>
                <a:gd name="T7" fmla="*/ 28 h 39"/>
                <a:gd name="T8" fmla="*/ 166 w 173"/>
                <a:gd name="T9" fmla="*/ 37 h 39"/>
                <a:gd name="T10" fmla="*/ 171 w 173"/>
                <a:gd name="T11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" h="39">
                  <a:moveTo>
                    <a:pt x="171" y="33"/>
                  </a:moveTo>
                  <a:cubicBezTo>
                    <a:pt x="159" y="12"/>
                    <a:pt x="131" y="9"/>
                    <a:pt x="110" y="9"/>
                  </a:cubicBezTo>
                  <a:cubicBezTo>
                    <a:pt x="75" y="9"/>
                    <a:pt x="34" y="12"/>
                    <a:pt x="2" y="25"/>
                  </a:cubicBezTo>
                  <a:cubicBezTo>
                    <a:pt x="0" y="25"/>
                    <a:pt x="0" y="28"/>
                    <a:pt x="2" y="28"/>
                  </a:cubicBezTo>
                  <a:cubicBezTo>
                    <a:pt x="55" y="23"/>
                    <a:pt x="121" y="0"/>
                    <a:pt x="166" y="37"/>
                  </a:cubicBezTo>
                  <a:cubicBezTo>
                    <a:pt x="169" y="39"/>
                    <a:pt x="173" y="36"/>
                    <a:pt x="171" y="3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B7DC6B5B-2E29-406D-9E0C-A8BCC5B66A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2" y="2481"/>
              <a:ext cx="517" cy="115"/>
            </a:xfrm>
            <a:custGeom>
              <a:avLst/>
              <a:gdLst>
                <a:gd name="T0" fmla="*/ 191 w 193"/>
                <a:gd name="T1" fmla="*/ 36 h 43"/>
                <a:gd name="T2" fmla="*/ 4 w 193"/>
                <a:gd name="T3" fmla="*/ 28 h 43"/>
                <a:gd name="T4" fmla="*/ 5 w 193"/>
                <a:gd name="T5" fmla="*/ 33 h 43"/>
                <a:gd name="T6" fmla="*/ 99 w 193"/>
                <a:gd name="T7" fmla="*/ 22 h 43"/>
                <a:gd name="T8" fmla="*/ 188 w 193"/>
                <a:gd name="T9" fmla="*/ 42 h 43"/>
                <a:gd name="T10" fmla="*/ 191 w 193"/>
                <a:gd name="T11" fmla="*/ 36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" h="43">
                  <a:moveTo>
                    <a:pt x="191" y="36"/>
                  </a:moveTo>
                  <a:cubicBezTo>
                    <a:pt x="138" y="0"/>
                    <a:pt x="62" y="15"/>
                    <a:pt x="4" y="28"/>
                  </a:cubicBezTo>
                  <a:cubicBezTo>
                    <a:pt x="0" y="29"/>
                    <a:pt x="2" y="34"/>
                    <a:pt x="5" y="33"/>
                  </a:cubicBezTo>
                  <a:cubicBezTo>
                    <a:pt x="36" y="27"/>
                    <a:pt x="68" y="22"/>
                    <a:pt x="99" y="22"/>
                  </a:cubicBezTo>
                  <a:cubicBezTo>
                    <a:pt x="132" y="22"/>
                    <a:pt x="159" y="30"/>
                    <a:pt x="188" y="42"/>
                  </a:cubicBezTo>
                  <a:cubicBezTo>
                    <a:pt x="192" y="43"/>
                    <a:pt x="193" y="38"/>
                    <a:pt x="191" y="36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E9842FEC-AD5A-443B-8B09-6EC6BDC8AF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2" y="2309"/>
              <a:ext cx="493" cy="110"/>
            </a:xfrm>
            <a:custGeom>
              <a:avLst/>
              <a:gdLst>
                <a:gd name="T0" fmla="*/ 182 w 184"/>
                <a:gd name="T1" fmla="*/ 35 h 41"/>
                <a:gd name="T2" fmla="*/ 3 w 184"/>
                <a:gd name="T3" fmla="*/ 35 h 41"/>
                <a:gd name="T4" fmla="*/ 5 w 184"/>
                <a:gd name="T5" fmla="*/ 39 h 41"/>
                <a:gd name="T6" fmla="*/ 95 w 184"/>
                <a:gd name="T7" fmla="*/ 21 h 41"/>
                <a:gd name="T8" fmla="*/ 180 w 184"/>
                <a:gd name="T9" fmla="*/ 40 h 41"/>
                <a:gd name="T10" fmla="*/ 182 w 184"/>
                <a:gd name="T11" fmla="*/ 3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4" h="41">
                  <a:moveTo>
                    <a:pt x="182" y="35"/>
                  </a:moveTo>
                  <a:cubicBezTo>
                    <a:pt x="132" y="0"/>
                    <a:pt x="54" y="10"/>
                    <a:pt x="3" y="35"/>
                  </a:cubicBezTo>
                  <a:cubicBezTo>
                    <a:pt x="0" y="37"/>
                    <a:pt x="2" y="40"/>
                    <a:pt x="5" y="39"/>
                  </a:cubicBezTo>
                  <a:cubicBezTo>
                    <a:pt x="34" y="27"/>
                    <a:pt x="64" y="20"/>
                    <a:pt x="95" y="21"/>
                  </a:cubicBezTo>
                  <a:cubicBezTo>
                    <a:pt x="126" y="21"/>
                    <a:pt x="151" y="32"/>
                    <a:pt x="180" y="40"/>
                  </a:cubicBezTo>
                  <a:cubicBezTo>
                    <a:pt x="183" y="41"/>
                    <a:pt x="184" y="36"/>
                    <a:pt x="182" y="3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DFFDCB28-DF45-4270-9DAB-277CC2C13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6" y="2181"/>
              <a:ext cx="485" cy="99"/>
            </a:xfrm>
            <a:custGeom>
              <a:avLst/>
              <a:gdLst>
                <a:gd name="T0" fmla="*/ 178 w 181"/>
                <a:gd name="T1" fmla="*/ 24 h 37"/>
                <a:gd name="T2" fmla="*/ 2 w 181"/>
                <a:gd name="T3" fmla="*/ 33 h 37"/>
                <a:gd name="T4" fmla="*/ 4 w 181"/>
                <a:gd name="T5" fmla="*/ 36 h 37"/>
                <a:gd name="T6" fmla="*/ 89 w 181"/>
                <a:gd name="T7" fmla="*/ 18 h 37"/>
                <a:gd name="T8" fmla="*/ 176 w 181"/>
                <a:gd name="T9" fmla="*/ 29 h 37"/>
                <a:gd name="T10" fmla="*/ 178 w 181"/>
                <a:gd name="T11" fmla="*/ 2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37">
                  <a:moveTo>
                    <a:pt x="178" y="24"/>
                  </a:moveTo>
                  <a:cubicBezTo>
                    <a:pt x="124" y="0"/>
                    <a:pt x="54" y="9"/>
                    <a:pt x="2" y="33"/>
                  </a:cubicBezTo>
                  <a:cubicBezTo>
                    <a:pt x="0" y="34"/>
                    <a:pt x="2" y="37"/>
                    <a:pt x="4" y="36"/>
                  </a:cubicBezTo>
                  <a:cubicBezTo>
                    <a:pt x="31" y="26"/>
                    <a:pt x="59" y="19"/>
                    <a:pt x="89" y="18"/>
                  </a:cubicBezTo>
                  <a:cubicBezTo>
                    <a:pt x="119" y="17"/>
                    <a:pt x="147" y="24"/>
                    <a:pt x="176" y="29"/>
                  </a:cubicBezTo>
                  <a:cubicBezTo>
                    <a:pt x="179" y="30"/>
                    <a:pt x="181" y="25"/>
                    <a:pt x="178" y="2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0BCFD5B5-EC8A-4F37-8763-B43143CE38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" y="2034"/>
              <a:ext cx="472" cy="88"/>
            </a:xfrm>
            <a:custGeom>
              <a:avLst/>
              <a:gdLst>
                <a:gd name="T0" fmla="*/ 172 w 176"/>
                <a:gd name="T1" fmla="*/ 13 h 33"/>
                <a:gd name="T2" fmla="*/ 91 w 176"/>
                <a:gd name="T3" fmla="*/ 3 h 33"/>
                <a:gd name="T4" fmla="*/ 4 w 176"/>
                <a:gd name="T5" fmla="*/ 26 h 33"/>
                <a:gd name="T6" fmla="*/ 5 w 176"/>
                <a:gd name="T7" fmla="*/ 32 h 33"/>
                <a:gd name="T8" fmla="*/ 88 w 176"/>
                <a:gd name="T9" fmla="*/ 11 h 33"/>
                <a:gd name="T10" fmla="*/ 169 w 176"/>
                <a:gd name="T11" fmla="*/ 20 h 33"/>
                <a:gd name="T12" fmla="*/ 172 w 176"/>
                <a:gd name="T13" fmla="*/ 1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33">
                  <a:moveTo>
                    <a:pt x="172" y="13"/>
                  </a:moveTo>
                  <a:cubicBezTo>
                    <a:pt x="147" y="3"/>
                    <a:pt x="118" y="0"/>
                    <a:pt x="91" y="3"/>
                  </a:cubicBezTo>
                  <a:cubicBezTo>
                    <a:pt x="61" y="6"/>
                    <a:pt x="34" y="19"/>
                    <a:pt x="4" y="26"/>
                  </a:cubicBezTo>
                  <a:cubicBezTo>
                    <a:pt x="0" y="27"/>
                    <a:pt x="2" y="33"/>
                    <a:pt x="5" y="32"/>
                  </a:cubicBezTo>
                  <a:cubicBezTo>
                    <a:pt x="33" y="26"/>
                    <a:pt x="59" y="14"/>
                    <a:pt x="88" y="11"/>
                  </a:cubicBezTo>
                  <a:cubicBezTo>
                    <a:pt x="116" y="8"/>
                    <a:pt x="142" y="13"/>
                    <a:pt x="169" y="20"/>
                  </a:cubicBezTo>
                  <a:cubicBezTo>
                    <a:pt x="173" y="21"/>
                    <a:pt x="176" y="15"/>
                    <a:pt x="172" y="1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23EE68FC-5CAD-47FD-982D-A9D17A1B6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" y="1843"/>
              <a:ext cx="466" cy="148"/>
            </a:xfrm>
            <a:custGeom>
              <a:avLst/>
              <a:gdLst>
                <a:gd name="T0" fmla="*/ 169 w 174"/>
                <a:gd name="T1" fmla="*/ 14 h 55"/>
                <a:gd name="T2" fmla="*/ 2 w 174"/>
                <a:gd name="T3" fmla="*/ 50 h 55"/>
                <a:gd name="T4" fmla="*/ 5 w 174"/>
                <a:gd name="T5" fmla="*/ 54 h 55"/>
                <a:gd name="T6" fmla="*/ 167 w 174"/>
                <a:gd name="T7" fmla="*/ 22 h 55"/>
                <a:gd name="T8" fmla="*/ 169 w 174"/>
                <a:gd name="T9" fmla="*/ 1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55">
                  <a:moveTo>
                    <a:pt x="169" y="14"/>
                  </a:moveTo>
                  <a:cubicBezTo>
                    <a:pt x="110" y="0"/>
                    <a:pt x="50" y="13"/>
                    <a:pt x="2" y="50"/>
                  </a:cubicBezTo>
                  <a:cubicBezTo>
                    <a:pt x="0" y="52"/>
                    <a:pt x="3" y="55"/>
                    <a:pt x="5" y="54"/>
                  </a:cubicBezTo>
                  <a:cubicBezTo>
                    <a:pt x="52" y="20"/>
                    <a:pt x="110" y="8"/>
                    <a:pt x="167" y="22"/>
                  </a:cubicBezTo>
                  <a:cubicBezTo>
                    <a:pt x="172" y="23"/>
                    <a:pt x="174" y="15"/>
                    <a:pt x="169" y="1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8F637B1-F10A-44D9-A008-39D0E9E950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80" y="885"/>
              <a:ext cx="1715" cy="2182"/>
            </a:xfrm>
            <a:custGeom>
              <a:avLst/>
              <a:gdLst>
                <a:gd name="T0" fmla="*/ 588 w 640"/>
                <a:gd name="T1" fmla="*/ 380 h 815"/>
                <a:gd name="T2" fmla="*/ 573 w 640"/>
                <a:gd name="T3" fmla="*/ 349 h 815"/>
                <a:gd name="T4" fmla="*/ 336 w 640"/>
                <a:gd name="T5" fmla="*/ 374 h 815"/>
                <a:gd name="T6" fmla="*/ 325 w 640"/>
                <a:gd name="T7" fmla="*/ 395 h 815"/>
                <a:gd name="T8" fmla="*/ 505 w 640"/>
                <a:gd name="T9" fmla="*/ 333 h 815"/>
                <a:gd name="T10" fmla="*/ 569 w 640"/>
                <a:gd name="T11" fmla="*/ 731 h 815"/>
                <a:gd name="T12" fmla="*/ 242 w 640"/>
                <a:gd name="T13" fmla="*/ 351 h 815"/>
                <a:gd name="T14" fmla="*/ 423 w 640"/>
                <a:gd name="T15" fmla="*/ 320 h 815"/>
                <a:gd name="T16" fmla="*/ 434 w 640"/>
                <a:gd name="T17" fmla="*/ 271 h 815"/>
                <a:gd name="T18" fmla="*/ 475 w 640"/>
                <a:gd name="T19" fmla="*/ 209 h 815"/>
                <a:gd name="T20" fmla="*/ 549 w 640"/>
                <a:gd name="T21" fmla="*/ 78 h 815"/>
                <a:gd name="T22" fmla="*/ 422 w 640"/>
                <a:gd name="T23" fmla="*/ 17 h 815"/>
                <a:gd name="T24" fmla="*/ 189 w 640"/>
                <a:gd name="T25" fmla="*/ 96 h 815"/>
                <a:gd name="T26" fmla="*/ 156 w 640"/>
                <a:gd name="T27" fmla="*/ 166 h 815"/>
                <a:gd name="T28" fmla="*/ 123 w 640"/>
                <a:gd name="T29" fmla="*/ 137 h 815"/>
                <a:gd name="T30" fmla="*/ 86 w 640"/>
                <a:gd name="T31" fmla="*/ 130 h 815"/>
                <a:gd name="T32" fmla="*/ 118 w 640"/>
                <a:gd name="T33" fmla="*/ 154 h 815"/>
                <a:gd name="T34" fmla="*/ 147 w 640"/>
                <a:gd name="T35" fmla="*/ 227 h 815"/>
                <a:gd name="T36" fmla="*/ 253 w 640"/>
                <a:gd name="T37" fmla="*/ 298 h 815"/>
                <a:gd name="T38" fmla="*/ 58 w 640"/>
                <a:gd name="T39" fmla="*/ 377 h 815"/>
                <a:gd name="T40" fmla="*/ 12 w 640"/>
                <a:gd name="T41" fmla="*/ 799 h 815"/>
                <a:gd name="T42" fmla="*/ 318 w 640"/>
                <a:gd name="T43" fmla="*/ 733 h 815"/>
                <a:gd name="T44" fmla="*/ 635 w 640"/>
                <a:gd name="T45" fmla="*/ 809 h 815"/>
                <a:gd name="T46" fmla="*/ 460 w 640"/>
                <a:gd name="T47" fmla="*/ 242 h 815"/>
                <a:gd name="T48" fmla="*/ 417 w 640"/>
                <a:gd name="T49" fmla="*/ 32 h 815"/>
                <a:gd name="T50" fmla="*/ 506 w 640"/>
                <a:gd name="T51" fmla="*/ 53 h 815"/>
                <a:gd name="T52" fmla="*/ 532 w 640"/>
                <a:gd name="T53" fmla="*/ 79 h 815"/>
                <a:gd name="T54" fmla="*/ 517 w 640"/>
                <a:gd name="T55" fmla="*/ 144 h 815"/>
                <a:gd name="T56" fmla="*/ 416 w 640"/>
                <a:gd name="T57" fmla="*/ 55 h 815"/>
                <a:gd name="T58" fmla="*/ 383 w 640"/>
                <a:gd name="T59" fmla="*/ 51 h 815"/>
                <a:gd name="T60" fmla="*/ 186 w 640"/>
                <a:gd name="T61" fmla="*/ 103 h 815"/>
                <a:gd name="T62" fmla="*/ 156 w 640"/>
                <a:gd name="T63" fmla="*/ 226 h 815"/>
                <a:gd name="T64" fmla="*/ 239 w 640"/>
                <a:gd name="T65" fmla="*/ 281 h 815"/>
                <a:gd name="T66" fmla="*/ 183 w 640"/>
                <a:gd name="T67" fmla="*/ 151 h 815"/>
                <a:gd name="T68" fmla="*/ 391 w 640"/>
                <a:gd name="T69" fmla="*/ 54 h 815"/>
                <a:gd name="T70" fmla="*/ 360 w 640"/>
                <a:gd name="T71" fmla="*/ 291 h 815"/>
                <a:gd name="T72" fmla="*/ 20 w 640"/>
                <a:gd name="T73" fmla="*/ 470 h 815"/>
                <a:gd name="T74" fmla="*/ 38 w 640"/>
                <a:gd name="T75" fmla="*/ 540 h 815"/>
                <a:gd name="T76" fmla="*/ 308 w 640"/>
                <a:gd name="T77" fmla="*/ 727 h 815"/>
                <a:gd name="T78" fmla="*/ 192 w 640"/>
                <a:gd name="T79" fmla="*/ 681 h 815"/>
                <a:gd name="T80" fmla="*/ 195 w 640"/>
                <a:gd name="T81" fmla="*/ 694 h 815"/>
                <a:gd name="T82" fmla="*/ 47 w 640"/>
                <a:gd name="T83" fmla="*/ 481 h 815"/>
                <a:gd name="T84" fmla="*/ 74 w 640"/>
                <a:gd name="T85" fmla="*/ 636 h 815"/>
                <a:gd name="T86" fmla="*/ 86 w 640"/>
                <a:gd name="T87" fmla="*/ 551 h 815"/>
                <a:gd name="T88" fmla="*/ 69 w 640"/>
                <a:gd name="T89" fmla="*/ 376 h 815"/>
                <a:gd name="T90" fmla="*/ 315 w 640"/>
                <a:gd name="T91" fmla="*/ 719 h 815"/>
                <a:gd name="T92" fmla="*/ 578 w 640"/>
                <a:gd name="T93" fmla="*/ 735 h 815"/>
                <a:gd name="T94" fmla="*/ 571 w 640"/>
                <a:gd name="T95" fmla="*/ 465 h 815"/>
                <a:gd name="T96" fmla="*/ 443 w 640"/>
                <a:gd name="T97" fmla="*/ 704 h 815"/>
                <a:gd name="T98" fmla="*/ 605 w 640"/>
                <a:gd name="T99" fmla="*/ 769 h 815"/>
                <a:gd name="T100" fmla="*/ 597 w 640"/>
                <a:gd name="T101" fmla="*/ 482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40" h="815">
                  <a:moveTo>
                    <a:pt x="610" y="555"/>
                  </a:moveTo>
                  <a:cubicBezTo>
                    <a:pt x="606" y="514"/>
                    <a:pt x="607" y="475"/>
                    <a:pt x="610" y="434"/>
                  </a:cubicBezTo>
                  <a:cubicBezTo>
                    <a:pt x="612" y="414"/>
                    <a:pt x="611" y="388"/>
                    <a:pt x="589" y="380"/>
                  </a:cubicBezTo>
                  <a:cubicBezTo>
                    <a:pt x="588" y="380"/>
                    <a:pt x="588" y="380"/>
                    <a:pt x="588" y="380"/>
                  </a:cubicBezTo>
                  <a:cubicBezTo>
                    <a:pt x="586" y="372"/>
                    <a:pt x="583" y="365"/>
                    <a:pt x="578" y="358"/>
                  </a:cubicBezTo>
                  <a:cubicBezTo>
                    <a:pt x="577" y="356"/>
                    <a:pt x="575" y="356"/>
                    <a:pt x="573" y="356"/>
                  </a:cubicBezTo>
                  <a:cubicBezTo>
                    <a:pt x="574" y="355"/>
                    <a:pt x="574" y="354"/>
                    <a:pt x="574" y="353"/>
                  </a:cubicBezTo>
                  <a:cubicBezTo>
                    <a:pt x="574" y="351"/>
                    <a:pt x="573" y="350"/>
                    <a:pt x="573" y="349"/>
                  </a:cubicBezTo>
                  <a:cubicBezTo>
                    <a:pt x="572" y="349"/>
                    <a:pt x="572" y="348"/>
                    <a:pt x="572" y="348"/>
                  </a:cubicBezTo>
                  <a:cubicBezTo>
                    <a:pt x="540" y="316"/>
                    <a:pt x="482" y="315"/>
                    <a:pt x="442" y="324"/>
                  </a:cubicBezTo>
                  <a:cubicBezTo>
                    <a:pt x="417" y="330"/>
                    <a:pt x="393" y="340"/>
                    <a:pt x="371" y="352"/>
                  </a:cubicBezTo>
                  <a:cubicBezTo>
                    <a:pt x="359" y="359"/>
                    <a:pt x="347" y="366"/>
                    <a:pt x="336" y="374"/>
                  </a:cubicBezTo>
                  <a:cubicBezTo>
                    <a:pt x="328" y="379"/>
                    <a:pt x="320" y="382"/>
                    <a:pt x="319" y="391"/>
                  </a:cubicBezTo>
                  <a:cubicBezTo>
                    <a:pt x="318" y="393"/>
                    <a:pt x="319" y="395"/>
                    <a:pt x="321" y="396"/>
                  </a:cubicBezTo>
                  <a:cubicBezTo>
                    <a:pt x="323" y="396"/>
                    <a:pt x="323" y="396"/>
                    <a:pt x="323" y="396"/>
                  </a:cubicBezTo>
                  <a:cubicBezTo>
                    <a:pt x="324" y="397"/>
                    <a:pt x="325" y="396"/>
                    <a:pt x="325" y="395"/>
                  </a:cubicBezTo>
                  <a:cubicBezTo>
                    <a:pt x="327" y="388"/>
                    <a:pt x="343" y="381"/>
                    <a:pt x="350" y="377"/>
                  </a:cubicBezTo>
                  <a:cubicBezTo>
                    <a:pt x="359" y="372"/>
                    <a:pt x="368" y="367"/>
                    <a:pt x="377" y="362"/>
                  </a:cubicBezTo>
                  <a:cubicBezTo>
                    <a:pt x="397" y="352"/>
                    <a:pt x="419" y="343"/>
                    <a:pt x="442" y="337"/>
                  </a:cubicBezTo>
                  <a:cubicBezTo>
                    <a:pt x="462" y="332"/>
                    <a:pt x="484" y="331"/>
                    <a:pt x="505" y="333"/>
                  </a:cubicBezTo>
                  <a:cubicBezTo>
                    <a:pt x="526" y="336"/>
                    <a:pt x="543" y="345"/>
                    <a:pt x="563" y="354"/>
                  </a:cubicBezTo>
                  <a:cubicBezTo>
                    <a:pt x="555" y="417"/>
                    <a:pt x="553" y="482"/>
                    <a:pt x="557" y="546"/>
                  </a:cubicBezTo>
                  <a:cubicBezTo>
                    <a:pt x="560" y="608"/>
                    <a:pt x="577" y="672"/>
                    <a:pt x="570" y="734"/>
                  </a:cubicBezTo>
                  <a:cubicBezTo>
                    <a:pt x="570" y="733"/>
                    <a:pt x="569" y="732"/>
                    <a:pt x="569" y="731"/>
                  </a:cubicBezTo>
                  <a:cubicBezTo>
                    <a:pt x="502" y="676"/>
                    <a:pt x="394" y="681"/>
                    <a:pt x="324" y="725"/>
                  </a:cubicBezTo>
                  <a:cubicBezTo>
                    <a:pt x="329" y="617"/>
                    <a:pt x="336" y="506"/>
                    <a:pt x="318" y="399"/>
                  </a:cubicBezTo>
                  <a:cubicBezTo>
                    <a:pt x="319" y="398"/>
                    <a:pt x="320" y="396"/>
                    <a:pt x="319" y="395"/>
                  </a:cubicBezTo>
                  <a:cubicBezTo>
                    <a:pt x="298" y="374"/>
                    <a:pt x="271" y="359"/>
                    <a:pt x="242" y="351"/>
                  </a:cubicBezTo>
                  <a:cubicBezTo>
                    <a:pt x="250" y="335"/>
                    <a:pt x="256" y="318"/>
                    <a:pt x="259" y="300"/>
                  </a:cubicBezTo>
                  <a:cubicBezTo>
                    <a:pt x="306" y="313"/>
                    <a:pt x="362" y="309"/>
                    <a:pt x="406" y="287"/>
                  </a:cubicBezTo>
                  <a:cubicBezTo>
                    <a:pt x="408" y="293"/>
                    <a:pt x="411" y="298"/>
                    <a:pt x="414" y="304"/>
                  </a:cubicBezTo>
                  <a:cubicBezTo>
                    <a:pt x="416" y="310"/>
                    <a:pt x="418" y="316"/>
                    <a:pt x="423" y="320"/>
                  </a:cubicBezTo>
                  <a:cubicBezTo>
                    <a:pt x="426" y="323"/>
                    <a:pt x="430" y="320"/>
                    <a:pt x="429" y="317"/>
                  </a:cubicBezTo>
                  <a:cubicBezTo>
                    <a:pt x="429" y="311"/>
                    <a:pt x="425" y="306"/>
                    <a:pt x="422" y="301"/>
                  </a:cubicBezTo>
                  <a:cubicBezTo>
                    <a:pt x="419" y="295"/>
                    <a:pt x="416" y="290"/>
                    <a:pt x="412" y="284"/>
                  </a:cubicBezTo>
                  <a:cubicBezTo>
                    <a:pt x="420" y="280"/>
                    <a:pt x="427" y="276"/>
                    <a:pt x="434" y="271"/>
                  </a:cubicBezTo>
                  <a:cubicBezTo>
                    <a:pt x="442" y="264"/>
                    <a:pt x="450" y="256"/>
                    <a:pt x="456" y="247"/>
                  </a:cubicBezTo>
                  <a:cubicBezTo>
                    <a:pt x="472" y="253"/>
                    <a:pt x="494" y="252"/>
                    <a:pt x="499" y="231"/>
                  </a:cubicBezTo>
                  <a:cubicBezTo>
                    <a:pt x="500" y="223"/>
                    <a:pt x="497" y="216"/>
                    <a:pt x="490" y="211"/>
                  </a:cubicBezTo>
                  <a:cubicBezTo>
                    <a:pt x="486" y="208"/>
                    <a:pt x="480" y="207"/>
                    <a:pt x="475" y="209"/>
                  </a:cubicBezTo>
                  <a:cubicBezTo>
                    <a:pt x="480" y="190"/>
                    <a:pt x="481" y="170"/>
                    <a:pt x="478" y="151"/>
                  </a:cubicBezTo>
                  <a:cubicBezTo>
                    <a:pt x="491" y="165"/>
                    <a:pt x="516" y="163"/>
                    <a:pt x="527" y="148"/>
                  </a:cubicBezTo>
                  <a:cubicBezTo>
                    <a:pt x="538" y="134"/>
                    <a:pt x="535" y="116"/>
                    <a:pt x="524" y="105"/>
                  </a:cubicBezTo>
                  <a:cubicBezTo>
                    <a:pt x="537" y="101"/>
                    <a:pt x="551" y="94"/>
                    <a:pt x="549" y="78"/>
                  </a:cubicBezTo>
                  <a:cubicBezTo>
                    <a:pt x="547" y="61"/>
                    <a:pt x="529" y="56"/>
                    <a:pt x="514" y="55"/>
                  </a:cubicBezTo>
                  <a:cubicBezTo>
                    <a:pt x="525" y="44"/>
                    <a:pt x="520" y="22"/>
                    <a:pt x="507" y="13"/>
                  </a:cubicBezTo>
                  <a:cubicBezTo>
                    <a:pt x="489" y="0"/>
                    <a:pt x="467" y="10"/>
                    <a:pt x="455" y="26"/>
                  </a:cubicBezTo>
                  <a:cubicBezTo>
                    <a:pt x="448" y="16"/>
                    <a:pt x="434" y="11"/>
                    <a:pt x="422" y="17"/>
                  </a:cubicBezTo>
                  <a:cubicBezTo>
                    <a:pt x="410" y="24"/>
                    <a:pt x="406" y="38"/>
                    <a:pt x="409" y="50"/>
                  </a:cubicBezTo>
                  <a:cubicBezTo>
                    <a:pt x="377" y="31"/>
                    <a:pt x="339" y="21"/>
                    <a:pt x="305" y="29"/>
                  </a:cubicBezTo>
                  <a:cubicBezTo>
                    <a:pt x="305" y="29"/>
                    <a:pt x="305" y="30"/>
                    <a:pt x="305" y="30"/>
                  </a:cubicBezTo>
                  <a:cubicBezTo>
                    <a:pt x="251" y="22"/>
                    <a:pt x="211" y="53"/>
                    <a:pt x="189" y="96"/>
                  </a:cubicBezTo>
                  <a:cubicBezTo>
                    <a:pt x="177" y="84"/>
                    <a:pt x="154" y="88"/>
                    <a:pt x="149" y="106"/>
                  </a:cubicBezTo>
                  <a:cubicBezTo>
                    <a:pt x="144" y="123"/>
                    <a:pt x="161" y="138"/>
                    <a:pt x="176" y="132"/>
                  </a:cubicBezTo>
                  <a:cubicBezTo>
                    <a:pt x="173" y="141"/>
                    <a:pt x="172" y="151"/>
                    <a:pt x="171" y="160"/>
                  </a:cubicBezTo>
                  <a:cubicBezTo>
                    <a:pt x="166" y="163"/>
                    <a:pt x="161" y="165"/>
                    <a:pt x="156" y="166"/>
                  </a:cubicBezTo>
                  <a:cubicBezTo>
                    <a:pt x="144" y="168"/>
                    <a:pt x="120" y="160"/>
                    <a:pt x="128" y="146"/>
                  </a:cubicBezTo>
                  <a:cubicBezTo>
                    <a:pt x="130" y="145"/>
                    <a:pt x="131" y="143"/>
                    <a:pt x="131" y="142"/>
                  </a:cubicBezTo>
                  <a:cubicBezTo>
                    <a:pt x="134" y="137"/>
                    <a:pt x="127" y="131"/>
                    <a:pt x="124" y="136"/>
                  </a:cubicBezTo>
                  <a:cubicBezTo>
                    <a:pt x="124" y="136"/>
                    <a:pt x="123" y="136"/>
                    <a:pt x="123" y="137"/>
                  </a:cubicBezTo>
                  <a:cubicBezTo>
                    <a:pt x="123" y="137"/>
                    <a:pt x="123" y="137"/>
                    <a:pt x="123" y="137"/>
                  </a:cubicBezTo>
                  <a:cubicBezTo>
                    <a:pt x="123" y="137"/>
                    <a:pt x="123" y="137"/>
                    <a:pt x="123" y="137"/>
                  </a:cubicBezTo>
                  <a:cubicBezTo>
                    <a:pt x="122" y="138"/>
                    <a:pt x="122" y="139"/>
                    <a:pt x="121" y="140"/>
                  </a:cubicBezTo>
                  <a:cubicBezTo>
                    <a:pt x="111" y="152"/>
                    <a:pt x="88" y="149"/>
                    <a:pt x="86" y="130"/>
                  </a:cubicBezTo>
                  <a:cubicBezTo>
                    <a:pt x="84" y="116"/>
                    <a:pt x="94" y="105"/>
                    <a:pt x="106" y="100"/>
                  </a:cubicBezTo>
                  <a:cubicBezTo>
                    <a:pt x="108" y="99"/>
                    <a:pt x="107" y="96"/>
                    <a:pt x="104" y="96"/>
                  </a:cubicBezTo>
                  <a:cubicBezTo>
                    <a:pt x="83" y="101"/>
                    <a:pt x="67" y="125"/>
                    <a:pt x="82" y="146"/>
                  </a:cubicBezTo>
                  <a:cubicBezTo>
                    <a:pt x="91" y="157"/>
                    <a:pt x="106" y="159"/>
                    <a:pt x="118" y="154"/>
                  </a:cubicBezTo>
                  <a:cubicBezTo>
                    <a:pt x="119" y="162"/>
                    <a:pt x="124" y="169"/>
                    <a:pt x="133" y="174"/>
                  </a:cubicBezTo>
                  <a:cubicBezTo>
                    <a:pt x="142" y="178"/>
                    <a:pt x="158" y="178"/>
                    <a:pt x="170" y="172"/>
                  </a:cubicBezTo>
                  <a:cubicBezTo>
                    <a:pt x="170" y="182"/>
                    <a:pt x="171" y="192"/>
                    <a:pt x="172" y="202"/>
                  </a:cubicBezTo>
                  <a:cubicBezTo>
                    <a:pt x="158" y="198"/>
                    <a:pt x="143" y="210"/>
                    <a:pt x="147" y="227"/>
                  </a:cubicBezTo>
                  <a:cubicBezTo>
                    <a:pt x="148" y="236"/>
                    <a:pt x="155" y="243"/>
                    <a:pt x="165" y="244"/>
                  </a:cubicBezTo>
                  <a:cubicBezTo>
                    <a:pt x="172" y="245"/>
                    <a:pt x="179" y="243"/>
                    <a:pt x="184" y="238"/>
                  </a:cubicBezTo>
                  <a:cubicBezTo>
                    <a:pt x="195" y="262"/>
                    <a:pt x="213" y="281"/>
                    <a:pt x="239" y="293"/>
                  </a:cubicBezTo>
                  <a:cubicBezTo>
                    <a:pt x="243" y="295"/>
                    <a:pt x="248" y="297"/>
                    <a:pt x="253" y="298"/>
                  </a:cubicBezTo>
                  <a:cubicBezTo>
                    <a:pt x="246" y="315"/>
                    <a:pt x="240" y="332"/>
                    <a:pt x="232" y="348"/>
                  </a:cubicBezTo>
                  <a:cubicBezTo>
                    <a:pt x="176" y="334"/>
                    <a:pt x="112" y="340"/>
                    <a:pt x="64" y="365"/>
                  </a:cubicBezTo>
                  <a:cubicBezTo>
                    <a:pt x="61" y="367"/>
                    <a:pt x="61" y="370"/>
                    <a:pt x="62" y="372"/>
                  </a:cubicBezTo>
                  <a:cubicBezTo>
                    <a:pt x="60" y="372"/>
                    <a:pt x="58" y="374"/>
                    <a:pt x="58" y="377"/>
                  </a:cubicBezTo>
                  <a:cubicBezTo>
                    <a:pt x="57" y="378"/>
                    <a:pt x="57" y="379"/>
                    <a:pt x="57" y="381"/>
                  </a:cubicBezTo>
                  <a:cubicBezTo>
                    <a:pt x="37" y="384"/>
                    <a:pt x="18" y="393"/>
                    <a:pt x="14" y="417"/>
                  </a:cubicBezTo>
                  <a:cubicBezTo>
                    <a:pt x="8" y="457"/>
                    <a:pt x="7" y="500"/>
                    <a:pt x="5" y="540"/>
                  </a:cubicBezTo>
                  <a:cubicBezTo>
                    <a:pt x="0" y="627"/>
                    <a:pt x="0" y="713"/>
                    <a:pt x="12" y="799"/>
                  </a:cubicBezTo>
                  <a:cubicBezTo>
                    <a:pt x="13" y="802"/>
                    <a:pt x="17" y="803"/>
                    <a:pt x="19" y="802"/>
                  </a:cubicBezTo>
                  <a:cubicBezTo>
                    <a:pt x="110" y="755"/>
                    <a:pt x="211" y="733"/>
                    <a:pt x="313" y="737"/>
                  </a:cubicBezTo>
                  <a:cubicBezTo>
                    <a:pt x="316" y="737"/>
                    <a:pt x="317" y="735"/>
                    <a:pt x="318" y="733"/>
                  </a:cubicBezTo>
                  <a:cubicBezTo>
                    <a:pt x="318" y="733"/>
                    <a:pt x="318" y="733"/>
                    <a:pt x="318" y="733"/>
                  </a:cubicBezTo>
                  <a:cubicBezTo>
                    <a:pt x="319" y="734"/>
                    <a:pt x="321" y="735"/>
                    <a:pt x="323" y="734"/>
                  </a:cubicBezTo>
                  <a:cubicBezTo>
                    <a:pt x="323" y="734"/>
                    <a:pt x="323" y="734"/>
                    <a:pt x="323" y="734"/>
                  </a:cubicBezTo>
                  <a:cubicBezTo>
                    <a:pt x="429" y="745"/>
                    <a:pt x="530" y="768"/>
                    <a:pt x="628" y="813"/>
                  </a:cubicBezTo>
                  <a:cubicBezTo>
                    <a:pt x="631" y="815"/>
                    <a:pt x="635" y="813"/>
                    <a:pt x="635" y="809"/>
                  </a:cubicBezTo>
                  <a:cubicBezTo>
                    <a:pt x="640" y="723"/>
                    <a:pt x="619" y="640"/>
                    <a:pt x="610" y="555"/>
                  </a:cubicBezTo>
                  <a:close/>
                  <a:moveTo>
                    <a:pt x="486" y="220"/>
                  </a:moveTo>
                  <a:cubicBezTo>
                    <a:pt x="490" y="224"/>
                    <a:pt x="489" y="230"/>
                    <a:pt x="486" y="235"/>
                  </a:cubicBezTo>
                  <a:cubicBezTo>
                    <a:pt x="480" y="243"/>
                    <a:pt x="469" y="244"/>
                    <a:pt x="460" y="242"/>
                  </a:cubicBezTo>
                  <a:cubicBezTo>
                    <a:pt x="465" y="234"/>
                    <a:pt x="469" y="226"/>
                    <a:pt x="472" y="218"/>
                  </a:cubicBezTo>
                  <a:cubicBezTo>
                    <a:pt x="472" y="218"/>
                    <a:pt x="473" y="218"/>
                    <a:pt x="474" y="218"/>
                  </a:cubicBezTo>
                  <a:cubicBezTo>
                    <a:pt x="478" y="219"/>
                    <a:pt x="482" y="217"/>
                    <a:pt x="486" y="220"/>
                  </a:cubicBezTo>
                  <a:close/>
                  <a:moveTo>
                    <a:pt x="417" y="32"/>
                  </a:moveTo>
                  <a:cubicBezTo>
                    <a:pt x="426" y="18"/>
                    <a:pt x="447" y="20"/>
                    <a:pt x="451" y="36"/>
                  </a:cubicBezTo>
                  <a:cubicBezTo>
                    <a:pt x="452" y="39"/>
                    <a:pt x="457" y="40"/>
                    <a:pt x="458" y="37"/>
                  </a:cubicBezTo>
                  <a:cubicBezTo>
                    <a:pt x="466" y="23"/>
                    <a:pt x="483" y="10"/>
                    <a:pt x="499" y="18"/>
                  </a:cubicBezTo>
                  <a:cubicBezTo>
                    <a:pt x="513" y="26"/>
                    <a:pt x="513" y="41"/>
                    <a:pt x="506" y="53"/>
                  </a:cubicBezTo>
                  <a:cubicBezTo>
                    <a:pt x="505" y="54"/>
                    <a:pt x="505" y="55"/>
                    <a:pt x="506" y="56"/>
                  </a:cubicBezTo>
                  <a:cubicBezTo>
                    <a:pt x="505" y="58"/>
                    <a:pt x="505" y="60"/>
                    <a:pt x="508" y="61"/>
                  </a:cubicBezTo>
                  <a:cubicBezTo>
                    <a:pt x="513" y="61"/>
                    <a:pt x="517" y="62"/>
                    <a:pt x="522" y="63"/>
                  </a:cubicBezTo>
                  <a:cubicBezTo>
                    <a:pt x="532" y="64"/>
                    <a:pt x="535" y="69"/>
                    <a:pt x="532" y="79"/>
                  </a:cubicBezTo>
                  <a:cubicBezTo>
                    <a:pt x="537" y="89"/>
                    <a:pt x="535" y="94"/>
                    <a:pt x="526" y="95"/>
                  </a:cubicBezTo>
                  <a:cubicBezTo>
                    <a:pt x="522" y="96"/>
                    <a:pt x="518" y="97"/>
                    <a:pt x="514" y="98"/>
                  </a:cubicBezTo>
                  <a:cubicBezTo>
                    <a:pt x="509" y="98"/>
                    <a:pt x="507" y="104"/>
                    <a:pt x="511" y="106"/>
                  </a:cubicBezTo>
                  <a:cubicBezTo>
                    <a:pt x="523" y="114"/>
                    <a:pt x="529" y="133"/>
                    <a:pt x="517" y="144"/>
                  </a:cubicBezTo>
                  <a:cubicBezTo>
                    <a:pt x="507" y="154"/>
                    <a:pt x="494" y="150"/>
                    <a:pt x="483" y="144"/>
                  </a:cubicBezTo>
                  <a:cubicBezTo>
                    <a:pt x="481" y="143"/>
                    <a:pt x="479" y="144"/>
                    <a:pt x="478" y="145"/>
                  </a:cubicBezTo>
                  <a:cubicBezTo>
                    <a:pt x="476" y="136"/>
                    <a:pt x="473" y="127"/>
                    <a:pt x="470" y="119"/>
                  </a:cubicBezTo>
                  <a:cubicBezTo>
                    <a:pt x="459" y="94"/>
                    <a:pt x="440" y="71"/>
                    <a:pt x="416" y="55"/>
                  </a:cubicBezTo>
                  <a:cubicBezTo>
                    <a:pt x="413" y="47"/>
                    <a:pt x="413" y="39"/>
                    <a:pt x="417" y="32"/>
                  </a:cubicBezTo>
                  <a:close/>
                  <a:moveTo>
                    <a:pt x="303" y="35"/>
                  </a:moveTo>
                  <a:cubicBezTo>
                    <a:pt x="304" y="36"/>
                    <a:pt x="305" y="37"/>
                    <a:pt x="306" y="37"/>
                  </a:cubicBezTo>
                  <a:cubicBezTo>
                    <a:pt x="334" y="39"/>
                    <a:pt x="359" y="41"/>
                    <a:pt x="383" y="51"/>
                  </a:cubicBezTo>
                  <a:cubicBezTo>
                    <a:pt x="350" y="53"/>
                    <a:pt x="320" y="51"/>
                    <a:pt x="289" y="37"/>
                  </a:cubicBezTo>
                  <a:cubicBezTo>
                    <a:pt x="294" y="36"/>
                    <a:pt x="298" y="36"/>
                    <a:pt x="303" y="35"/>
                  </a:cubicBezTo>
                  <a:close/>
                  <a:moveTo>
                    <a:pt x="158" y="107"/>
                  </a:moveTo>
                  <a:cubicBezTo>
                    <a:pt x="163" y="94"/>
                    <a:pt x="177" y="96"/>
                    <a:pt x="186" y="103"/>
                  </a:cubicBezTo>
                  <a:cubicBezTo>
                    <a:pt x="183" y="110"/>
                    <a:pt x="180" y="117"/>
                    <a:pt x="178" y="124"/>
                  </a:cubicBezTo>
                  <a:cubicBezTo>
                    <a:pt x="178" y="124"/>
                    <a:pt x="178" y="124"/>
                    <a:pt x="177" y="124"/>
                  </a:cubicBezTo>
                  <a:cubicBezTo>
                    <a:pt x="166" y="130"/>
                    <a:pt x="153" y="119"/>
                    <a:pt x="158" y="107"/>
                  </a:cubicBezTo>
                  <a:close/>
                  <a:moveTo>
                    <a:pt x="156" y="226"/>
                  </a:moveTo>
                  <a:cubicBezTo>
                    <a:pt x="152" y="214"/>
                    <a:pt x="163" y="206"/>
                    <a:pt x="174" y="209"/>
                  </a:cubicBezTo>
                  <a:cubicBezTo>
                    <a:pt x="175" y="216"/>
                    <a:pt x="177" y="223"/>
                    <a:pt x="180" y="230"/>
                  </a:cubicBezTo>
                  <a:cubicBezTo>
                    <a:pt x="172" y="235"/>
                    <a:pt x="160" y="238"/>
                    <a:pt x="156" y="226"/>
                  </a:cubicBezTo>
                  <a:close/>
                  <a:moveTo>
                    <a:pt x="239" y="281"/>
                  </a:moveTo>
                  <a:cubicBezTo>
                    <a:pt x="205" y="264"/>
                    <a:pt x="189" y="229"/>
                    <a:pt x="183" y="193"/>
                  </a:cubicBezTo>
                  <a:cubicBezTo>
                    <a:pt x="182" y="183"/>
                    <a:pt x="181" y="174"/>
                    <a:pt x="181" y="165"/>
                  </a:cubicBezTo>
                  <a:cubicBezTo>
                    <a:pt x="184" y="162"/>
                    <a:pt x="185" y="160"/>
                    <a:pt x="186" y="156"/>
                  </a:cubicBezTo>
                  <a:cubicBezTo>
                    <a:pt x="187" y="153"/>
                    <a:pt x="185" y="151"/>
                    <a:pt x="183" y="151"/>
                  </a:cubicBezTo>
                  <a:cubicBezTo>
                    <a:pt x="189" y="96"/>
                    <a:pt x="227" y="52"/>
                    <a:pt x="282" y="39"/>
                  </a:cubicBezTo>
                  <a:cubicBezTo>
                    <a:pt x="282" y="39"/>
                    <a:pt x="282" y="39"/>
                    <a:pt x="283" y="40"/>
                  </a:cubicBezTo>
                  <a:cubicBezTo>
                    <a:pt x="314" y="57"/>
                    <a:pt x="354" y="66"/>
                    <a:pt x="389" y="57"/>
                  </a:cubicBezTo>
                  <a:cubicBezTo>
                    <a:pt x="390" y="56"/>
                    <a:pt x="391" y="55"/>
                    <a:pt x="391" y="54"/>
                  </a:cubicBezTo>
                  <a:cubicBezTo>
                    <a:pt x="396" y="56"/>
                    <a:pt x="401" y="59"/>
                    <a:pt x="405" y="61"/>
                  </a:cubicBezTo>
                  <a:cubicBezTo>
                    <a:pt x="435" y="80"/>
                    <a:pt x="458" y="108"/>
                    <a:pt x="466" y="143"/>
                  </a:cubicBezTo>
                  <a:cubicBezTo>
                    <a:pt x="473" y="173"/>
                    <a:pt x="469" y="207"/>
                    <a:pt x="452" y="234"/>
                  </a:cubicBezTo>
                  <a:cubicBezTo>
                    <a:pt x="432" y="266"/>
                    <a:pt x="396" y="283"/>
                    <a:pt x="360" y="291"/>
                  </a:cubicBezTo>
                  <a:cubicBezTo>
                    <a:pt x="321" y="299"/>
                    <a:pt x="275" y="299"/>
                    <a:pt x="239" y="281"/>
                  </a:cubicBezTo>
                  <a:close/>
                  <a:moveTo>
                    <a:pt x="21" y="790"/>
                  </a:moveTo>
                  <a:cubicBezTo>
                    <a:pt x="11" y="719"/>
                    <a:pt x="10" y="647"/>
                    <a:pt x="13" y="576"/>
                  </a:cubicBezTo>
                  <a:cubicBezTo>
                    <a:pt x="15" y="540"/>
                    <a:pt x="17" y="505"/>
                    <a:pt x="20" y="470"/>
                  </a:cubicBezTo>
                  <a:cubicBezTo>
                    <a:pt x="21" y="452"/>
                    <a:pt x="21" y="432"/>
                    <a:pt x="25" y="414"/>
                  </a:cubicBezTo>
                  <a:cubicBezTo>
                    <a:pt x="27" y="403"/>
                    <a:pt x="35" y="396"/>
                    <a:pt x="45" y="391"/>
                  </a:cubicBezTo>
                  <a:cubicBezTo>
                    <a:pt x="36" y="401"/>
                    <a:pt x="36" y="417"/>
                    <a:pt x="36" y="430"/>
                  </a:cubicBezTo>
                  <a:cubicBezTo>
                    <a:pt x="37" y="467"/>
                    <a:pt x="37" y="503"/>
                    <a:pt x="38" y="540"/>
                  </a:cubicBezTo>
                  <a:cubicBezTo>
                    <a:pt x="39" y="616"/>
                    <a:pt x="40" y="692"/>
                    <a:pt x="41" y="768"/>
                  </a:cubicBezTo>
                  <a:cubicBezTo>
                    <a:pt x="41" y="771"/>
                    <a:pt x="45" y="774"/>
                    <a:pt x="48" y="772"/>
                  </a:cubicBezTo>
                  <a:cubicBezTo>
                    <a:pt x="125" y="722"/>
                    <a:pt x="219" y="692"/>
                    <a:pt x="308" y="727"/>
                  </a:cubicBezTo>
                  <a:cubicBezTo>
                    <a:pt x="308" y="727"/>
                    <a:pt x="308" y="727"/>
                    <a:pt x="308" y="727"/>
                  </a:cubicBezTo>
                  <a:cubicBezTo>
                    <a:pt x="209" y="724"/>
                    <a:pt x="110" y="746"/>
                    <a:pt x="21" y="790"/>
                  </a:cubicBezTo>
                  <a:close/>
                  <a:moveTo>
                    <a:pt x="315" y="719"/>
                  </a:moveTo>
                  <a:cubicBezTo>
                    <a:pt x="312" y="718"/>
                    <a:pt x="309" y="717"/>
                    <a:pt x="306" y="716"/>
                  </a:cubicBezTo>
                  <a:cubicBezTo>
                    <a:pt x="274" y="692"/>
                    <a:pt x="232" y="679"/>
                    <a:pt x="192" y="681"/>
                  </a:cubicBezTo>
                  <a:cubicBezTo>
                    <a:pt x="151" y="682"/>
                    <a:pt x="95" y="697"/>
                    <a:pt x="69" y="731"/>
                  </a:cubicBezTo>
                  <a:cubicBezTo>
                    <a:pt x="66" y="736"/>
                    <a:pt x="72" y="740"/>
                    <a:pt x="76" y="738"/>
                  </a:cubicBezTo>
                  <a:cubicBezTo>
                    <a:pt x="95" y="729"/>
                    <a:pt x="111" y="715"/>
                    <a:pt x="132" y="707"/>
                  </a:cubicBezTo>
                  <a:cubicBezTo>
                    <a:pt x="152" y="699"/>
                    <a:pt x="174" y="694"/>
                    <a:pt x="195" y="694"/>
                  </a:cubicBezTo>
                  <a:cubicBezTo>
                    <a:pt x="218" y="694"/>
                    <a:pt x="238" y="697"/>
                    <a:pt x="258" y="703"/>
                  </a:cubicBezTo>
                  <a:cubicBezTo>
                    <a:pt x="186" y="694"/>
                    <a:pt x="112" y="722"/>
                    <a:pt x="50" y="760"/>
                  </a:cubicBezTo>
                  <a:cubicBezTo>
                    <a:pt x="49" y="698"/>
                    <a:pt x="49" y="637"/>
                    <a:pt x="48" y="576"/>
                  </a:cubicBezTo>
                  <a:cubicBezTo>
                    <a:pt x="48" y="544"/>
                    <a:pt x="47" y="513"/>
                    <a:pt x="47" y="481"/>
                  </a:cubicBezTo>
                  <a:cubicBezTo>
                    <a:pt x="47" y="465"/>
                    <a:pt x="47" y="450"/>
                    <a:pt x="46" y="434"/>
                  </a:cubicBezTo>
                  <a:cubicBezTo>
                    <a:pt x="46" y="422"/>
                    <a:pt x="44" y="398"/>
                    <a:pt x="57" y="390"/>
                  </a:cubicBezTo>
                  <a:cubicBezTo>
                    <a:pt x="56" y="444"/>
                    <a:pt x="75" y="498"/>
                    <a:pt x="76" y="551"/>
                  </a:cubicBezTo>
                  <a:cubicBezTo>
                    <a:pt x="77" y="580"/>
                    <a:pt x="75" y="608"/>
                    <a:pt x="74" y="636"/>
                  </a:cubicBezTo>
                  <a:cubicBezTo>
                    <a:pt x="73" y="664"/>
                    <a:pt x="67" y="695"/>
                    <a:pt x="73" y="722"/>
                  </a:cubicBezTo>
                  <a:cubicBezTo>
                    <a:pt x="73" y="724"/>
                    <a:pt x="76" y="724"/>
                    <a:pt x="76" y="722"/>
                  </a:cubicBezTo>
                  <a:cubicBezTo>
                    <a:pt x="84" y="697"/>
                    <a:pt x="82" y="667"/>
                    <a:pt x="84" y="640"/>
                  </a:cubicBezTo>
                  <a:cubicBezTo>
                    <a:pt x="85" y="611"/>
                    <a:pt x="87" y="581"/>
                    <a:pt x="86" y="551"/>
                  </a:cubicBezTo>
                  <a:cubicBezTo>
                    <a:pt x="86" y="525"/>
                    <a:pt x="82" y="499"/>
                    <a:pt x="78" y="474"/>
                  </a:cubicBezTo>
                  <a:cubicBezTo>
                    <a:pt x="73" y="441"/>
                    <a:pt x="70" y="409"/>
                    <a:pt x="67" y="377"/>
                  </a:cubicBezTo>
                  <a:cubicBezTo>
                    <a:pt x="67" y="377"/>
                    <a:pt x="67" y="377"/>
                    <a:pt x="67" y="377"/>
                  </a:cubicBezTo>
                  <a:cubicBezTo>
                    <a:pt x="67" y="377"/>
                    <a:pt x="68" y="377"/>
                    <a:pt x="69" y="376"/>
                  </a:cubicBezTo>
                  <a:cubicBezTo>
                    <a:pt x="109" y="360"/>
                    <a:pt x="149" y="351"/>
                    <a:pt x="193" y="355"/>
                  </a:cubicBezTo>
                  <a:cubicBezTo>
                    <a:pt x="237" y="359"/>
                    <a:pt x="274" y="377"/>
                    <a:pt x="313" y="397"/>
                  </a:cubicBezTo>
                  <a:cubicBezTo>
                    <a:pt x="313" y="397"/>
                    <a:pt x="313" y="397"/>
                    <a:pt x="313" y="397"/>
                  </a:cubicBezTo>
                  <a:cubicBezTo>
                    <a:pt x="321" y="505"/>
                    <a:pt x="320" y="612"/>
                    <a:pt x="315" y="719"/>
                  </a:cubicBezTo>
                  <a:close/>
                  <a:moveTo>
                    <a:pt x="443" y="704"/>
                  </a:moveTo>
                  <a:cubicBezTo>
                    <a:pt x="488" y="705"/>
                    <a:pt x="523" y="720"/>
                    <a:pt x="561" y="741"/>
                  </a:cubicBezTo>
                  <a:cubicBezTo>
                    <a:pt x="566" y="743"/>
                    <a:pt x="570" y="739"/>
                    <a:pt x="570" y="736"/>
                  </a:cubicBezTo>
                  <a:cubicBezTo>
                    <a:pt x="572" y="739"/>
                    <a:pt x="578" y="739"/>
                    <a:pt x="578" y="735"/>
                  </a:cubicBezTo>
                  <a:cubicBezTo>
                    <a:pt x="584" y="706"/>
                    <a:pt x="581" y="677"/>
                    <a:pt x="577" y="647"/>
                  </a:cubicBezTo>
                  <a:cubicBezTo>
                    <a:pt x="573" y="615"/>
                    <a:pt x="570" y="582"/>
                    <a:pt x="568" y="550"/>
                  </a:cubicBezTo>
                  <a:cubicBezTo>
                    <a:pt x="565" y="488"/>
                    <a:pt x="567" y="428"/>
                    <a:pt x="573" y="367"/>
                  </a:cubicBezTo>
                  <a:cubicBezTo>
                    <a:pt x="590" y="397"/>
                    <a:pt x="575" y="433"/>
                    <a:pt x="571" y="465"/>
                  </a:cubicBezTo>
                  <a:cubicBezTo>
                    <a:pt x="567" y="496"/>
                    <a:pt x="568" y="528"/>
                    <a:pt x="571" y="559"/>
                  </a:cubicBezTo>
                  <a:cubicBezTo>
                    <a:pt x="579" y="626"/>
                    <a:pt x="597" y="693"/>
                    <a:pt x="596" y="760"/>
                  </a:cubicBezTo>
                  <a:cubicBezTo>
                    <a:pt x="530" y="717"/>
                    <a:pt x="444" y="700"/>
                    <a:pt x="366" y="715"/>
                  </a:cubicBezTo>
                  <a:cubicBezTo>
                    <a:pt x="391" y="707"/>
                    <a:pt x="417" y="703"/>
                    <a:pt x="443" y="704"/>
                  </a:cubicBezTo>
                  <a:close/>
                  <a:moveTo>
                    <a:pt x="625" y="801"/>
                  </a:moveTo>
                  <a:cubicBezTo>
                    <a:pt x="537" y="758"/>
                    <a:pt x="437" y="731"/>
                    <a:pt x="339" y="728"/>
                  </a:cubicBezTo>
                  <a:cubicBezTo>
                    <a:pt x="429" y="709"/>
                    <a:pt x="518" y="723"/>
                    <a:pt x="598" y="773"/>
                  </a:cubicBezTo>
                  <a:cubicBezTo>
                    <a:pt x="601" y="775"/>
                    <a:pt x="605" y="773"/>
                    <a:pt x="605" y="769"/>
                  </a:cubicBezTo>
                  <a:cubicBezTo>
                    <a:pt x="603" y="693"/>
                    <a:pt x="584" y="620"/>
                    <a:pt x="578" y="545"/>
                  </a:cubicBezTo>
                  <a:cubicBezTo>
                    <a:pt x="575" y="508"/>
                    <a:pt x="578" y="472"/>
                    <a:pt x="586" y="435"/>
                  </a:cubicBezTo>
                  <a:cubicBezTo>
                    <a:pt x="589" y="421"/>
                    <a:pt x="591" y="406"/>
                    <a:pt x="590" y="391"/>
                  </a:cubicBezTo>
                  <a:cubicBezTo>
                    <a:pt x="613" y="405"/>
                    <a:pt x="597" y="462"/>
                    <a:pt x="597" y="482"/>
                  </a:cubicBezTo>
                  <a:cubicBezTo>
                    <a:pt x="596" y="517"/>
                    <a:pt x="600" y="551"/>
                    <a:pt x="604" y="585"/>
                  </a:cubicBezTo>
                  <a:cubicBezTo>
                    <a:pt x="614" y="656"/>
                    <a:pt x="630" y="728"/>
                    <a:pt x="625" y="80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BB55552E-CAB4-4E0D-AA3A-A26CA8301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0" y="1332"/>
              <a:ext cx="619" cy="431"/>
            </a:xfrm>
            <a:custGeom>
              <a:avLst/>
              <a:gdLst>
                <a:gd name="T0" fmla="*/ 226 w 231"/>
                <a:gd name="T1" fmla="*/ 141 h 161"/>
                <a:gd name="T2" fmla="*/ 105 w 231"/>
                <a:gd name="T3" fmla="*/ 131 h 161"/>
                <a:gd name="T4" fmla="*/ 59 w 231"/>
                <a:gd name="T5" fmla="*/ 97 h 161"/>
                <a:gd name="T6" fmla="*/ 34 w 231"/>
                <a:gd name="T7" fmla="*/ 51 h 161"/>
                <a:gd name="T8" fmla="*/ 39 w 231"/>
                <a:gd name="T9" fmla="*/ 50 h 161"/>
                <a:gd name="T10" fmla="*/ 55 w 231"/>
                <a:gd name="T11" fmla="*/ 22 h 161"/>
                <a:gd name="T12" fmla="*/ 27 w 231"/>
                <a:gd name="T13" fmla="*/ 2 h 161"/>
                <a:gd name="T14" fmla="*/ 4 w 231"/>
                <a:gd name="T15" fmla="*/ 32 h 161"/>
                <a:gd name="T16" fmla="*/ 11 w 231"/>
                <a:gd name="T17" fmla="*/ 32 h 161"/>
                <a:gd name="T18" fmla="*/ 27 w 231"/>
                <a:gd name="T19" fmla="*/ 11 h 161"/>
                <a:gd name="T20" fmla="*/ 46 w 231"/>
                <a:gd name="T21" fmla="*/ 24 h 161"/>
                <a:gd name="T22" fmla="*/ 15 w 231"/>
                <a:gd name="T23" fmla="*/ 35 h 161"/>
                <a:gd name="T24" fmla="*/ 12 w 231"/>
                <a:gd name="T25" fmla="*/ 37 h 161"/>
                <a:gd name="T26" fmla="*/ 27 w 231"/>
                <a:gd name="T27" fmla="*/ 50 h 161"/>
                <a:gd name="T28" fmla="*/ 27 w 231"/>
                <a:gd name="T29" fmla="*/ 50 h 161"/>
                <a:gd name="T30" fmla="*/ 227 w 231"/>
                <a:gd name="T31" fmla="*/ 148 h 161"/>
                <a:gd name="T32" fmla="*/ 226 w 231"/>
                <a:gd name="T33" fmla="*/ 14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1" h="161">
                  <a:moveTo>
                    <a:pt x="226" y="141"/>
                  </a:moveTo>
                  <a:cubicBezTo>
                    <a:pt x="185" y="144"/>
                    <a:pt x="143" y="147"/>
                    <a:pt x="105" y="131"/>
                  </a:cubicBezTo>
                  <a:cubicBezTo>
                    <a:pt x="87" y="123"/>
                    <a:pt x="71" y="112"/>
                    <a:pt x="59" y="97"/>
                  </a:cubicBezTo>
                  <a:cubicBezTo>
                    <a:pt x="48" y="83"/>
                    <a:pt x="43" y="66"/>
                    <a:pt x="34" y="51"/>
                  </a:cubicBezTo>
                  <a:cubicBezTo>
                    <a:pt x="36" y="50"/>
                    <a:pt x="37" y="50"/>
                    <a:pt x="39" y="50"/>
                  </a:cubicBezTo>
                  <a:cubicBezTo>
                    <a:pt x="51" y="47"/>
                    <a:pt x="58" y="34"/>
                    <a:pt x="55" y="22"/>
                  </a:cubicBezTo>
                  <a:cubicBezTo>
                    <a:pt x="52" y="9"/>
                    <a:pt x="40" y="0"/>
                    <a:pt x="27" y="2"/>
                  </a:cubicBezTo>
                  <a:cubicBezTo>
                    <a:pt x="14" y="4"/>
                    <a:pt x="0" y="18"/>
                    <a:pt x="4" y="32"/>
                  </a:cubicBezTo>
                  <a:cubicBezTo>
                    <a:pt x="5" y="35"/>
                    <a:pt x="10" y="35"/>
                    <a:pt x="11" y="32"/>
                  </a:cubicBezTo>
                  <a:cubicBezTo>
                    <a:pt x="13" y="22"/>
                    <a:pt x="16" y="13"/>
                    <a:pt x="27" y="11"/>
                  </a:cubicBezTo>
                  <a:cubicBezTo>
                    <a:pt x="36" y="9"/>
                    <a:pt x="44" y="15"/>
                    <a:pt x="46" y="24"/>
                  </a:cubicBezTo>
                  <a:cubicBezTo>
                    <a:pt x="52" y="43"/>
                    <a:pt x="25" y="50"/>
                    <a:pt x="15" y="35"/>
                  </a:cubicBezTo>
                  <a:cubicBezTo>
                    <a:pt x="14" y="33"/>
                    <a:pt x="11" y="34"/>
                    <a:pt x="12" y="37"/>
                  </a:cubicBezTo>
                  <a:cubicBezTo>
                    <a:pt x="14" y="44"/>
                    <a:pt x="20" y="48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42" y="146"/>
                    <a:pt x="149" y="161"/>
                    <a:pt x="227" y="148"/>
                  </a:cubicBezTo>
                  <a:cubicBezTo>
                    <a:pt x="231" y="147"/>
                    <a:pt x="230" y="141"/>
                    <a:pt x="226" y="14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31E17005-9970-4B54-9229-66B5E8B0FA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08" y="1362"/>
              <a:ext cx="565" cy="334"/>
            </a:xfrm>
            <a:custGeom>
              <a:avLst/>
              <a:gdLst>
                <a:gd name="T0" fmla="*/ 181 w 211"/>
                <a:gd name="T1" fmla="*/ 4 h 125"/>
                <a:gd name="T2" fmla="*/ 152 w 211"/>
                <a:gd name="T3" fmla="*/ 23 h 125"/>
                <a:gd name="T4" fmla="*/ 156 w 211"/>
                <a:gd name="T5" fmla="*/ 44 h 125"/>
                <a:gd name="T6" fmla="*/ 91 w 211"/>
                <a:gd name="T7" fmla="*/ 98 h 125"/>
                <a:gd name="T8" fmla="*/ 3 w 211"/>
                <a:gd name="T9" fmla="*/ 120 h 125"/>
                <a:gd name="T10" fmla="*/ 4 w 211"/>
                <a:gd name="T11" fmla="*/ 125 h 125"/>
                <a:gd name="T12" fmla="*/ 163 w 211"/>
                <a:gd name="T13" fmla="*/ 49 h 125"/>
                <a:gd name="T14" fmla="*/ 204 w 211"/>
                <a:gd name="T15" fmla="*/ 37 h 125"/>
                <a:gd name="T16" fmla="*/ 181 w 211"/>
                <a:gd name="T17" fmla="*/ 4 h 125"/>
                <a:gd name="T18" fmla="*/ 195 w 211"/>
                <a:gd name="T19" fmla="*/ 33 h 125"/>
                <a:gd name="T20" fmla="*/ 171 w 211"/>
                <a:gd name="T21" fmla="*/ 42 h 125"/>
                <a:gd name="T22" fmla="*/ 157 w 211"/>
                <a:gd name="T23" fmla="*/ 25 h 125"/>
                <a:gd name="T24" fmla="*/ 158 w 211"/>
                <a:gd name="T25" fmla="*/ 23 h 125"/>
                <a:gd name="T26" fmla="*/ 158 w 211"/>
                <a:gd name="T27" fmla="*/ 23 h 125"/>
                <a:gd name="T28" fmla="*/ 159 w 211"/>
                <a:gd name="T29" fmla="*/ 23 h 125"/>
                <a:gd name="T30" fmla="*/ 159 w 211"/>
                <a:gd name="T31" fmla="*/ 20 h 125"/>
                <a:gd name="T32" fmla="*/ 180 w 211"/>
                <a:gd name="T33" fmla="*/ 13 h 125"/>
                <a:gd name="T34" fmla="*/ 195 w 211"/>
                <a:gd name="T35" fmla="*/ 3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1" h="125">
                  <a:moveTo>
                    <a:pt x="181" y="4"/>
                  </a:moveTo>
                  <a:cubicBezTo>
                    <a:pt x="169" y="0"/>
                    <a:pt x="148" y="6"/>
                    <a:pt x="152" y="23"/>
                  </a:cubicBezTo>
                  <a:cubicBezTo>
                    <a:pt x="147" y="30"/>
                    <a:pt x="150" y="39"/>
                    <a:pt x="156" y="44"/>
                  </a:cubicBezTo>
                  <a:cubicBezTo>
                    <a:pt x="139" y="69"/>
                    <a:pt x="119" y="87"/>
                    <a:pt x="91" y="98"/>
                  </a:cubicBezTo>
                  <a:cubicBezTo>
                    <a:pt x="63" y="110"/>
                    <a:pt x="33" y="115"/>
                    <a:pt x="3" y="120"/>
                  </a:cubicBezTo>
                  <a:cubicBezTo>
                    <a:pt x="0" y="121"/>
                    <a:pt x="1" y="125"/>
                    <a:pt x="4" y="125"/>
                  </a:cubicBezTo>
                  <a:cubicBezTo>
                    <a:pt x="60" y="120"/>
                    <a:pt x="138" y="108"/>
                    <a:pt x="163" y="49"/>
                  </a:cubicBezTo>
                  <a:cubicBezTo>
                    <a:pt x="177" y="55"/>
                    <a:pt x="197" y="52"/>
                    <a:pt x="204" y="37"/>
                  </a:cubicBezTo>
                  <a:cubicBezTo>
                    <a:pt x="211" y="20"/>
                    <a:pt x="196" y="8"/>
                    <a:pt x="181" y="4"/>
                  </a:cubicBezTo>
                  <a:close/>
                  <a:moveTo>
                    <a:pt x="195" y="33"/>
                  </a:moveTo>
                  <a:cubicBezTo>
                    <a:pt x="191" y="42"/>
                    <a:pt x="180" y="44"/>
                    <a:pt x="171" y="42"/>
                  </a:cubicBezTo>
                  <a:cubicBezTo>
                    <a:pt x="164" y="41"/>
                    <a:pt x="152" y="33"/>
                    <a:pt x="157" y="25"/>
                  </a:cubicBezTo>
                  <a:cubicBezTo>
                    <a:pt x="157" y="25"/>
                    <a:pt x="158" y="24"/>
                    <a:pt x="158" y="23"/>
                  </a:cubicBezTo>
                  <a:cubicBezTo>
                    <a:pt x="158" y="23"/>
                    <a:pt x="158" y="23"/>
                    <a:pt x="158" y="23"/>
                  </a:cubicBezTo>
                  <a:cubicBezTo>
                    <a:pt x="158" y="23"/>
                    <a:pt x="159" y="23"/>
                    <a:pt x="159" y="23"/>
                  </a:cubicBezTo>
                  <a:cubicBezTo>
                    <a:pt x="160" y="22"/>
                    <a:pt x="160" y="21"/>
                    <a:pt x="159" y="20"/>
                  </a:cubicBezTo>
                  <a:cubicBezTo>
                    <a:pt x="163" y="12"/>
                    <a:pt x="171" y="10"/>
                    <a:pt x="180" y="13"/>
                  </a:cubicBezTo>
                  <a:cubicBezTo>
                    <a:pt x="189" y="16"/>
                    <a:pt x="199" y="22"/>
                    <a:pt x="195" y="3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AEDA0897-7C81-4D1B-9F73-96152948A1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8" y="1140"/>
              <a:ext cx="429" cy="206"/>
            </a:xfrm>
            <a:custGeom>
              <a:avLst/>
              <a:gdLst>
                <a:gd name="T0" fmla="*/ 154 w 160"/>
                <a:gd name="T1" fmla="*/ 55 h 77"/>
                <a:gd name="T2" fmla="*/ 5 w 160"/>
                <a:gd name="T3" fmla="*/ 2 h 77"/>
                <a:gd name="T4" fmla="*/ 1 w 160"/>
                <a:gd name="T5" fmla="*/ 4 h 77"/>
                <a:gd name="T6" fmla="*/ 156 w 160"/>
                <a:gd name="T7" fmla="*/ 61 h 77"/>
                <a:gd name="T8" fmla="*/ 154 w 160"/>
                <a:gd name="T9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77">
                  <a:moveTo>
                    <a:pt x="154" y="55"/>
                  </a:moveTo>
                  <a:cubicBezTo>
                    <a:pt x="96" y="63"/>
                    <a:pt x="44" y="46"/>
                    <a:pt x="5" y="2"/>
                  </a:cubicBezTo>
                  <a:cubicBezTo>
                    <a:pt x="3" y="0"/>
                    <a:pt x="0" y="2"/>
                    <a:pt x="1" y="4"/>
                  </a:cubicBezTo>
                  <a:cubicBezTo>
                    <a:pt x="35" y="51"/>
                    <a:pt x="100" y="77"/>
                    <a:pt x="156" y="61"/>
                  </a:cubicBezTo>
                  <a:cubicBezTo>
                    <a:pt x="160" y="59"/>
                    <a:pt x="158" y="54"/>
                    <a:pt x="154" y="5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36C0699E-59C7-4BA8-9DE0-1311CA62E4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4" y="1081"/>
              <a:ext cx="512" cy="179"/>
            </a:xfrm>
            <a:custGeom>
              <a:avLst/>
              <a:gdLst>
                <a:gd name="T0" fmla="*/ 186 w 191"/>
                <a:gd name="T1" fmla="*/ 45 h 67"/>
                <a:gd name="T2" fmla="*/ 4 w 191"/>
                <a:gd name="T3" fmla="*/ 2 h 67"/>
                <a:gd name="T4" fmla="*/ 2 w 191"/>
                <a:gd name="T5" fmla="*/ 5 h 67"/>
                <a:gd name="T6" fmla="*/ 187 w 191"/>
                <a:gd name="T7" fmla="*/ 52 h 67"/>
                <a:gd name="T8" fmla="*/ 186 w 191"/>
                <a:gd name="T9" fmla="*/ 4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67">
                  <a:moveTo>
                    <a:pt x="186" y="45"/>
                  </a:moveTo>
                  <a:cubicBezTo>
                    <a:pt x="120" y="53"/>
                    <a:pt x="59" y="41"/>
                    <a:pt x="4" y="2"/>
                  </a:cubicBezTo>
                  <a:cubicBezTo>
                    <a:pt x="3" y="0"/>
                    <a:pt x="0" y="3"/>
                    <a:pt x="2" y="5"/>
                  </a:cubicBezTo>
                  <a:cubicBezTo>
                    <a:pt x="52" y="46"/>
                    <a:pt x="123" y="67"/>
                    <a:pt x="187" y="52"/>
                  </a:cubicBezTo>
                  <a:cubicBezTo>
                    <a:pt x="191" y="51"/>
                    <a:pt x="190" y="45"/>
                    <a:pt x="186" y="4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8DD4BA4A-A48B-4DA1-B18E-E5A109302A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5" y="1057"/>
              <a:ext cx="418" cy="96"/>
            </a:xfrm>
            <a:custGeom>
              <a:avLst/>
              <a:gdLst>
                <a:gd name="T0" fmla="*/ 148 w 156"/>
                <a:gd name="T1" fmla="*/ 14 h 36"/>
                <a:gd name="T2" fmla="*/ 4 w 156"/>
                <a:gd name="T3" fmla="*/ 1 h 36"/>
                <a:gd name="T4" fmla="*/ 3 w 156"/>
                <a:gd name="T5" fmla="*/ 6 h 36"/>
                <a:gd name="T6" fmla="*/ 90 w 156"/>
                <a:gd name="T7" fmla="*/ 29 h 36"/>
                <a:gd name="T8" fmla="*/ 153 w 156"/>
                <a:gd name="T9" fmla="*/ 19 h 36"/>
                <a:gd name="T10" fmla="*/ 148 w 156"/>
                <a:gd name="T11" fmla="*/ 1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36">
                  <a:moveTo>
                    <a:pt x="148" y="14"/>
                  </a:moveTo>
                  <a:cubicBezTo>
                    <a:pt x="107" y="36"/>
                    <a:pt x="45" y="16"/>
                    <a:pt x="4" y="1"/>
                  </a:cubicBezTo>
                  <a:cubicBezTo>
                    <a:pt x="1" y="0"/>
                    <a:pt x="0" y="5"/>
                    <a:pt x="3" y="6"/>
                  </a:cubicBezTo>
                  <a:cubicBezTo>
                    <a:pt x="31" y="17"/>
                    <a:pt x="60" y="25"/>
                    <a:pt x="90" y="29"/>
                  </a:cubicBezTo>
                  <a:cubicBezTo>
                    <a:pt x="111" y="32"/>
                    <a:pt x="135" y="34"/>
                    <a:pt x="153" y="19"/>
                  </a:cubicBezTo>
                  <a:cubicBezTo>
                    <a:pt x="156" y="16"/>
                    <a:pt x="152" y="12"/>
                    <a:pt x="148" y="1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6CFCFB18-C44A-4CE5-949B-4D9A7BBFB7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5" y="1049"/>
              <a:ext cx="107" cy="123"/>
            </a:xfrm>
            <a:custGeom>
              <a:avLst/>
              <a:gdLst>
                <a:gd name="T0" fmla="*/ 35 w 40"/>
                <a:gd name="T1" fmla="*/ 12 h 46"/>
                <a:gd name="T2" fmla="*/ 1 w 40"/>
                <a:gd name="T3" fmla="*/ 19 h 46"/>
                <a:gd name="T4" fmla="*/ 6 w 40"/>
                <a:gd name="T5" fmla="*/ 21 h 46"/>
                <a:gd name="T6" fmla="*/ 28 w 40"/>
                <a:gd name="T7" fmla="*/ 18 h 46"/>
                <a:gd name="T8" fmla="*/ 29 w 40"/>
                <a:gd name="T9" fmla="*/ 30 h 46"/>
                <a:gd name="T10" fmla="*/ 19 w 40"/>
                <a:gd name="T11" fmla="*/ 38 h 46"/>
                <a:gd name="T12" fmla="*/ 21 w 40"/>
                <a:gd name="T13" fmla="*/ 44 h 46"/>
                <a:gd name="T14" fmla="*/ 37 w 40"/>
                <a:gd name="T15" fmla="*/ 33 h 46"/>
                <a:gd name="T16" fmla="*/ 35 w 40"/>
                <a:gd name="T17" fmla="*/ 1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6">
                  <a:moveTo>
                    <a:pt x="35" y="12"/>
                  </a:moveTo>
                  <a:cubicBezTo>
                    <a:pt x="26" y="0"/>
                    <a:pt x="5" y="5"/>
                    <a:pt x="1" y="19"/>
                  </a:cubicBezTo>
                  <a:cubicBezTo>
                    <a:pt x="0" y="22"/>
                    <a:pt x="5" y="24"/>
                    <a:pt x="6" y="21"/>
                  </a:cubicBezTo>
                  <a:cubicBezTo>
                    <a:pt x="10" y="13"/>
                    <a:pt x="23" y="10"/>
                    <a:pt x="28" y="18"/>
                  </a:cubicBezTo>
                  <a:cubicBezTo>
                    <a:pt x="31" y="22"/>
                    <a:pt x="30" y="26"/>
                    <a:pt x="29" y="30"/>
                  </a:cubicBezTo>
                  <a:cubicBezTo>
                    <a:pt x="26" y="35"/>
                    <a:pt x="23" y="35"/>
                    <a:pt x="19" y="38"/>
                  </a:cubicBezTo>
                  <a:cubicBezTo>
                    <a:pt x="17" y="40"/>
                    <a:pt x="18" y="43"/>
                    <a:pt x="21" y="44"/>
                  </a:cubicBezTo>
                  <a:cubicBezTo>
                    <a:pt x="28" y="46"/>
                    <a:pt x="34" y="39"/>
                    <a:pt x="37" y="33"/>
                  </a:cubicBezTo>
                  <a:cubicBezTo>
                    <a:pt x="40" y="26"/>
                    <a:pt x="39" y="18"/>
                    <a:pt x="35" y="1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2EE41927-5AEB-450E-9F61-D44F459E0B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4" y="963"/>
              <a:ext cx="311" cy="163"/>
            </a:xfrm>
            <a:custGeom>
              <a:avLst/>
              <a:gdLst>
                <a:gd name="T0" fmla="*/ 78 w 116"/>
                <a:gd name="T1" fmla="*/ 2 h 61"/>
                <a:gd name="T2" fmla="*/ 49 w 116"/>
                <a:gd name="T3" fmla="*/ 23 h 61"/>
                <a:gd name="T4" fmla="*/ 9 w 116"/>
                <a:gd name="T5" fmla="*/ 29 h 61"/>
                <a:gd name="T6" fmla="*/ 22 w 116"/>
                <a:gd name="T7" fmla="*/ 60 h 61"/>
                <a:gd name="T8" fmla="*/ 24 w 116"/>
                <a:gd name="T9" fmla="*/ 54 h 61"/>
                <a:gd name="T10" fmla="*/ 18 w 116"/>
                <a:gd name="T11" fmla="*/ 43 h 61"/>
                <a:gd name="T12" fmla="*/ 30 w 116"/>
                <a:gd name="T13" fmla="*/ 26 h 61"/>
                <a:gd name="T14" fmla="*/ 53 w 116"/>
                <a:gd name="T15" fmla="*/ 36 h 61"/>
                <a:gd name="T16" fmla="*/ 59 w 116"/>
                <a:gd name="T17" fmla="*/ 30 h 61"/>
                <a:gd name="T18" fmla="*/ 81 w 116"/>
                <a:gd name="T19" fmla="*/ 11 h 61"/>
                <a:gd name="T20" fmla="*/ 96 w 116"/>
                <a:gd name="T21" fmla="*/ 40 h 61"/>
                <a:gd name="T22" fmla="*/ 99 w 116"/>
                <a:gd name="T23" fmla="*/ 43 h 61"/>
                <a:gd name="T24" fmla="*/ 78 w 116"/>
                <a:gd name="T25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61">
                  <a:moveTo>
                    <a:pt x="78" y="2"/>
                  </a:moveTo>
                  <a:cubicBezTo>
                    <a:pt x="63" y="0"/>
                    <a:pt x="49" y="9"/>
                    <a:pt x="49" y="23"/>
                  </a:cubicBezTo>
                  <a:cubicBezTo>
                    <a:pt x="35" y="16"/>
                    <a:pt x="19" y="15"/>
                    <a:pt x="9" y="29"/>
                  </a:cubicBezTo>
                  <a:cubicBezTo>
                    <a:pt x="0" y="41"/>
                    <a:pt x="6" y="60"/>
                    <a:pt x="22" y="60"/>
                  </a:cubicBezTo>
                  <a:cubicBezTo>
                    <a:pt x="26" y="61"/>
                    <a:pt x="27" y="55"/>
                    <a:pt x="24" y="54"/>
                  </a:cubicBezTo>
                  <a:cubicBezTo>
                    <a:pt x="19" y="53"/>
                    <a:pt x="17" y="49"/>
                    <a:pt x="18" y="43"/>
                  </a:cubicBezTo>
                  <a:cubicBezTo>
                    <a:pt x="12" y="34"/>
                    <a:pt x="16" y="28"/>
                    <a:pt x="30" y="26"/>
                  </a:cubicBezTo>
                  <a:cubicBezTo>
                    <a:pt x="38" y="25"/>
                    <a:pt x="47" y="31"/>
                    <a:pt x="53" y="36"/>
                  </a:cubicBezTo>
                  <a:cubicBezTo>
                    <a:pt x="57" y="38"/>
                    <a:pt x="61" y="33"/>
                    <a:pt x="59" y="30"/>
                  </a:cubicBezTo>
                  <a:cubicBezTo>
                    <a:pt x="59" y="13"/>
                    <a:pt x="67" y="6"/>
                    <a:pt x="81" y="11"/>
                  </a:cubicBezTo>
                  <a:cubicBezTo>
                    <a:pt x="94" y="14"/>
                    <a:pt x="99" y="24"/>
                    <a:pt x="96" y="40"/>
                  </a:cubicBezTo>
                  <a:cubicBezTo>
                    <a:pt x="94" y="42"/>
                    <a:pt x="97" y="45"/>
                    <a:pt x="99" y="43"/>
                  </a:cubicBezTo>
                  <a:cubicBezTo>
                    <a:pt x="116" y="26"/>
                    <a:pt x="97" y="6"/>
                    <a:pt x="78" y="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33197007-D0F2-41C2-8E2A-911C2E3E6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0" y="1474"/>
              <a:ext cx="214" cy="161"/>
            </a:xfrm>
            <a:custGeom>
              <a:avLst/>
              <a:gdLst>
                <a:gd name="T0" fmla="*/ 77 w 80"/>
                <a:gd name="T1" fmla="*/ 8 h 60"/>
                <a:gd name="T2" fmla="*/ 65 w 80"/>
                <a:gd name="T3" fmla="*/ 11 h 60"/>
                <a:gd name="T4" fmla="*/ 40 w 80"/>
                <a:gd name="T5" fmla="*/ 45 h 60"/>
                <a:gd name="T6" fmla="*/ 5 w 80"/>
                <a:gd name="T7" fmla="*/ 17 h 60"/>
                <a:gd name="T8" fmla="*/ 1 w 80"/>
                <a:gd name="T9" fmla="*/ 18 h 60"/>
                <a:gd name="T10" fmla="*/ 43 w 80"/>
                <a:gd name="T11" fmla="*/ 57 h 60"/>
                <a:gd name="T12" fmla="*/ 77 w 80"/>
                <a:gd name="T13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60">
                  <a:moveTo>
                    <a:pt x="77" y="8"/>
                  </a:moveTo>
                  <a:cubicBezTo>
                    <a:pt x="75" y="0"/>
                    <a:pt x="64" y="4"/>
                    <a:pt x="65" y="11"/>
                  </a:cubicBezTo>
                  <a:cubicBezTo>
                    <a:pt x="67" y="27"/>
                    <a:pt x="56" y="43"/>
                    <a:pt x="40" y="45"/>
                  </a:cubicBezTo>
                  <a:cubicBezTo>
                    <a:pt x="23" y="47"/>
                    <a:pt x="9" y="33"/>
                    <a:pt x="5" y="17"/>
                  </a:cubicBezTo>
                  <a:cubicBezTo>
                    <a:pt x="5" y="14"/>
                    <a:pt x="1" y="15"/>
                    <a:pt x="1" y="18"/>
                  </a:cubicBezTo>
                  <a:cubicBezTo>
                    <a:pt x="0" y="41"/>
                    <a:pt x="20" y="60"/>
                    <a:pt x="43" y="57"/>
                  </a:cubicBezTo>
                  <a:cubicBezTo>
                    <a:pt x="66" y="54"/>
                    <a:pt x="80" y="30"/>
                    <a:pt x="77" y="8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2D5829CE-666C-45E2-9C16-EAA04127E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2" y="1388"/>
              <a:ext cx="75" cy="86"/>
            </a:xfrm>
            <a:custGeom>
              <a:avLst/>
              <a:gdLst>
                <a:gd name="T0" fmla="*/ 22 w 28"/>
                <a:gd name="T1" fmla="*/ 19 h 32"/>
                <a:gd name="T2" fmla="*/ 11 w 28"/>
                <a:gd name="T3" fmla="*/ 19 h 32"/>
                <a:gd name="T4" fmla="*/ 21 w 28"/>
                <a:gd name="T5" fmla="*/ 12 h 32"/>
                <a:gd name="T6" fmla="*/ 24 w 28"/>
                <a:gd name="T7" fmla="*/ 8 h 32"/>
                <a:gd name="T8" fmla="*/ 2 w 28"/>
                <a:gd name="T9" fmla="*/ 20 h 32"/>
                <a:gd name="T10" fmla="*/ 13 w 28"/>
                <a:gd name="T11" fmla="*/ 30 h 32"/>
                <a:gd name="T12" fmla="*/ 27 w 28"/>
                <a:gd name="T13" fmla="*/ 24 h 32"/>
                <a:gd name="T14" fmla="*/ 22 w 28"/>
                <a:gd name="T15" fmla="*/ 1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32">
                  <a:moveTo>
                    <a:pt x="22" y="19"/>
                  </a:moveTo>
                  <a:cubicBezTo>
                    <a:pt x="19" y="21"/>
                    <a:pt x="13" y="23"/>
                    <a:pt x="11" y="19"/>
                  </a:cubicBezTo>
                  <a:cubicBezTo>
                    <a:pt x="9" y="13"/>
                    <a:pt x="17" y="10"/>
                    <a:pt x="21" y="12"/>
                  </a:cubicBezTo>
                  <a:cubicBezTo>
                    <a:pt x="23" y="13"/>
                    <a:pt x="26" y="10"/>
                    <a:pt x="24" y="8"/>
                  </a:cubicBezTo>
                  <a:cubicBezTo>
                    <a:pt x="15" y="0"/>
                    <a:pt x="0" y="9"/>
                    <a:pt x="2" y="20"/>
                  </a:cubicBezTo>
                  <a:cubicBezTo>
                    <a:pt x="3" y="25"/>
                    <a:pt x="8" y="29"/>
                    <a:pt x="13" y="30"/>
                  </a:cubicBezTo>
                  <a:cubicBezTo>
                    <a:pt x="19" y="32"/>
                    <a:pt x="26" y="30"/>
                    <a:pt x="27" y="24"/>
                  </a:cubicBezTo>
                  <a:cubicBezTo>
                    <a:pt x="28" y="20"/>
                    <a:pt x="25" y="18"/>
                    <a:pt x="22" y="19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0B916BF7-01AD-4184-ADF3-BDF66B221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3" y="1330"/>
              <a:ext cx="43" cy="91"/>
            </a:xfrm>
            <a:custGeom>
              <a:avLst/>
              <a:gdLst>
                <a:gd name="T0" fmla="*/ 16 w 16"/>
                <a:gd name="T1" fmla="*/ 20 h 34"/>
                <a:gd name="T2" fmla="*/ 15 w 16"/>
                <a:gd name="T3" fmla="*/ 8 h 34"/>
                <a:gd name="T4" fmla="*/ 8 w 16"/>
                <a:gd name="T5" fmla="*/ 0 h 34"/>
                <a:gd name="T6" fmla="*/ 0 w 16"/>
                <a:gd name="T7" fmla="*/ 8 h 34"/>
                <a:gd name="T8" fmla="*/ 2 w 16"/>
                <a:gd name="T9" fmla="*/ 21 h 34"/>
                <a:gd name="T10" fmla="*/ 8 w 16"/>
                <a:gd name="T11" fmla="*/ 33 h 34"/>
                <a:gd name="T12" fmla="*/ 12 w 16"/>
                <a:gd name="T13" fmla="*/ 32 h 34"/>
                <a:gd name="T14" fmla="*/ 16 w 16"/>
                <a:gd name="T15" fmla="*/ 2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34">
                  <a:moveTo>
                    <a:pt x="16" y="20"/>
                  </a:moveTo>
                  <a:cubicBezTo>
                    <a:pt x="16" y="16"/>
                    <a:pt x="16" y="12"/>
                    <a:pt x="15" y="8"/>
                  </a:cubicBezTo>
                  <a:cubicBezTo>
                    <a:pt x="15" y="4"/>
                    <a:pt x="12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2"/>
                    <a:pt x="1" y="17"/>
                    <a:pt x="2" y="21"/>
                  </a:cubicBezTo>
                  <a:cubicBezTo>
                    <a:pt x="2" y="26"/>
                    <a:pt x="3" y="30"/>
                    <a:pt x="8" y="33"/>
                  </a:cubicBezTo>
                  <a:cubicBezTo>
                    <a:pt x="9" y="34"/>
                    <a:pt x="11" y="33"/>
                    <a:pt x="12" y="32"/>
                  </a:cubicBezTo>
                  <a:cubicBezTo>
                    <a:pt x="16" y="29"/>
                    <a:pt x="16" y="25"/>
                    <a:pt x="16" y="2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4B448223-65B7-4F0F-B327-3643F0F337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5" y="1308"/>
              <a:ext cx="37" cy="86"/>
            </a:xfrm>
            <a:custGeom>
              <a:avLst/>
              <a:gdLst>
                <a:gd name="T0" fmla="*/ 11 w 14"/>
                <a:gd name="T1" fmla="*/ 29 h 32"/>
                <a:gd name="T2" fmla="*/ 12 w 14"/>
                <a:gd name="T3" fmla="*/ 27 h 32"/>
                <a:gd name="T4" fmla="*/ 14 w 14"/>
                <a:gd name="T5" fmla="*/ 9 h 32"/>
                <a:gd name="T6" fmla="*/ 0 w 14"/>
                <a:gd name="T7" fmla="*/ 9 h 32"/>
                <a:gd name="T8" fmla="*/ 0 w 14"/>
                <a:gd name="T9" fmla="*/ 19 h 32"/>
                <a:gd name="T10" fmla="*/ 2 w 14"/>
                <a:gd name="T11" fmla="*/ 28 h 32"/>
                <a:gd name="T12" fmla="*/ 10 w 14"/>
                <a:gd name="T13" fmla="*/ 30 h 32"/>
                <a:gd name="T14" fmla="*/ 11 w 14"/>
                <a:gd name="T15" fmla="*/ 29 h 32"/>
                <a:gd name="T16" fmla="*/ 11 w 14"/>
                <a:gd name="T17" fmla="*/ 29 h 32"/>
                <a:gd name="T18" fmla="*/ 11 w 14"/>
                <a:gd name="T19" fmla="*/ 2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32">
                  <a:moveTo>
                    <a:pt x="11" y="29"/>
                  </a:moveTo>
                  <a:cubicBezTo>
                    <a:pt x="12" y="28"/>
                    <a:pt x="12" y="28"/>
                    <a:pt x="12" y="27"/>
                  </a:cubicBezTo>
                  <a:cubicBezTo>
                    <a:pt x="14" y="22"/>
                    <a:pt x="14" y="15"/>
                    <a:pt x="14" y="9"/>
                  </a:cubicBezTo>
                  <a:cubicBezTo>
                    <a:pt x="14" y="0"/>
                    <a:pt x="0" y="0"/>
                    <a:pt x="0" y="9"/>
                  </a:cubicBezTo>
                  <a:cubicBezTo>
                    <a:pt x="0" y="13"/>
                    <a:pt x="0" y="16"/>
                    <a:pt x="0" y="19"/>
                  </a:cubicBezTo>
                  <a:cubicBezTo>
                    <a:pt x="0" y="22"/>
                    <a:pt x="0" y="26"/>
                    <a:pt x="2" y="28"/>
                  </a:cubicBezTo>
                  <a:cubicBezTo>
                    <a:pt x="4" y="31"/>
                    <a:pt x="7" y="32"/>
                    <a:pt x="10" y="30"/>
                  </a:cubicBezTo>
                  <a:cubicBezTo>
                    <a:pt x="10" y="30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FD7E0C4C-25EB-4705-858C-2A570C8D2AC8}"/>
              </a:ext>
            </a:extLst>
          </p:cNvPr>
          <p:cNvGrpSpPr/>
          <p:nvPr/>
        </p:nvGrpSpPr>
        <p:grpSpPr>
          <a:xfrm>
            <a:off x="7216082" y="2435488"/>
            <a:ext cx="3683495" cy="1079979"/>
            <a:chOff x="6818250" y="773209"/>
            <a:chExt cx="3683495" cy="1079979"/>
          </a:xfrm>
        </p:grpSpPr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FEF1BA26-8DBF-450E-BAA0-A8B08650E3E9}"/>
                </a:ext>
              </a:extLst>
            </p:cNvPr>
            <p:cNvSpPr txBox="1"/>
            <p:nvPr/>
          </p:nvSpPr>
          <p:spPr>
            <a:xfrm>
              <a:off x="6818250" y="773209"/>
              <a:ext cx="2695205" cy="5232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TW" altLang="en-US" sz="2800" dirty="0" smtClean="0">
                  <a:solidFill>
                    <a:schemeClr val="accent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高科技時代</a:t>
              </a:r>
              <a:endParaRPr lang="zh-CN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30DD0B92-F328-4C6B-9648-572CF65935BD}"/>
                </a:ext>
              </a:extLst>
            </p:cNvPr>
            <p:cNvSpPr txBox="1"/>
            <p:nvPr/>
          </p:nvSpPr>
          <p:spPr>
            <a:xfrm>
              <a:off x="6818250" y="1268413"/>
              <a:ext cx="3683495" cy="58477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TW" altLang="en-US" sz="1600" dirty="0" smtClean="0">
                  <a:solidFill>
                    <a:schemeClr val="accent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現在的時代已是人手一機的時代，物聯網的應用更是每個人必備的工具。</a:t>
              </a:r>
              <a:endParaRPr lang="zh-CN" altLang="en-US" sz="16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D8A3B90D-F456-4D85-938C-C5139607F6D9}"/>
              </a:ext>
            </a:extLst>
          </p:cNvPr>
          <p:cNvGrpSpPr/>
          <p:nvPr/>
        </p:nvGrpSpPr>
        <p:grpSpPr>
          <a:xfrm>
            <a:off x="7415688" y="4650663"/>
            <a:ext cx="3683495" cy="1326201"/>
            <a:chOff x="6818250" y="773209"/>
            <a:chExt cx="3683495" cy="1326201"/>
          </a:xfrm>
        </p:grpSpPr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C56E20FB-CCA4-4741-88FC-E90D41AE1CA6}"/>
                </a:ext>
              </a:extLst>
            </p:cNvPr>
            <p:cNvSpPr txBox="1"/>
            <p:nvPr/>
          </p:nvSpPr>
          <p:spPr>
            <a:xfrm>
              <a:off x="6818250" y="773209"/>
              <a:ext cx="2695205" cy="5232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TW" altLang="en-US" sz="2800" dirty="0" smtClean="0">
                  <a:solidFill>
                    <a:schemeClr val="accent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智能居家</a:t>
              </a:r>
              <a:endParaRPr lang="zh-CN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83F95B54-7866-432A-875E-439041AD9F70}"/>
                </a:ext>
              </a:extLst>
            </p:cNvPr>
            <p:cNvSpPr txBox="1"/>
            <p:nvPr/>
          </p:nvSpPr>
          <p:spPr>
            <a:xfrm>
              <a:off x="6818250" y="1268413"/>
              <a:ext cx="3683495" cy="83099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TW" altLang="en-US" sz="1600" dirty="0" smtClean="0">
                  <a:solidFill>
                    <a:schemeClr val="accent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智能居家這項服務，雖然並不是每個家庭都擁有，但是這是我們這次想要大力推廣的概念</a:t>
              </a:r>
              <a:r>
                <a:rPr lang="zh-TW" altLang="en-US" sz="1600" dirty="0">
                  <a:solidFill>
                    <a:schemeClr val="accent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。</a:t>
              </a:r>
              <a:endParaRPr lang="en-US" altLang="zh-TW" sz="1600" dirty="0" smtClean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A515B6DA-A2E8-4686-A5EA-EFFE87F3D1D3}"/>
              </a:ext>
            </a:extLst>
          </p:cNvPr>
          <p:cNvGrpSpPr/>
          <p:nvPr/>
        </p:nvGrpSpPr>
        <p:grpSpPr>
          <a:xfrm>
            <a:off x="5105311" y="2444156"/>
            <a:ext cx="2071678" cy="1194434"/>
            <a:chOff x="4633589" y="793084"/>
            <a:chExt cx="2071678" cy="1194434"/>
          </a:xfrm>
        </p:grpSpPr>
        <p:grpSp>
          <p:nvGrpSpPr>
            <p:cNvPr id="31" name="Group 31">
              <a:extLst>
                <a:ext uri="{FF2B5EF4-FFF2-40B4-BE49-F238E27FC236}">
                  <a16:creationId xmlns:a16="http://schemas.microsoft.com/office/drawing/2014/main" id="{BEBFDB41-07FA-4392-99CC-4ADCB1C8C71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flipH="1">
              <a:off x="4879326" y="793084"/>
              <a:ext cx="1616190" cy="1194434"/>
              <a:chOff x="2848" y="571"/>
              <a:chExt cx="1985" cy="1467"/>
            </a:xfrm>
            <a:solidFill>
              <a:srgbClr val="3C3C3B"/>
            </a:solidFill>
          </p:grpSpPr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14BC9176-EC66-4A30-A0D0-1F0590504F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48" y="571"/>
                <a:ext cx="1985" cy="1467"/>
              </a:xfrm>
              <a:custGeom>
                <a:avLst/>
                <a:gdLst>
                  <a:gd name="T0" fmla="*/ 321 w 322"/>
                  <a:gd name="T1" fmla="*/ 104 h 237"/>
                  <a:gd name="T2" fmla="*/ 225 w 322"/>
                  <a:gd name="T3" fmla="*/ 9 h 237"/>
                  <a:gd name="T4" fmla="*/ 64 w 322"/>
                  <a:gd name="T5" fmla="*/ 26 h 237"/>
                  <a:gd name="T6" fmla="*/ 21 w 322"/>
                  <a:gd name="T7" fmla="*/ 150 h 237"/>
                  <a:gd name="T8" fmla="*/ 175 w 322"/>
                  <a:gd name="T9" fmla="*/ 205 h 237"/>
                  <a:gd name="T10" fmla="*/ 176 w 322"/>
                  <a:gd name="T11" fmla="*/ 205 h 237"/>
                  <a:gd name="T12" fmla="*/ 241 w 322"/>
                  <a:gd name="T13" fmla="*/ 236 h 237"/>
                  <a:gd name="T14" fmla="*/ 242 w 322"/>
                  <a:gd name="T15" fmla="*/ 232 h 237"/>
                  <a:gd name="T16" fmla="*/ 211 w 322"/>
                  <a:gd name="T17" fmla="*/ 200 h 237"/>
                  <a:gd name="T18" fmla="*/ 211 w 322"/>
                  <a:gd name="T19" fmla="*/ 200 h 237"/>
                  <a:gd name="T20" fmla="*/ 321 w 322"/>
                  <a:gd name="T21" fmla="*/ 104 h 237"/>
                  <a:gd name="T22" fmla="*/ 233 w 322"/>
                  <a:gd name="T23" fmla="*/ 232 h 237"/>
                  <a:gd name="T24" fmla="*/ 180 w 322"/>
                  <a:gd name="T25" fmla="*/ 202 h 237"/>
                  <a:gd name="T26" fmla="*/ 177 w 322"/>
                  <a:gd name="T27" fmla="*/ 202 h 237"/>
                  <a:gd name="T28" fmla="*/ 175 w 322"/>
                  <a:gd name="T29" fmla="*/ 201 h 237"/>
                  <a:gd name="T30" fmla="*/ 20 w 322"/>
                  <a:gd name="T31" fmla="*/ 134 h 237"/>
                  <a:gd name="T32" fmla="*/ 45 w 322"/>
                  <a:gd name="T33" fmla="*/ 44 h 237"/>
                  <a:gd name="T34" fmla="*/ 132 w 322"/>
                  <a:gd name="T35" fmla="*/ 11 h 237"/>
                  <a:gd name="T36" fmla="*/ 301 w 322"/>
                  <a:gd name="T37" fmla="*/ 58 h 237"/>
                  <a:gd name="T38" fmla="*/ 299 w 322"/>
                  <a:gd name="T39" fmla="*/ 150 h 237"/>
                  <a:gd name="T40" fmla="*/ 212 w 322"/>
                  <a:gd name="T41" fmla="*/ 196 h 237"/>
                  <a:gd name="T42" fmla="*/ 212 w 322"/>
                  <a:gd name="T43" fmla="*/ 194 h 237"/>
                  <a:gd name="T44" fmla="*/ 208 w 322"/>
                  <a:gd name="T45" fmla="*/ 193 h 237"/>
                  <a:gd name="T46" fmla="*/ 233 w 322"/>
                  <a:gd name="T47" fmla="*/ 232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22" h="237">
                    <a:moveTo>
                      <a:pt x="321" y="104"/>
                    </a:moveTo>
                    <a:cubicBezTo>
                      <a:pt x="321" y="51"/>
                      <a:pt x="271" y="18"/>
                      <a:pt x="225" y="9"/>
                    </a:cubicBezTo>
                    <a:cubicBezTo>
                      <a:pt x="175" y="0"/>
                      <a:pt x="110" y="1"/>
                      <a:pt x="64" y="26"/>
                    </a:cubicBezTo>
                    <a:cubicBezTo>
                      <a:pt x="20" y="49"/>
                      <a:pt x="0" y="104"/>
                      <a:pt x="21" y="150"/>
                    </a:cubicBezTo>
                    <a:cubicBezTo>
                      <a:pt x="49" y="210"/>
                      <a:pt x="118" y="212"/>
                      <a:pt x="175" y="205"/>
                    </a:cubicBezTo>
                    <a:cubicBezTo>
                      <a:pt x="176" y="205"/>
                      <a:pt x="176" y="205"/>
                      <a:pt x="176" y="205"/>
                    </a:cubicBezTo>
                    <a:cubicBezTo>
                      <a:pt x="192" y="225"/>
                      <a:pt x="215" y="237"/>
                      <a:pt x="241" y="236"/>
                    </a:cubicBezTo>
                    <a:cubicBezTo>
                      <a:pt x="243" y="236"/>
                      <a:pt x="243" y="233"/>
                      <a:pt x="242" y="232"/>
                    </a:cubicBezTo>
                    <a:cubicBezTo>
                      <a:pt x="230" y="224"/>
                      <a:pt x="212" y="215"/>
                      <a:pt x="211" y="200"/>
                    </a:cubicBezTo>
                    <a:cubicBezTo>
                      <a:pt x="211" y="200"/>
                      <a:pt x="211" y="200"/>
                      <a:pt x="211" y="200"/>
                    </a:cubicBezTo>
                    <a:cubicBezTo>
                      <a:pt x="258" y="186"/>
                      <a:pt x="321" y="162"/>
                      <a:pt x="321" y="104"/>
                    </a:cubicBezTo>
                    <a:close/>
                    <a:moveTo>
                      <a:pt x="233" y="232"/>
                    </a:moveTo>
                    <a:cubicBezTo>
                      <a:pt x="212" y="230"/>
                      <a:pt x="193" y="220"/>
                      <a:pt x="180" y="202"/>
                    </a:cubicBezTo>
                    <a:cubicBezTo>
                      <a:pt x="179" y="201"/>
                      <a:pt x="178" y="201"/>
                      <a:pt x="177" y="202"/>
                    </a:cubicBezTo>
                    <a:cubicBezTo>
                      <a:pt x="177" y="201"/>
                      <a:pt x="176" y="201"/>
                      <a:pt x="175" y="201"/>
                    </a:cubicBezTo>
                    <a:cubicBezTo>
                      <a:pt x="116" y="208"/>
                      <a:pt x="38" y="204"/>
                      <a:pt x="20" y="134"/>
                    </a:cubicBezTo>
                    <a:cubicBezTo>
                      <a:pt x="11" y="102"/>
                      <a:pt x="21" y="67"/>
                      <a:pt x="45" y="44"/>
                    </a:cubicBezTo>
                    <a:cubicBezTo>
                      <a:pt x="69" y="22"/>
                      <a:pt x="101" y="14"/>
                      <a:pt x="132" y="11"/>
                    </a:cubicBezTo>
                    <a:cubicBezTo>
                      <a:pt x="189" y="5"/>
                      <a:pt x="264" y="6"/>
                      <a:pt x="301" y="58"/>
                    </a:cubicBezTo>
                    <a:cubicBezTo>
                      <a:pt x="322" y="87"/>
                      <a:pt x="322" y="122"/>
                      <a:pt x="299" y="150"/>
                    </a:cubicBezTo>
                    <a:cubicBezTo>
                      <a:pt x="276" y="175"/>
                      <a:pt x="243" y="186"/>
                      <a:pt x="212" y="196"/>
                    </a:cubicBezTo>
                    <a:cubicBezTo>
                      <a:pt x="212" y="195"/>
                      <a:pt x="212" y="195"/>
                      <a:pt x="212" y="194"/>
                    </a:cubicBezTo>
                    <a:cubicBezTo>
                      <a:pt x="212" y="192"/>
                      <a:pt x="208" y="191"/>
                      <a:pt x="208" y="193"/>
                    </a:cubicBezTo>
                    <a:cubicBezTo>
                      <a:pt x="204" y="212"/>
                      <a:pt x="220" y="222"/>
                      <a:pt x="233" y="2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9EF8AA69-F659-4F09-8BA2-CA5F1E71DE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2" y="664"/>
                <a:ext cx="204" cy="43"/>
              </a:xfrm>
              <a:custGeom>
                <a:avLst/>
                <a:gdLst>
                  <a:gd name="T0" fmla="*/ 30 w 33"/>
                  <a:gd name="T1" fmla="*/ 2 h 7"/>
                  <a:gd name="T2" fmla="*/ 3 w 33"/>
                  <a:gd name="T3" fmla="*/ 1 h 7"/>
                  <a:gd name="T4" fmla="*/ 3 w 33"/>
                  <a:gd name="T5" fmla="*/ 5 h 7"/>
                  <a:gd name="T6" fmla="*/ 29 w 33"/>
                  <a:gd name="T7" fmla="*/ 6 h 7"/>
                  <a:gd name="T8" fmla="*/ 30 w 33"/>
                  <a:gd name="T9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7">
                    <a:moveTo>
                      <a:pt x="30" y="2"/>
                    </a:moveTo>
                    <a:cubicBezTo>
                      <a:pt x="21" y="1"/>
                      <a:pt x="12" y="0"/>
                      <a:pt x="3" y="1"/>
                    </a:cubicBezTo>
                    <a:cubicBezTo>
                      <a:pt x="0" y="1"/>
                      <a:pt x="0" y="6"/>
                      <a:pt x="3" y="5"/>
                    </a:cubicBezTo>
                    <a:cubicBezTo>
                      <a:pt x="12" y="4"/>
                      <a:pt x="20" y="5"/>
                      <a:pt x="29" y="6"/>
                    </a:cubicBezTo>
                    <a:cubicBezTo>
                      <a:pt x="32" y="7"/>
                      <a:pt x="33" y="3"/>
                      <a:pt x="3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2E6FDCAA-B3F9-4784-BD59-F1371EEAA2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0" y="732"/>
                <a:ext cx="179" cy="43"/>
              </a:xfrm>
              <a:custGeom>
                <a:avLst/>
                <a:gdLst>
                  <a:gd name="T0" fmla="*/ 26 w 29"/>
                  <a:gd name="T1" fmla="*/ 2 h 7"/>
                  <a:gd name="T2" fmla="*/ 2 w 29"/>
                  <a:gd name="T3" fmla="*/ 1 h 7"/>
                  <a:gd name="T4" fmla="*/ 2 w 29"/>
                  <a:gd name="T5" fmla="*/ 5 h 7"/>
                  <a:gd name="T6" fmla="*/ 25 w 29"/>
                  <a:gd name="T7" fmla="*/ 6 h 7"/>
                  <a:gd name="T8" fmla="*/ 26 w 29"/>
                  <a:gd name="T9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7">
                    <a:moveTo>
                      <a:pt x="26" y="2"/>
                    </a:moveTo>
                    <a:cubicBezTo>
                      <a:pt x="18" y="0"/>
                      <a:pt x="10" y="0"/>
                      <a:pt x="2" y="1"/>
                    </a:cubicBezTo>
                    <a:cubicBezTo>
                      <a:pt x="0" y="1"/>
                      <a:pt x="0" y="5"/>
                      <a:pt x="2" y="5"/>
                    </a:cubicBezTo>
                    <a:cubicBezTo>
                      <a:pt x="10" y="4"/>
                      <a:pt x="18" y="5"/>
                      <a:pt x="25" y="6"/>
                    </a:cubicBezTo>
                    <a:cubicBezTo>
                      <a:pt x="28" y="7"/>
                      <a:pt x="29" y="3"/>
                      <a:pt x="2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FF953FF8-60C3-4B34-B720-90380F720D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4" y="1735"/>
                <a:ext cx="197" cy="43"/>
              </a:xfrm>
              <a:custGeom>
                <a:avLst/>
                <a:gdLst>
                  <a:gd name="T0" fmla="*/ 29 w 32"/>
                  <a:gd name="T1" fmla="*/ 1 h 7"/>
                  <a:gd name="T2" fmla="*/ 3 w 32"/>
                  <a:gd name="T3" fmla="*/ 2 h 7"/>
                  <a:gd name="T4" fmla="*/ 3 w 32"/>
                  <a:gd name="T5" fmla="*/ 6 h 7"/>
                  <a:gd name="T6" fmla="*/ 30 w 32"/>
                  <a:gd name="T7" fmla="*/ 5 h 7"/>
                  <a:gd name="T8" fmla="*/ 29 w 32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7">
                    <a:moveTo>
                      <a:pt x="29" y="1"/>
                    </a:moveTo>
                    <a:cubicBezTo>
                      <a:pt x="20" y="2"/>
                      <a:pt x="11" y="3"/>
                      <a:pt x="3" y="2"/>
                    </a:cubicBezTo>
                    <a:cubicBezTo>
                      <a:pt x="0" y="1"/>
                      <a:pt x="0" y="6"/>
                      <a:pt x="3" y="6"/>
                    </a:cubicBezTo>
                    <a:cubicBezTo>
                      <a:pt x="12" y="7"/>
                      <a:pt x="21" y="6"/>
                      <a:pt x="30" y="5"/>
                    </a:cubicBezTo>
                    <a:cubicBezTo>
                      <a:pt x="32" y="4"/>
                      <a:pt x="31" y="0"/>
                      <a:pt x="29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8D70D958-FDAF-432F-B6B2-4844734306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3" y="1704"/>
                <a:ext cx="148" cy="25"/>
              </a:xfrm>
              <a:custGeom>
                <a:avLst/>
                <a:gdLst>
                  <a:gd name="T0" fmla="*/ 20 w 24"/>
                  <a:gd name="T1" fmla="*/ 0 h 4"/>
                  <a:gd name="T2" fmla="*/ 4 w 24"/>
                  <a:gd name="T3" fmla="*/ 0 h 4"/>
                  <a:gd name="T4" fmla="*/ 4 w 24"/>
                  <a:gd name="T5" fmla="*/ 4 h 4"/>
                  <a:gd name="T6" fmla="*/ 20 w 24"/>
                  <a:gd name="T7" fmla="*/ 4 h 4"/>
                  <a:gd name="T8" fmla="*/ 20 w 2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4">
                    <a:moveTo>
                      <a:pt x="20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0" y="0"/>
                      <a:pt x="0" y="4"/>
                      <a:pt x="4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4" y="4"/>
                      <a:pt x="24" y="0"/>
                      <a:pt x="2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</p:grp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25428B2E-24C8-48EE-B8E3-2304E7B8C1DD}"/>
                </a:ext>
              </a:extLst>
            </p:cNvPr>
            <p:cNvSpPr txBox="1"/>
            <p:nvPr/>
          </p:nvSpPr>
          <p:spPr>
            <a:xfrm rot="20915362">
              <a:off x="4633589" y="936277"/>
              <a:ext cx="2071678" cy="70788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altLang="zh-CN" sz="40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01</a:t>
              </a:r>
              <a:endParaRPr lang="zh-CN" altLang="en-US" sz="4000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2610C4FD-45B8-4D6D-97FF-B90E68A735B2}"/>
              </a:ext>
            </a:extLst>
          </p:cNvPr>
          <p:cNvGrpSpPr/>
          <p:nvPr/>
        </p:nvGrpSpPr>
        <p:grpSpPr>
          <a:xfrm>
            <a:off x="5347241" y="4593436"/>
            <a:ext cx="2071678" cy="1194434"/>
            <a:chOff x="5060161" y="2555181"/>
            <a:chExt cx="2071678" cy="1194434"/>
          </a:xfrm>
        </p:grpSpPr>
        <p:grpSp>
          <p:nvGrpSpPr>
            <p:cNvPr id="38" name="Group 31">
              <a:extLst>
                <a:ext uri="{FF2B5EF4-FFF2-40B4-BE49-F238E27FC236}">
                  <a16:creationId xmlns:a16="http://schemas.microsoft.com/office/drawing/2014/main" id="{6124DEF4-061F-4C98-B7FF-30C198C9BD9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1451533" flipH="1">
              <a:off x="5268436" y="2555181"/>
              <a:ext cx="1616190" cy="1194434"/>
              <a:chOff x="2848" y="571"/>
              <a:chExt cx="1985" cy="1467"/>
            </a:xfrm>
            <a:solidFill>
              <a:srgbClr val="3C3C3B"/>
            </a:solidFill>
          </p:grpSpPr>
          <p:sp>
            <p:nvSpPr>
              <p:cNvPr id="39" name="Freeform 32">
                <a:extLst>
                  <a:ext uri="{FF2B5EF4-FFF2-40B4-BE49-F238E27FC236}">
                    <a16:creationId xmlns:a16="http://schemas.microsoft.com/office/drawing/2014/main" id="{05039809-91BA-4188-87A8-684E095ACD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48" y="571"/>
                <a:ext cx="1985" cy="1467"/>
              </a:xfrm>
              <a:custGeom>
                <a:avLst/>
                <a:gdLst>
                  <a:gd name="T0" fmla="*/ 321 w 322"/>
                  <a:gd name="T1" fmla="*/ 104 h 237"/>
                  <a:gd name="T2" fmla="*/ 225 w 322"/>
                  <a:gd name="T3" fmla="*/ 9 h 237"/>
                  <a:gd name="T4" fmla="*/ 64 w 322"/>
                  <a:gd name="T5" fmla="*/ 26 h 237"/>
                  <a:gd name="T6" fmla="*/ 21 w 322"/>
                  <a:gd name="T7" fmla="*/ 150 h 237"/>
                  <a:gd name="T8" fmla="*/ 175 w 322"/>
                  <a:gd name="T9" fmla="*/ 205 h 237"/>
                  <a:gd name="T10" fmla="*/ 176 w 322"/>
                  <a:gd name="T11" fmla="*/ 205 h 237"/>
                  <a:gd name="T12" fmla="*/ 241 w 322"/>
                  <a:gd name="T13" fmla="*/ 236 h 237"/>
                  <a:gd name="T14" fmla="*/ 242 w 322"/>
                  <a:gd name="T15" fmla="*/ 232 h 237"/>
                  <a:gd name="T16" fmla="*/ 211 w 322"/>
                  <a:gd name="T17" fmla="*/ 200 h 237"/>
                  <a:gd name="T18" fmla="*/ 211 w 322"/>
                  <a:gd name="T19" fmla="*/ 200 h 237"/>
                  <a:gd name="T20" fmla="*/ 321 w 322"/>
                  <a:gd name="T21" fmla="*/ 104 h 237"/>
                  <a:gd name="T22" fmla="*/ 233 w 322"/>
                  <a:gd name="T23" fmla="*/ 232 h 237"/>
                  <a:gd name="T24" fmla="*/ 180 w 322"/>
                  <a:gd name="T25" fmla="*/ 202 h 237"/>
                  <a:gd name="T26" fmla="*/ 177 w 322"/>
                  <a:gd name="T27" fmla="*/ 202 h 237"/>
                  <a:gd name="T28" fmla="*/ 175 w 322"/>
                  <a:gd name="T29" fmla="*/ 201 h 237"/>
                  <a:gd name="T30" fmla="*/ 20 w 322"/>
                  <a:gd name="T31" fmla="*/ 134 h 237"/>
                  <a:gd name="T32" fmla="*/ 45 w 322"/>
                  <a:gd name="T33" fmla="*/ 44 h 237"/>
                  <a:gd name="T34" fmla="*/ 132 w 322"/>
                  <a:gd name="T35" fmla="*/ 11 h 237"/>
                  <a:gd name="T36" fmla="*/ 301 w 322"/>
                  <a:gd name="T37" fmla="*/ 58 h 237"/>
                  <a:gd name="T38" fmla="*/ 299 w 322"/>
                  <a:gd name="T39" fmla="*/ 150 h 237"/>
                  <a:gd name="T40" fmla="*/ 212 w 322"/>
                  <a:gd name="T41" fmla="*/ 196 h 237"/>
                  <a:gd name="T42" fmla="*/ 212 w 322"/>
                  <a:gd name="T43" fmla="*/ 194 h 237"/>
                  <a:gd name="T44" fmla="*/ 208 w 322"/>
                  <a:gd name="T45" fmla="*/ 193 h 237"/>
                  <a:gd name="T46" fmla="*/ 233 w 322"/>
                  <a:gd name="T47" fmla="*/ 232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22" h="237">
                    <a:moveTo>
                      <a:pt x="321" y="104"/>
                    </a:moveTo>
                    <a:cubicBezTo>
                      <a:pt x="321" y="51"/>
                      <a:pt x="271" y="18"/>
                      <a:pt x="225" y="9"/>
                    </a:cubicBezTo>
                    <a:cubicBezTo>
                      <a:pt x="175" y="0"/>
                      <a:pt x="110" y="1"/>
                      <a:pt x="64" y="26"/>
                    </a:cubicBezTo>
                    <a:cubicBezTo>
                      <a:pt x="20" y="49"/>
                      <a:pt x="0" y="104"/>
                      <a:pt x="21" y="150"/>
                    </a:cubicBezTo>
                    <a:cubicBezTo>
                      <a:pt x="49" y="210"/>
                      <a:pt x="118" y="212"/>
                      <a:pt x="175" y="205"/>
                    </a:cubicBezTo>
                    <a:cubicBezTo>
                      <a:pt x="176" y="205"/>
                      <a:pt x="176" y="205"/>
                      <a:pt x="176" y="205"/>
                    </a:cubicBezTo>
                    <a:cubicBezTo>
                      <a:pt x="192" y="225"/>
                      <a:pt x="215" y="237"/>
                      <a:pt x="241" y="236"/>
                    </a:cubicBezTo>
                    <a:cubicBezTo>
                      <a:pt x="243" y="236"/>
                      <a:pt x="243" y="233"/>
                      <a:pt x="242" y="232"/>
                    </a:cubicBezTo>
                    <a:cubicBezTo>
                      <a:pt x="230" y="224"/>
                      <a:pt x="212" y="215"/>
                      <a:pt x="211" y="200"/>
                    </a:cubicBezTo>
                    <a:cubicBezTo>
                      <a:pt x="211" y="200"/>
                      <a:pt x="211" y="200"/>
                      <a:pt x="211" y="200"/>
                    </a:cubicBezTo>
                    <a:cubicBezTo>
                      <a:pt x="258" y="186"/>
                      <a:pt x="321" y="162"/>
                      <a:pt x="321" y="104"/>
                    </a:cubicBezTo>
                    <a:close/>
                    <a:moveTo>
                      <a:pt x="233" y="232"/>
                    </a:moveTo>
                    <a:cubicBezTo>
                      <a:pt x="212" y="230"/>
                      <a:pt x="193" y="220"/>
                      <a:pt x="180" y="202"/>
                    </a:cubicBezTo>
                    <a:cubicBezTo>
                      <a:pt x="179" y="201"/>
                      <a:pt x="178" y="201"/>
                      <a:pt x="177" y="202"/>
                    </a:cubicBezTo>
                    <a:cubicBezTo>
                      <a:pt x="177" y="201"/>
                      <a:pt x="176" y="201"/>
                      <a:pt x="175" y="201"/>
                    </a:cubicBezTo>
                    <a:cubicBezTo>
                      <a:pt x="116" y="208"/>
                      <a:pt x="38" y="204"/>
                      <a:pt x="20" y="134"/>
                    </a:cubicBezTo>
                    <a:cubicBezTo>
                      <a:pt x="11" y="102"/>
                      <a:pt x="21" y="67"/>
                      <a:pt x="45" y="44"/>
                    </a:cubicBezTo>
                    <a:cubicBezTo>
                      <a:pt x="69" y="22"/>
                      <a:pt x="101" y="14"/>
                      <a:pt x="132" y="11"/>
                    </a:cubicBezTo>
                    <a:cubicBezTo>
                      <a:pt x="189" y="5"/>
                      <a:pt x="264" y="6"/>
                      <a:pt x="301" y="58"/>
                    </a:cubicBezTo>
                    <a:cubicBezTo>
                      <a:pt x="322" y="87"/>
                      <a:pt x="322" y="122"/>
                      <a:pt x="299" y="150"/>
                    </a:cubicBezTo>
                    <a:cubicBezTo>
                      <a:pt x="276" y="175"/>
                      <a:pt x="243" y="186"/>
                      <a:pt x="212" y="196"/>
                    </a:cubicBezTo>
                    <a:cubicBezTo>
                      <a:pt x="212" y="195"/>
                      <a:pt x="212" y="195"/>
                      <a:pt x="212" y="194"/>
                    </a:cubicBezTo>
                    <a:cubicBezTo>
                      <a:pt x="212" y="192"/>
                      <a:pt x="208" y="191"/>
                      <a:pt x="208" y="193"/>
                    </a:cubicBezTo>
                    <a:cubicBezTo>
                      <a:pt x="204" y="212"/>
                      <a:pt x="220" y="222"/>
                      <a:pt x="233" y="2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40" name="Freeform 33">
                <a:extLst>
                  <a:ext uri="{FF2B5EF4-FFF2-40B4-BE49-F238E27FC236}">
                    <a16:creationId xmlns:a16="http://schemas.microsoft.com/office/drawing/2014/main" id="{E6D9BE34-7A82-47AF-A01F-55481D7A77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2" y="664"/>
                <a:ext cx="204" cy="43"/>
              </a:xfrm>
              <a:custGeom>
                <a:avLst/>
                <a:gdLst>
                  <a:gd name="T0" fmla="*/ 30 w 33"/>
                  <a:gd name="T1" fmla="*/ 2 h 7"/>
                  <a:gd name="T2" fmla="*/ 3 w 33"/>
                  <a:gd name="T3" fmla="*/ 1 h 7"/>
                  <a:gd name="T4" fmla="*/ 3 w 33"/>
                  <a:gd name="T5" fmla="*/ 5 h 7"/>
                  <a:gd name="T6" fmla="*/ 29 w 33"/>
                  <a:gd name="T7" fmla="*/ 6 h 7"/>
                  <a:gd name="T8" fmla="*/ 30 w 33"/>
                  <a:gd name="T9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7">
                    <a:moveTo>
                      <a:pt x="30" y="2"/>
                    </a:moveTo>
                    <a:cubicBezTo>
                      <a:pt x="21" y="1"/>
                      <a:pt x="12" y="0"/>
                      <a:pt x="3" y="1"/>
                    </a:cubicBezTo>
                    <a:cubicBezTo>
                      <a:pt x="0" y="1"/>
                      <a:pt x="0" y="6"/>
                      <a:pt x="3" y="5"/>
                    </a:cubicBezTo>
                    <a:cubicBezTo>
                      <a:pt x="12" y="4"/>
                      <a:pt x="20" y="5"/>
                      <a:pt x="29" y="6"/>
                    </a:cubicBezTo>
                    <a:cubicBezTo>
                      <a:pt x="32" y="7"/>
                      <a:pt x="33" y="3"/>
                      <a:pt x="3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41" name="Freeform 34">
                <a:extLst>
                  <a:ext uri="{FF2B5EF4-FFF2-40B4-BE49-F238E27FC236}">
                    <a16:creationId xmlns:a16="http://schemas.microsoft.com/office/drawing/2014/main" id="{F3903760-6A05-420E-A7CF-706EE0020E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0" y="732"/>
                <a:ext cx="179" cy="43"/>
              </a:xfrm>
              <a:custGeom>
                <a:avLst/>
                <a:gdLst>
                  <a:gd name="T0" fmla="*/ 26 w 29"/>
                  <a:gd name="T1" fmla="*/ 2 h 7"/>
                  <a:gd name="T2" fmla="*/ 2 w 29"/>
                  <a:gd name="T3" fmla="*/ 1 h 7"/>
                  <a:gd name="T4" fmla="*/ 2 w 29"/>
                  <a:gd name="T5" fmla="*/ 5 h 7"/>
                  <a:gd name="T6" fmla="*/ 25 w 29"/>
                  <a:gd name="T7" fmla="*/ 6 h 7"/>
                  <a:gd name="T8" fmla="*/ 26 w 29"/>
                  <a:gd name="T9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7">
                    <a:moveTo>
                      <a:pt x="26" y="2"/>
                    </a:moveTo>
                    <a:cubicBezTo>
                      <a:pt x="18" y="0"/>
                      <a:pt x="10" y="0"/>
                      <a:pt x="2" y="1"/>
                    </a:cubicBezTo>
                    <a:cubicBezTo>
                      <a:pt x="0" y="1"/>
                      <a:pt x="0" y="5"/>
                      <a:pt x="2" y="5"/>
                    </a:cubicBezTo>
                    <a:cubicBezTo>
                      <a:pt x="10" y="4"/>
                      <a:pt x="18" y="5"/>
                      <a:pt x="25" y="6"/>
                    </a:cubicBezTo>
                    <a:cubicBezTo>
                      <a:pt x="28" y="7"/>
                      <a:pt x="29" y="3"/>
                      <a:pt x="2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42" name="Freeform 35">
                <a:extLst>
                  <a:ext uri="{FF2B5EF4-FFF2-40B4-BE49-F238E27FC236}">
                    <a16:creationId xmlns:a16="http://schemas.microsoft.com/office/drawing/2014/main" id="{E1A3DE5E-62C7-48D8-8452-508C93D1C6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4" y="1735"/>
                <a:ext cx="197" cy="43"/>
              </a:xfrm>
              <a:custGeom>
                <a:avLst/>
                <a:gdLst>
                  <a:gd name="T0" fmla="*/ 29 w 32"/>
                  <a:gd name="T1" fmla="*/ 1 h 7"/>
                  <a:gd name="T2" fmla="*/ 3 w 32"/>
                  <a:gd name="T3" fmla="*/ 2 h 7"/>
                  <a:gd name="T4" fmla="*/ 3 w 32"/>
                  <a:gd name="T5" fmla="*/ 6 h 7"/>
                  <a:gd name="T6" fmla="*/ 30 w 32"/>
                  <a:gd name="T7" fmla="*/ 5 h 7"/>
                  <a:gd name="T8" fmla="*/ 29 w 32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7">
                    <a:moveTo>
                      <a:pt x="29" y="1"/>
                    </a:moveTo>
                    <a:cubicBezTo>
                      <a:pt x="20" y="2"/>
                      <a:pt x="11" y="3"/>
                      <a:pt x="3" y="2"/>
                    </a:cubicBezTo>
                    <a:cubicBezTo>
                      <a:pt x="0" y="1"/>
                      <a:pt x="0" y="6"/>
                      <a:pt x="3" y="6"/>
                    </a:cubicBezTo>
                    <a:cubicBezTo>
                      <a:pt x="12" y="7"/>
                      <a:pt x="21" y="6"/>
                      <a:pt x="30" y="5"/>
                    </a:cubicBezTo>
                    <a:cubicBezTo>
                      <a:pt x="32" y="4"/>
                      <a:pt x="31" y="0"/>
                      <a:pt x="29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43" name="Freeform 36">
                <a:extLst>
                  <a:ext uri="{FF2B5EF4-FFF2-40B4-BE49-F238E27FC236}">
                    <a16:creationId xmlns:a16="http://schemas.microsoft.com/office/drawing/2014/main" id="{3C1DD3F6-7974-42C0-A415-0161B9AFA5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3" y="1704"/>
                <a:ext cx="148" cy="25"/>
              </a:xfrm>
              <a:custGeom>
                <a:avLst/>
                <a:gdLst>
                  <a:gd name="T0" fmla="*/ 20 w 24"/>
                  <a:gd name="T1" fmla="*/ 0 h 4"/>
                  <a:gd name="T2" fmla="*/ 4 w 24"/>
                  <a:gd name="T3" fmla="*/ 0 h 4"/>
                  <a:gd name="T4" fmla="*/ 4 w 24"/>
                  <a:gd name="T5" fmla="*/ 4 h 4"/>
                  <a:gd name="T6" fmla="*/ 20 w 24"/>
                  <a:gd name="T7" fmla="*/ 4 h 4"/>
                  <a:gd name="T8" fmla="*/ 20 w 2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4">
                    <a:moveTo>
                      <a:pt x="20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0" y="0"/>
                      <a:pt x="0" y="4"/>
                      <a:pt x="4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4" y="4"/>
                      <a:pt x="24" y="0"/>
                      <a:pt x="2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</p:grp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F10CD1A0-502F-4E1B-AEE8-0A700D7D59BC}"/>
                </a:ext>
              </a:extLst>
            </p:cNvPr>
            <p:cNvSpPr txBox="1"/>
            <p:nvPr/>
          </p:nvSpPr>
          <p:spPr>
            <a:xfrm rot="2005326">
              <a:off x="5060161" y="2703878"/>
              <a:ext cx="2071678" cy="70788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altLang="zh-CN" sz="40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02</a:t>
              </a:r>
              <a:endParaRPr lang="zh-CN" altLang="en-US" sz="4000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sp>
        <p:nvSpPr>
          <p:cNvPr id="65" name="Freeform 9">
            <a:extLst>
              <a:ext uri="{FF2B5EF4-FFF2-40B4-BE49-F238E27FC236}">
                <a16:creationId xmlns:a16="http://schemas.microsoft.com/office/drawing/2014/main" id="{FC571DFC-110D-4768-9F86-4734C1AAEA58}"/>
              </a:ext>
            </a:extLst>
          </p:cNvPr>
          <p:cNvSpPr>
            <a:spLocks noEditPoints="1"/>
          </p:cNvSpPr>
          <p:nvPr/>
        </p:nvSpPr>
        <p:spPr bwMode="auto">
          <a:xfrm>
            <a:off x="234511" y="86404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918FC2D9-2F3D-4F9F-8F54-E9F0C92E6790}"/>
              </a:ext>
            </a:extLst>
          </p:cNvPr>
          <p:cNvSpPr txBox="1"/>
          <p:nvPr/>
        </p:nvSpPr>
        <p:spPr>
          <a:xfrm>
            <a:off x="1866315" y="270357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800" dirty="0" smtClean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創意來自生活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66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83E3EF4-FB09-4422-A239-FEE3509FF7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lum contrast="20000"/>
          </a:blip>
          <a:srcRect l="26383" t="38431"/>
          <a:stretch/>
        </p:blipFill>
        <p:spPr>
          <a:xfrm>
            <a:off x="2328265" y="1280613"/>
            <a:ext cx="8125286" cy="4033637"/>
          </a:xfrm>
          <a:prstGeom prst="rect">
            <a:avLst/>
          </a:prstGeom>
        </p:spPr>
      </p:pic>
      <p:sp>
        <p:nvSpPr>
          <p:cNvPr id="3" name="任意多边形 11">
            <a:extLst>
              <a:ext uri="{FF2B5EF4-FFF2-40B4-BE49-F238E27FC236}">
                <a16:creationId xmlns:a16="http://schemas.microsoft.com/office/drawing/2014/main" id="{DEF1F31D-699B-4FFC-814B-F0567AB2AD46}"/>
              </a:ext>
            </a:extLst>
          </p:cNvPr>
          <p:cNvSpPr/>
          <p:nvPr/>
        </p:nvSpPr>
        <p:spPr>
          <a:xfrm>
            <a:off x="2810263" y="4062415"/>
            <a:ext cx="671326" cy="716848"/>
          </a:xfrm>
          <a:custGeom>
            <a:avLst/>
            <a:gdLst>
              <a:gd name="connsiteX0" fmla="*/ 15980 w 713910"/>
              <a:gd name="connsiteY0" fmla="*/ 116173 h 716662"/>
              <a:gd name="connsiteX1" fmla="*/ 378837 w 713910"/>
              <a:gd name="connsiteY1" fmla="*/ 58 h 716662"/>
              <a:gd name="connsiteX2" fmla="*/ 654609 w 713910"/>
              <a:gd name="connsiteY2" fmla="*/ 130687 h 716662"/>
              <a:gd name="connsiteX3" fmla="*/ 712666 w 713910"/>
              <a:gd name="connsiteY3" fmla="*/ 420973 h 716662"/>
              <a:gd name="connsiteX4" fmla="*/ 625580 w 713910"/>
              <a:gd name="connsiteY4" fmla="*/ 624173 h 716662"/>
              <a:gd name="connsiteX5" fmla="*/ 451409 w 713910"/>
              <a:gd name="connsiteY5" fmla="*/ 711258 h 716662"/>
              <a:gd name="connsiteX6" fmla="*/ 248209 w 713910"/>
              <a:gd name="connsiteY6" fmla="*/ 696744 h 716662"/>
              <a:gd name="connsiteX7" fmla="*/ 74037 w 713910"/>
              <a:gd name="connsiteY7" fmla="*/ 609658 h 716662"/>
              <a:gd name="connsiteX8" fmla="*/ 45009 w 713910"/>
              <a:gd name="connsiteY8" fmla="*/ 420973 h 716662"/>
              <a:gd name="connsiteX9" fmla="*/ 59523 w 713910"/>
              <a:gd name="connsiteY9" fmla="*/ 275830 h 716662"/>
              <a:gd name="connsiteX10" fmla="*/ 15980 w 713910"/>
              <a:gd name="connsiteY10" fmla="*/ 116173 h 716662"/>
              <a:gd name="connsiteX0" fmla="*/ 29862 w 684249"/>
              <a:gd name="connsiteY0" fmla="*/ 279991 h 720823"/>
              <a:gd name="connsiteX1" fmla="*/ 349176 w 684249"/>
              <a:gd name="connsiteY1" fmla="*/ 4219 h 720823"/>
              <a:gd name="connsiteX2" fmla="*/ 624948 w 684249"/>
              <a:gd name="connsiteY2" fmla="*/ 134848 h 720823"/>
              <a:gd name="connsiteX3" fmla="*/ 683005 w 684249"/>
              <a:gd name="connsiteY3" fmla="*/ 425134 h 720823"/>
              <a:gd name="connsiteX4" fmla="*/ 595919 w 684249"/>
              <a:gd name="connsiteY4" fmla="*/ 628334 h 720823"/>
              <a:gd name="connsiteX5" fmla="*/ 421748 w 684249"/>
              <a:gd name="connsiteY5" fmla="*/ 715419 h 720823"/>
              <a:gd name="connsiteX6" fmla="*/ 218548 w 684249"/>
              <a:gd name="connsiteY6" fmla="*/ 700905 h 720823"/>
              <a:gd name="connsiteX7" fmla="*/ 44376 w 684249"/>
              <a:gd name="connsiteY7" fmla="*/ 613819 h 720823"/>
              <a:gd name="connsiteX8" fmla="*/ 15348 w 684249"/>
              <a:gd name="connsiteY8" fmla="*/ 425134 h 720823"/>
              <a:gd name="connsiteX9" fmla="*/ 29862 w 684249"/>
              <a:gd name="connsiteY9" fmla="*/ 279991 h 720823"/>
              <a:gd name="connsiteX0" fmla="*/ 29862 w 684249"/>
              <a:gd name="connsiteY0" fmla="*/ 275792 h 716624"/>
              <a:gd name="connsiteX1" fmla="*/ 169562 w 684249"/>
              <a:gd name="connsiteY1" fmla="*/ 122032 h 716624"/>
              <a:gd name="connsiteX2" fmla="*/ 349176 w 684249"/>
              <a:gd name="connsiteY2" fmla="*/ 20 h 716624"/>
              <a:gd name="connsiteX3" fmla="*/ 624948 w 684249"/>
              <a:gd name="connsiteY3" fmla="*/ 130649 h 716624"/>
              <a:gd name="connsiteX4" fmla="*/ 683005 w 684249"/>
              <a:gd name="connsiteY4" fmla="*/ 420935 h 716624"/>
              <a:gd name="connsiteX5" fmla="*/ 595919 w 684249"/>
              <a:gd name="connsiteY5" fmla="*/ 624135 h 716624"/>
              <a:gd name="connsiteX6" fmla="*/ 421748 w 684249"/>
              <a:gd name="connsiteY6" fmla="*/ 711220 h 716624"/>
              <a:gd name="connsiteX7" fmla="*/ 218548 w 684249"/>
              <a:gd name="connsiteY7" fmla="*/ 696706 h 716624"/>
              <a:gd name="connsiteX8" fmla="*/ 44376 w 684249"/>
              <a:gd name="connsiteY8" fmla="*/ 609620 h 716624"/>
              <a:gd name="connsiteX9" fmla="*/ 15348 w 684249"/>
              <a:gd name="connsiteY9" fmla="*/ 420935 h 716624"/>
              <a:gd name="connsiteX10" fmla="*/ 29862 w 684249"/>
              <a:gd name="connsiteY10" fmla="*/ 275792 h 716624"/>
              <a:gd name="connsiteX0" fmla="*/ 16939 w 671326"/>
              <a:gd name="connsiteY0" fmla="*/ 276016 h 716848"/>
              <a:gd name="connsiteX1" fmla="*/ 137589 w 671326"/>
              <a:gd name="connsiteY1" fmla="*/ 103206 h 716848"/>
              <a:gd name="connsiteX2" fmla="*/ 336253 w 671326"/>
              <a:gd name="connsiteY2" fmla="*/ 244 h 716848"/>
              <a:gd name="connsiteX3" fmla="*/ 612025 w 671326"/>
              <a:gd name="connsiteY3" fmla="*/ 130873 h 716848"/>
              <a:gd name="connsiteX4" fmla="*/ 670082 w 671326"/>
              <a:gd name="connsiteY4" fmla="*/ 421159 h 716848"/>
              <a:gd name="connsiteX5" fmla="*/ 582996 w 671326"/>
              <a:gd name="connsiteY5" fmla="*/ 624359 h 716848"/>
              <a:gd name="connsiteX6" fmla="*/ 408825 w 671326"/>
              <a:gd name="connsiteY6" fmla="*/ 711444 h 716848"/>
              <a:gd name="connsiteX7" fmla="*/ 205625 w 671326"/>
              <a:gd name="connsiteY7" fmla="*/ 696930 h 716848"/>
              <a:gd name="connsiteX8" fmla="*/ 31453 w 671326"/>
              <a:gd name="connsiteY8" fmla="*/ 609844 h 716848"/>
              <a:gd name="connsiteX9" fmla="*/ 2425 w 671326"/>
              <a:gd name="connsiteY9" fmla="*/ 421159 h 716848"/>
              <a:gd name="connsiteX10" fmla="*/ 16939 w 671326"/>
              <a:gd name="connsiteY10" fmla="*/ 276016 h 71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71326" h="716848">
                <a:moveTo>
                  <a:pt x="16939" y="276016"/>
                </a:moveTo>
                <a:cubicBezTo>
                  <a:pt x="39466" y="223024"/>
                  <a:pt x="84370" y="149168"/>
                  <a:pt x="137589" y="103206"/>
                </a:cubicBezTo>
                <a:cubicBezTo>
                  <a:pt x="190808" y="57244"/>
                  <a:pt x="257180" y="-4367"/>
                  <a:pt x="336253" y="244"/>
                </a:cubicBezTo>
                <a:cubicBezTo>
                  <a:pt x="415326" y="4855"/>
                  <a:pt x="556387" y="60720"/>
                  <a:pt x="612025" y="130873"/>
                </a:cubicBezTo>
                <a:cubicBezTo>
                  <a:pt x="667663" y="201026"/>
                  <a:pt x="674920" y="338911"/>
                  <a:pt x="670082" y="421159"/>
                </a:cubicBezTo>
                <a:cubicBezTo>
                  <a:pt x="665244" y="503407"/>
                  <a:pt x="626539" y="575978"/>
                  <a:pt x="582996" y="624359"/>
                </a:cubicBezTo>
                <a:cubicBezTo>
                  <a:pt x="539453" y="672740"/>
                  <a:pt x="471720" y="699349"/>
                  <a:pt x="408825" y="711444"/>
                </a:cubicBezTo>
                <a:cubicBezTo>
                  <a:pt x="345930" y="723539"/>
                  <a:pt x="268520" y="713863"/>
                  <a:pt x="205625" y="696930"/>
                </a:cubicBezTo>
                <a:cubicBezTo>
                  <a:pt x="142730" y="679997"/>
                  <a:pt x="65320" y="655806"/>
                  <a:pt x="31453" y="609844"/>
                </a:cubicBezTo>
                <a:cubicBezTo>
                  <a:pt x="-2414" y="563882"/>
                  <a:pt x="4844" y="476797"/>
                  <a:pt x="2425" y="421159"/>
                </a:cubicBezTo>
                <a:cubicBezTo>
                  <a:pt x="6" y="365521"/>
                  <a:pt x="-5588" y="329008"/>
                  <a:pt x="16939" y="276016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01</a:t>
            </a:r>
            <a:endParaRPr lang="zh-CN" altLang="en-US" sz="2400" dirty="0">
              <a:solidFill>
                <a:schemeClr val="tx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4" name="任意多边形 11">
            <a:extLst>
              <a:ext uri="{FF2B5EF4-FFF2-40B4-BE49-F238E27FC236}">
                <a16:creationId xmlns:a16="http://schemas.microsoft.com/office/drawing/2014/main" id="{B38B34C6-3C13-41A8-9773-6F35FCDBDDD3}"/>
              </a:ext>
            </a:extLst>
          </p:cNvPr>
          <p:cNvSpPr/>
          <p:nvPr/>
        </p:nvSpPr>
        <p:spPr>
          <a:xfrm>
            <a:off x="5719582" y="3529015"/>
            <a:ext cx="671326" cy="716848"/>
          </a:xfrm>
          <a:custGeom>
            <a:avLst/>
            <a:gdLst>
              <a:gd name="connsiteX0" fmla="*/ 15980 w 713910"/>
              <a:gd name="connsiteY0" fmla="*/ 116173 h 716662"/>
              <a:gd name="connsiteX1" fmla="*/ 378837 w 713910"/>
              <a:gd name="connsiteY1" fmla="*/ 58 h 716662"/>
              <a:gd name="connsiteX2" fmla="*/ 654609 w 713910"/>
              <a:gd name="connsiteY2" fmla="*/ 130687 h 716662"/>
              <a:gd name="connsiteX3" fmla="*/ 712666 w 713910"/>
              <a:gd name="connsiteY3" fmla="*/ 420973 h 716662"/>
              <a:gd name="connsiteX4" fmla="*/ 625580 w 713910"/>
              <a:gd name="connsiteY4" fmla="*/ 624173 h 716662"/>
              <a:gd name="connsiteX5" fmla="*/ 451409 w 713910"/>
              <a:gd name="connsiteY5" fmla="*/ 711258 h 716662"/>
              <a:gd name="connsiteX6" fmla="*/ 248209 w 713910"/>
              <a:gd name="connsiteY6" fmla="*/ 696744 h 716662"/>
              <a:gd name="connsiteX7" fmla="*/ 74037 w 713910"/>
              <a:gd name="connsiteY7" fmla="*/ 609658 h 716662"/>
              <a:gd name="connsiteX8" fmla="*/ 45009 w 713910"/>
              <a:gd name="connsiteY8" fmla="*/ 420973 h 716662"/>
              <a:gd name="connsiteX9" fmla="*/ 59523 w 713910"/>
              <a:gd name="connsiteY9" fmla="*/ 275830 h 716662"/>
              <a:gd name="connsiteX10" fmla="*/ 15980 w 713910"/>
              <a:gd name="connsiteY10" fmla="*/ 116173 h 716662"/>
              <a:gd name="connsiteX0" fmla="*/ 29862 w 684249"/>
              <a:gd name="connsiteY0" fmla="*/ 279991 h 720823"/>
              <a:gd name="connsiteX1" fmla="*/ 349176 w 684249"/>
              <a:gd name="connsiteY1" fmla="*/ 4219 h 720823"/>
              <a:gd name="connsiteX2" fmla="*/ 624948 w 684249"/>
              <a:gd name="connsiteY2" fmla="*/ 134848 h 720823"/>
              <a:gd name="connsiteX3" fmla="*/ 683005 w 684249"/>
              <a:gd name="connsiteY3" fmla="*/ 425134 h 720823"/>
              <a:gd name="connsiteX4" fmla="*/ 595919 w 684249"/>
              <a:gd name="connsiteY4" fmla="*/ 628334 h 720823"/>
              <a:gd name="connsiteX5" fmla="*/ 421748 w 684249"/>
              <a:gd name="connsiteY5" fmla="*/ 715419 h 720823"/>
              <a:gd name="connsiteX6" fmla="*/ 218548 w 684249"/>
              <a:gd name="connsiteY6" fmla="*/ 700905 h 720823"/>
              <a:gd name="connsiteX7" fmla="*/ 44376 w 684249"/>
              <a:gd name="connsiteY7" fmla="*/ 613819 h 720823"/>
              <a:gd name="connsiteX8" fmla="*/ 15348 w 684249"/>
              <a:gd name="connsiteY8" fmla="*/ 425134 h 720823"/>
              <a:gd name="connsiteX9" fmla="*/ 29862 w 684249"/>
              <a:gd name="connsiteY9" fmla="*/ 279991 h 720823"/>
              <a:gd name="connsiteX0" fmla="*/ 29862 w 684249"/>
              <a:gd name="connsiteY0" fmla="*/ 275792 h 716624"/>
              <a:gd name="connsiteX1" fmla="*/ 169562 w 684249"/>
              <a:gd name="connsiteY1" fmla="*/ 122032 h 716624"/>
              <a:gd name="connsiteX2" fmla="*/ 349176 w 684249"/>
              <a:gd name="connsiteY2" fmla="*/ 20 h 716624"/>
              <a:gd name="connsiteX3" fmla="*/ 624948 w 684249"/>
              <a:gd name="connsiteY3" fmla="*/ 130649 h 716624"/>
              <a:gd name="connsiteX4" fmla="*/ 683005 w 684249"/>
              <a:gd name="connsiteY4" fmla="*/ 420935 h 716624"/>
              <a:gd name="connsiteX5" fmla="*/ 595919 w 684249"/>
              <a:gd name="connsiteY5" fmla="*/ 624135 h 716624"/>
              <a:gd name="connsiteX6" fmla="*/ 421748 w 684249"/>
              <a:gd name="connsiteY6" fmla="*/ 711220 h 716624"/>
              <a:gd name="connsiteX7" fmla="*/ 218548 w 684249"/>
              <a:gd name="connsiteY7" fmla="*/ 696706 h 716624"/>
              <a:gd name="connsiteX8" fmla="*/ 44376 w 684249"/>
              <a:gd name="connsiteY8" fmla="*/ 609620 h 716624"/>
              <a:gd name="connsiteX9" fmla="*/ 15348 w 684249"/>
              <a:gd name="connsiteY9" fmla="*/ 420935 h 716624"/>
              <a:gd name="connsiteX10" fmla="*/ 29862 w 684249"/>
              <a:gd name="connsiteY10" fmla="*/ 275792 h 716624"/>
              <a:gd name="connsiteX0" fmla="*/ 16939 w 671326"/>
              <a:gd name="connsiteY0" fmla="*/ 276016 h 716848"/>
              <a:gd name="connsiteX1" fmla="*/ 137589 w 671326"/>
              <a:gd name="connsiteY1" fmla="*/ 103206 h 716848"/>
              <a:gd name="connsiteX2" fmla="*/ 336253 w 671326"/>
              <a:gd name="connsiteY2" fmla="*/ 244 h 716848"/>
              <a:gd name="connsiteX3" fmla="*/ 612025 w 671326"/>
              <a:gd name="connsiteY3" fmla="*/ 130873 h 716848"/>
              <a:gd name="connsiteX4" fmla="*/ 670082 w 671326"/>
              <a:gd name="connsiteY4" fmla="*/ 421159 h 716848"/>
              <a:gd name="connsiteX5" fmla="*/ 582996 w 671326"/>
              <a:gd name="connsiteY5" fmla="*/ 624359 h 716848"/>
              <a:gd name="connsiteX6" fmla="*/ 408825 w 671326"/>
              <a:gd name="connsiteY6" fmla="*/ 711444 h 716848"/>
              <a:gd name="connsiteX7" fmla="*/ 205625 w 671326"/>
              <a:gd name="connsiteY7" fmla="*/ 696930 h 716848"/>
              <a:gd name="connsiteX8" fmla="*/ 31453 w 671326"/>
              <a:gd name="connsiteY8" fmla="*/ 609844 h 716848"/>
              <a:gd name="connsiteX9" fmla="*/ 2425 w 671326"/>
              <a:gd name="connsiteY9" fmla="*/ 421159 h 716848"/>
              <a:gd name="connsiteX10" fmla="*/ 16939 w 671326"/>
              <a:gd name="connsiteY10" fmla="*/ 276016 h 71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71326" h="716848">
                <a:moveTo>
                  <a:pt x="16939" y="276016"/>
                </a:moveTo>
                <a:cubicBezTo>
                  <a:pt x="39466" y="223024"/>
                  <a:pt x="84370" y="149168"/>
                  <a:pt x="137589" y="103206"/>
                </a:cubicBezTo>
                <a:cubicBezTo>
                  <a:pt x="190808" y="57244"/>
                  <a:pt x="257180" y="-4367"/>
                  <a:pt x="336253" y="244"/>
                </a:cubicBezTo>
                <a:cubicBezTo>
                  <a:pt x="415326" y="4855"/>
                  <a:pt x="556387" y="60720"/>
                  <a:pt x="612025" y="130873"/>
                </a:cubicBezTo>
                <a:cubicBezTo>
                  <a:pt x="667663" y="201026"/>
                  <a:pt x="674920" y="338911"/>
                  <a:pt x="670082" y="421159"/>
                </a:cubicBezTo>
                <a:cubicBezTo>
                  <a:pt x="665244" y="503407"/>
                  <a:pt x="626539" y="575978"/>
                  <a:pt x="582996" y="624359"/>
                </a:cubicBezTo>
                <a:cubicBezTo>
                  <a:pt x="539453" y="672740"/>
                  <a:pt x="471720" y="699349"/>
                  <a:pt x="408825" y="711444"/>
                </a:cubicBezTo>
                <a:cubicBezTo>
                  <a:pt x="345930" y="723539"/>
                  <a:pt x="268520" y="713863"/>
                  <a:pt x="205625" y="696930"/>
                </a:cubicBezTo>
                <a:cubicBezTo>
                  <a:pt x="142730" y="679997"/>
                  <a:pt x="65320" y="655806"/>
                  <a:pt x="31453" y="609844"/>
                </a:cubicBezTo>
                <a:cubicBezTo>
                  <a:pt x="-2414" y="563882"/>
                  <a:pt x="4844" y="476797"/>
                  <a:pt x="2425" y="421159"/>
                </a:cubicBezTo>
                <a:cubicBezTo>
                  <a:pt x="6" y="365521"/>
                  <a:pt x="-5588" y="329008"/>
                  <a:pt x="16939" y="276016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02</a:t>
            </a:r>
            <a:endParaRPr lang="zh-CN" altLang="en-US" sz="2400" dirty="0">
              <a:solidFill>
                <a:schemeClr val="tx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5" name="任意多边形 11">
            <a:extLst>
              <a:ext uri="{FF2B5EF4-FFF2-40B4-BE49-F238E27FC236}">
                <a16:creationId xmlns:a16="http://schemas.microsoft.com/office/drawing/2014/main" id="{7557CF95-7B70-4BA1-B2CA-9F107F84E189}"/>
              </a:ext>
            </a:extLst>
          </p:cNvPr>
          <p:cNvSpPr/>
          <p:nvPr/>
        </p:nvSpPr>
        <p:spPr>
          <a:xfrm>
            <a:off x="8628901" y="3999618"/>
            <a:ext cx="671326" cy="716848"/>
          </a:xfrm>
          <a:custGeom>
            <a:avLst/>
            <a:gdLst>
              <a:gd name="connsiteX0" fmla="*/ 15980 w 713910"/>
              <a:gd name="connsiteY0" fmla="*/ 116173 h 716662"/>
              <a:gd name="connsiteX1" fmla="*/ 378837 w 713910"/>
              <a:gd name="connsiteY1" fmla="*/ 58 h 716662"/>
              <a:gd name="connsiteX2" fmla="*/ 654609 w 713910"/>
              <a:gd name="connsiteY2" fmla="*/ 130687 h 716662"/>
              <a:gd name="connsiteX3" fmla="*/ 712666 w 713910"/>
              <a:gd name="connsiteY3" fmla="*/ 420973 h 716662"/>
              <a:gd name="connsiteX4" fmla="*/ 625580 w 713910"/>
              <a:gd name="connsiteY4" fmla="*/ 624173 h 716662"/>
              <a:gd name="connsiteX5" fmla="*/ 451409 w 713910"/>
              <a:gd name="connsiteY5" fmla="*/ 711258 h 716662"/>
              <a:gd name="connsiteX6" fmla="*/ 248209 w 713910"/>
              <a:gd name="connsiteY6" fmla="*/ 696744 h 716662"/>
              <a:gd name="connsiteX7" fmla="*/ 74037 w 713910"/>
              <a:gd name="connsiteY7" fmla="*/ 609658 h 716662"/>
              <a:gd name="connsiteX8" fmla="*/ 45009 w 713910"/>
              <a:gd name="connsiteY8" fmla="*/ 420973 h 716662"/>
              <a:gd name="connsiteX9" fmla="*/ 59523 w 713910"/>
              <a:gd name="connsiteY9" fmla="*/ 275830 h 716662"/>
              <a:gd name="connsiteX10" fmla="*/ 15980 w 713910"/>
              <a:gd name="connsiteY10" fmla="*/ 116173 h 716662"/>
              <a:gd name="connsiteX0" fmla="*/ 29862 w 684249"/>
              <a:gd name="connsiteY0" fmla="*/ 279991 h 720823"/>
              <a:gd name="connsiteX1" fmla="*/ 349176 w 684249"/>
              <a:gd name="connsiteY1" fmla="*/ 4219 h 720823"/>
              <a:gd name="connsiteX2" fmla="*/ 624948 w 684249"/>
              <a:gd name="connsiteY2" fmla="*/ 134848 h 720823"/>
              <a:gd name="connsiteX3" fmla="*/ 683005 w 684249"/>
              <a:gd name="connsiteY3" fmla="*/ 425134 h 720823"/>
              <a:gd name="connsiteX4" fmla="*/ 595919 w 684249"/>
              <a:gd name="connsiteY4" fmla="*/ 628334 h 720823"/>
              <a:gd name="connsiteX5" fmla="*/ 421748 w 684249"/>
              <a:gd name="connsiteY5" fmla="*/ 715419 h 720823"/>
              <a:gd name="connsiteX6" fmla="*/ 218548 w 684249"/>
              <a:gd name="connsiteY6" fmla="*/ 700905 h 720823"/>
              <a:gd name="connsiteX7" fmla="*/ 44376 w 684249"/>
              <a:gd name="connsiteY7" fmla="*/ 613819 h 720823"/>
              <a:gd name="connsiteX8" fmla="*/ 15348 w 684249"/>
              <a:gd name="connsiteY8" fmla="*/ 425134 h 720823"/>
              <a:gd name="connsiteX9" fmla="*/ 29862 w 684249"/>
              <a:gd name="connsiteY9" fmla="*/ 279991 h 720823"/>
              <a:gd name="connsiteX0" fmla="*/ 29862 w 684249"/>
              <a:gd name="connsiteY0" fmla="*/ 275792 h 716624"/>
              <a:gd name="connsiteX1" fmla="*/ 169562 w 684249"/>
              <a:gd name="connsiteY1" fmla="*/ 122032 h 716624"/>
              <a:gd name="connsiteX2" fmla="*/ 349176 w 684249"/>
              <a:gd name="connsiteY2" fmla="*/ 20 h 716624"/>
              <a:gd name="connsiteX3" fmla="*/ 624948 w 684249"/>
              <a:gd name="connsiteY3" fmla="*/ 130649 h 716624"/>
              <a:gd name="connsiteX4" fmla="*/ 683005 w 684249"/>
              <a:gd name="connsiteY4" fmla="*/ 420935 h 716624"/>
              <a:gd name="connsiteX5" fmla="*/ 595919 w 684249"/>
              <a:gd name="connsiteY5" fmla="*/ 624135 h 716624"/>
              <a:gd name="connsiteX6" fmla="*/ 421748 w 684249"/>
              <a:gd name="connsiteY6" fmla="*/ 711220 h 716624"/>
              <a:gd name="connsiteX7" fmla="*/ 218548 w 684249"/>
              <a:gd name="connsiteY7" fmla="*/ 696706 h 716624"/>
              <a:gd name="connsiteX8" fmla="*/ 44376 w 684249"/>
              <a:gd name="connsiteY8" fmla="*/ 609620 h 716624"/>
              <a:gd name="connsiteX9" fmla="*/ 15348 w 684249"/>
              <a:gd name="connsiteY9" fmla="*/ 420935 h 716624"/>
              <a:gd name="connsiteX10" fmla="*/ 29862 w 684249"/>
              <a:gd name="connsiteY10" fmla="*/ 275792 h 716624"/>
              <a:gd name="connsiteX0" fmla="*/ 16939 w 671326"/>
              <a:gd name="connsiteY0" fmla="*/ 276016 h 716848"/>
              <a:gd name="connsiteX1" fmla="*/ 137589 w 671326"/>
              <a:gd name="connsiteY1" fmla="*/ 103206 h 716848"/>
              <a:gd name="connsiteX2" fmla="*/ 336253 w 671326"/>
              <a:gd name="connsiteY2" fmla="*/ 244 h 716848"/>
              <a:gd name="connsiteX3" fmla="*/ 612025 w 671326"/>
              <a:gd name="connsiteY3" fmla="*/ 130873 h 716848"/>
              <a:gd name="connsiteX4" fmla="*/ 670082 w 671326"/>
              <a:gd name="connsiteY4" fmla="*/ 421159 h 716848"/>
              <a:gd name="connsiteX5" fmla="*/ 582996 w 671326"/>
              <a:gd name="connsiteY5" fmla="*/ 624359 h 716848"/>
              <a:gd name="connsiteX6" fmla="*/ 408825 w 671326"/>
              <a:gd name="connsiteY6" fmla="*/ 711444 h 716848"/>
              <a:gd name="connsiteX7" fmla="*/ 205625 w 671326"/>
              <a:gd name="connsiteY7" fmla="*/ 696930 h 716848"/>
              <a:gd name="connsiteX8" fmla="*/ 31453 w 671326"/>
              <a:gd name="connsiteY8" fmla="*/ 609844 h 716848"/>
              <a:gd name="connsiteX9" fmla="*/ 2425 w 671326"/>
              <a:gd name="connsiteY9" fmla="*/ 421159 h 716848"/>
              <a:gd name="connsiteX10" fmla="*/ 16939 w 671326"/>
              <a:gd name="connsiteY10" fmla="*/ 276016 h 71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71326" h="716848">
                <a:moveTo>
                  <a:pt x="16939" y="276016"/>
                </a:moveTo>
                <a:cubicBezTo>
                  <a:pt x="39466" y="223024"/>
                  <a:pt x="84370" y="149168"/>
                  <a:pt x="137589" y="103206"/>
                </a:cubicBezTo>
                <a:cubicBezTo>
                  <a:pt x="190808" y="57244"/>
                  <a:pt x="257180" y="-4367"/>
                  <a:pt x="336253" y="244"/>
                </a:cubicBezTo>
                <a:cubicBezTo>
                  <a:pt x="415326" y="4855"/>
                  <a:pt x="556387" y="60720"/>
                  <a:pt x="612025" y="130873"/>
                </a:cubicBezTo>
                <a:cubicBezTo>
                  <a:pt x="667663" y="201026"/>
                  <a:pt x="674920" y="338911"/>
                  <a:pt x="670082" y="421159"/>
                </a:cubicBezTo>
                <a:cubicBezTo>
                  <a:pt x="665244" y="503407"/>
                  <a:pt x="626539" y="575978"/>
                  <a:pt x="582996" y="624359"/>
                </a:cubicBezTo>
                <a:cubicBezTo>
                  <a:pt x="539453" y="672740"/>
                  <a:pt x="471720" y="699349"/>
                  <a:pt x="408825" y="711444"/>
                </a:cubicBezTo>
                <a:cubicBezTo>
                  <a:pt x="345930" y="723539"/>
                  <a:pt x="268520" y="713863"/>
                  <a:pt x="205625" y="696930"/>
                </a:cubicBezTo>
                <a:cubicBezTo>
                  <a:pt x="142730" y="679997"/>
                  <a:pt x="65320" y="655806"/>
                  <a:pt x="31453" y="609844"/>
                </a:cubicBezTo>
                <a:cubicBezTo>
                  <a:pt x="-2414" y="563882"/>
                  <a:pt x="4844" y="476797"/>
                  <a:pt x="2425" y="421159"/>
                </a:cubicBezTo>
                <a:cubicBezTo>
                  <a:pt x="6" y="365521"/>
                  <a:pt x="-5588" y="329008"/>
                  <a:pt x="16939" y="276016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03</a:t>
            </a:r>
            <a:endParaRPr lang="zh-CN" altLang="en-US" sz="2400" dirty="0">
              <a:solidFill>
                <a:schemeClr val="tx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502ADB5-1527-4FED-8932-6A7AC9206232}"/>
              </a:ext>
            </a:extLst>
          </p:cNvPr>
          <p:cNvGrpSpPr/>
          <p:nvPr/>
        </p:nvGrpSpPr>
        <p:grpSpPr>
          <a:xfrm>
            <a:off x="7832932" y="4860556"/>
            <a:ext cx="2934589" cy="907589"/>
            <a:chOff x="6818250" y="865572"/>
            <a:chExt cx="2934589" cy="907589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8B3ECBD-5CF1-41A9-9DF2-0C8924D6B392}"/>
                </a:ext>
              </a:extLst>
            </p:cNvPr>
            <p:cNvSpPr txBox="1"/>
            <p:nvPr/>
          </p:nvSpPr>
          <p:spPr>
            <a:xfrm>
              <a:off x="6818250" y="865572"/>
              <a:ext cx="2934589" cy="4616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TW" altLang="en-US" sz="2400" dirty="0">
                  <a:solidFill>
                    <a:schemeClr val="tx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人工智慧居家</a:t>
              </a:r>
              <a:r>
                <a:rPr lang="zh-TW" altLang="en-US" sz="2400" dirty="0" smtClean="0">
                  <a:solidFill>
                    <a:schemeClr val="tx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偵測車</a:t>
              </a:r>
              <a:endParaRPr lang="zh-CN" altLang="en-US" sz="2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AA23BCE-CEBA-42DD-96A1-26D864B50FC6}"/>
                </a:ext>
              </a:extLst>
            </p:cNvPr>
            <p:cNvSpPr txBox="1"/>
            <p:nvPr/>
          </p:nvSpPr>
          <p:spPr>
            <a:xfrm>
              <a:off x="6818251" y="1249941"/>
              <a:ext cx="2934588" cy="5232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TW" altLang="en-US" sz="1400" dirty="0" smtClean="0">
                  <a:solidFill>
                    <a:schemeClr val="tx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我們的主題誕生了，我們以人工智慧的方式創造這台跨時代的發明</a:t>
              </a:r>
              <a:r>
                <a:rPr lang="zh-CN" altLang="en-US" sz="1400" dirty="0" smtClean="0">
                  <a:solidFill>
                    <a:schemeClr val="tx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。</a:t>
              </a:r>
              <a:endParaRPr lang="zh-CN" altLang="en-US" sz="1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1494AEA9-F052-4BCE-8759-48CF4B0EAA2C}"/>
              </a:ext>
            </a:extLst>
          </p:cNvPr>
          <p:cNvGrpSpPr/>
          <p:nvPr/>
        </p:nvGrpSpPr>
        <p:grpSpPr>
          <a:xfrm>
            <a:off x="5465603" y="2234433"/>
            <a:ext cx="2934589" cy="907589"/>
            <a:chOff x="6818250" y="865572"/>
            <a:chExt cx="2934589" cy="907589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E1DF447-6874-4D70-83F8-6D558007D970}"/>
                </a:ext>
              </a:extLst>
            </p:cNvPr>
            <p:cNvSpPr txBox="1"/>
            <p:nvPr/>
          </p:nvSpPr>
          <p:spPr>
            <a:xfrm>
              <a:off x="6818250" y="865572"/>
              <a:ext cx="2695205" cy="4616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TW" altLang="en-US" sz="2400" dirty="0" smtClean="0">
                  <a:solidFill>
                    <a:schemeClr val="tx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我們重視智能居家</a:t>
              </a:r>
              <a:endParaRPr lang="zh-CN" altLang="en-US" sz="2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7BDC1DE-0FA2-4525-B67D-A79A352B9C88}"/>
                </a:ext>
              </a:extLst>
            </p:cNvPr>
            <p:cNvSpPr txBox="1"/>
            <p:nvPr/>
          </p:nvSpPr>
          <p:spPr>
            <a:xfrm>
              <a:off x="6818251" y="1249941"/>
              <a:ext cx="2934588" cy="5232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TW" altLang="en-US" sz="1400" dirty="0">
                  <a:solidFill>
                    <a:schemeClr val="tx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智能居家提供</a:t>
              </a:r>
              <a:r>
                <a:rPr lang="zh-TW" altLang="en-US" sz="1400" dirty="0" smtClean="0">
                  <a:solidFill>
                    <a:schemeClr val="tx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的服務無微不至，可以說是高科技的管家</a:t>
              </a:r>
              <a:r>
                <a:rPr lang="zh-CN" altLang="en-US" sz="1400" dirty="0" smtClean="0">
                  <a:solidFill>
                    <a:schemeClr val="tx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。</a:t>
              </a:r>
              <a:endParaRPr lang="zh-CN" altLang="en-US" sz="1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82C503F-418B-4C95-8C3F-625E4FC5C09D}"/>
              </a:ext>
            </a:extLst>
          </p:cNvPr>
          <p:cNvGrpSpPr/>
          <p:nvPr/>
        </p:nvGrpSpPr>
        <p:grpSpPr>
          <a:xfrm>
            <a:off x="716980" y="2795949"/>
            <a:ext cx="3306943" cy="1123033"/>
            <a:chOff x="6818250" y="865572"/>
            <a:chExt cx="3306943" cy="1123033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1CDA83D9-B5B3-4B51-9568-282AE6FB17A6}"/>
                </a:ext>
              </a:extLst>
            </p:cNvPr>
            <p:cNvSpPr txBox="1"/>
            <p:nvPr/>
          </p:nvSpPr>
          <p:spPr>
            <a:xfrm>
              <a:off x="7057634" y="865572"/>
              <a:ext cx="2695205" cy="4616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r">
                <a:lnSpc>
                  <a:spcPct val="100000"/>
                </a:lnSpc>
              </a:pPr>
              <a:r>
                <a:rPr lang="zh-TW" altLang="en-US" sz="2400" dirty="0" smtClean="0">
                  <a:solidFill>
                    <a:schemeClr val="tx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我們重視居家安全</a:t>
              </a:r>
              <a:endParaRPr lang="zh-CN" altLang="en-US" sz="2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8499887B-3C46-4E34-82F1-E0CA09E14278}"/>
                </a:ext>
              </a:extLst>
            </p:cNvPr>
            <p:cNvSpPr txBox="1"/>
            <p:nvPr/>
          </p:nvSpPr>
          <p:spPr>
            <a:xfrm>
              <a:off x="6818250" y="1249941"/>
              <a:ext cx="3306943" cy="73866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r">
                <a:lnSpc>
                  <a:spcPct val="100000"/>
                </a:lnSpc>
              </a:pPr>
              <a:r>
                <a:rPr lang="zh-TW" altLang="en-US" sz="1400" dirty="0" smtClean="0">
                  <a:solidFill>
                    <a:schemeClr val="tx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安全</a:t>
              </a:r>
              <a:r>
                <a:rPr lang="en-US" altLang="zh-TW" sz="1400" dirty="0" smtClean="0">
                  <a:solidFill>
                    <a:schemeClr val="tx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(safety)</a:t>
              </a:r>
              <a:r>
                <a:rPr lang="zh-TW" altLang="en-US" sz="1400" dirty="0" smtClean="0">
                  <a:solidFill>
                    <a:schemeClr val="tx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，這是台灣人最重視的議題之一，平常大家只談論外出時要注意安全，但居家安全卻乏人問津</a:t>
              </a:r>
              <a:r>
                <a:rPr lang="zh-CN" altLang="en-US" sz="1400" dirty="0" smtClean="0">
                  <a:solidFill>
                    <a:schemeClr val="tx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。</a:t>
              </a:r>
              <a:endParaRPr lang="zh-CN" altLang="en-US" sz="1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sp>
        <p:nvSpPr>
          <p:cNvPr id="15" name="Freeform 9">
            <a:extLst>
              <a:ext uri="{FF2B5EF4-FFF2-40B4-BE49-F238E27FC236}">
                <a16:creationId xmlns:a16="http://schemas.microsoft.com/office/drawing/2014/main" id="{4556EFAA-0BFE-4925-9B59-DAB5569FC550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AEE9447-25E0-4DFD-BFC6-330C076EA412}"/>
              </a:ext>
            </a:extLst>
          </p:cNvPr>
          <p:cNvSpPr txBox="1"/>
          <p:nvPr/>
        </p:nvSpPr>
        <p:spPr>
          <a:xfrm>
            <a:off x="1866315" y="270357"/>
            <a:ext cx="2695205" cy="95410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800" dirty="0" smtClean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我們是個創新的團隊</a:t>
            </a:r>
            <a:r>
              <a:rPr lang="en-US" altLang="zh-TW" sz="2800" dirty="0" smtClean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….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141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>
            <a:extLst>
              <a:ext uri="{FF2B5EF4-FFF2-40B4-BE49-F238E27FC236}">
                <a16:creationId xmlns:a16="http://schemas.microsoft.com/office/drawing/2014/main" id="{88F0AC88-C324-4E89-8947-27026F05893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168688" y="3426458"/>
            <a:ext cx="996308" cy="308516"/>
            <a:chOff x="2779" y="1684"/>
            <a:chExt cx="352" cy="109"/>
          </a:xfrm>
          <a:solidFill>
            <a:schemeClr val="accent1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8992A3F3-89B8-4F71-BEB5-2F9E581A0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7" y="1690"/>
              <a:ext cx="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E518C74D-352E-42EC-854D-2B6A0D532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0" y="179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6D07EA71-E406-45AD-BF8C-BFA4C9C595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9" y="1693"/>
              <a:ext cx="24" cy="97"/>
            </a:xfrm>
            <a:custGeom>
              <a:avLst/>
              <a:gdLst>
                <a:gd name="T0" fmla="*/ 3 w 9"/>
                <a:gd name="T1" fmla="*/ 28 h 34"/>
                <a:gd name="T2" fmla="*/ 7 w 9"/>
                <a:gd name="T3" fmla="*/ 27 h 34"/>
                <a:gd name="T4" fmla="*/ 8 w 9"/>
                <a:gd name="T5" fmla="*/ 24 h 34"/>
                <a:gd name="T6" fmla="*/ 7 w 9"/>
                <a:gd name="T7" fmla="*/ 23 h 34"/>
                <a:gd name="T8" fmla="*/ 8 w 9"/>
                <a:gd name="T9" fmla="*/ 22 h 34"/>
                <a:gd name="T10" fmla="*/ 8 w 9"/>
                <a:gd name="T11" fmla="*/ 17 h 34"/>
                <a:gd name="T12" fmla="*/ 6 w 9"/>
                <a:gd name="T13" fmla="*/ 19 h 34"/>
                <a:gd name="T14" fmla="*/ 5 w 9"/>
                <a:gd name="T15" fmla="*/ 18 h 34"/>
                <a:gd name="T16" fmla="*/ 8 w 9"/>
                <a:gd name="T17" fmla="*/ 13 h 34"/>
                <a:gd name="T18" fmla="*/ 8 w 9"/>
                <a:gd name="T19" fmla="*/ 12 h 34"/>
                <a:gd name="T20" fmla="*/ 8 w 9"/>
                <a:gd name="T21" fmla="*/ 10 h 34"/>
                <a:gd name="T22" fmla="*/ 9 w 9"/>
                <a:gd name="T23" fmla="*/ 10 h 34"/>
                <a:gd name="T24" fmla="*/ 9 w 9"/>
                <a:gd name="T25" fmla="*/ 4 h 34"/>
                <a:gd name="T26" fmla="*/ 5 w 9"/>
                <a:gd name="T27" fmla="*/ 3 h 34"/>
                <a:gd name="T28" fmla="*/ 3 w 9"/>
                <a:gd name="T29" fmla="*/ 0 h 34"/>
                <a:gd name="T30" fmla="*/ 3 w 9"/>
                <a:gd name="T31" fmla="*/ 0 h 34"/>
                <a:gd name="T32" fmla="*/ 1 w 9"/>
                <a:gd name="T33" fmla="*/ 31 h 34"/>
                <a:gd name="T34" fmla="*/ 3 w 9"/>
                <a:gd name="T35" fmla="*/ 34 h 34"/>
                <a:gd name="T36" fmla="*/ 3 w 9"/>
                <a:gd name="T37" fmla="*/ 2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" h="34">
                  <a:moveTo>
                    <a:pt x="3" y="28"/>
                  </a:moveTo>
                  <a:cubicBezTo>
                    <a:pt x="5" y="28"/>
                    <a:pt x="6" y="27"/>
                    <a:pt x="7" y="27"/>
                  </a:cubicBezTo>
                  <a:cubicBezTo>
                    <a:pt x="7" y="26"/>
                    <a:pt x="7" y="25"/>
                    <a:pt x="8" y="24"/>
                  </a:cubicBezTo>
                  <a:cubicBezTo>
                    <a:pt x="7" y="24"/>
                    <a:pt x="6" y="23"/>
                    <a:pt x="7" y="23"/>
                  </a:cubicBezTo>
                  <a:cubicBezTo>
                    <a:pt x="7" y="23"/>
                    <a:pt x="7" y="23"/>
                    <a:pt x="8" y="22"/>
                  </a:cubicBezTo>
                  <a:cubicBezTo>
                    <a:pt x="8" y="21"/>
                    <a:pt x="8" y="19"/>
                    <a:pt x="8" y="17"/>
                  </a:cubicBezTo>
                  <a:cubicBezTo>
                    <a:pt x="7" y="18"/>
                    <a:pt x="6" y="18"/>
                    <a:pt x="6" y="19"/>
                  </a:cubicBezTo>
                  <a:cubicBezTo>
                    <a:pt x="5" y="19"/>
                    <a:pt x="4" y="19"/>
                    <a:pt x="5" y="18"/>
                  </a:cubicBezTo>
                  <a:cubicBezTo>
                    <a:pt x="6" y="16"/>
                    <a:pt x="7" y="15"/>
                    <a:pt x="8" y="13"/>
                  </a:cubicBezTo>
                  <a:cubicBezTo>
                    <a:pt x="8" y="13"/>
                    <a:pt x="8" y="12"/>
                    <a:pt x="8" y="12"/>
                  </a:cubicBezTo>
                  <a:cubicBezTo>
                    <a:pt x="8" y="12"/>
                    <a:pt x="7" y="11"/>
                    <a:pt x="8" y="10"/>
                  </a:cubicBezTo>
                  <a:cubicBezTo>
                    <a:pt x="8" y="10"/>
                    <a:pt x="8" y="10"/>
                    <a:pt x="9" y="10"/>
                  </a:cubicBezTo>
                  <a:cubicBezTo>
                    <a:pt x="9" y="8"/>
                    <a:pt x="9" y="6"/>
                    <a:pt x="9" y="4"/>
                  </a:cubicBezTo>
                  <a:cubicBezTo>
                    <a:pt x="8" y="4"/>
                    <a:pt x="7" y="3"/>
                    <a:pt x="5" y="3"/>
                  </a:cubicBezTo>
                  <a:cubicBezTo>
                    <a:pt x="4" y="3"/>
                    <a:pt x="3" y="1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10"/>
                    <a:pt x="1" y="21"/>
                    <a:pt x="1" y="31"/>
                  </a:cubicBezTo>
                  <a:cubicBezTo>
                    <a:pt x="1" y="32"/>
                    <a:pt x="2" y="33"/>
                    <a:pt x="3" y="34"/>
                  </a:cubicBezTo>
                  <a:cubicBezTo>
                    <a:pt x="1" y="33"/>
                    <a:pt x="0" y="28"/>
                    <a:pt x="3" y="2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18EF82E0-FE7E-47E7-B2DF-22D8FF7DF3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0" y="168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8E6A56B7-AC2C-4599-A1E7-310F41312F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1" y="173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DA34A833-7825-46A2-A5AD-512F984F9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" y="169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8A0893B4-D4B9-4105-BCBE-53EF7A13E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7" y="1684"/>
              <a:ext cx="339" cy="26"/>
            </a:xfrm>
            <a:custGeom>
              <a:avLst/>
              <a:gdLst>
                <a:gd name="T0" fmla="*/ 2 w 124"/>
                <a:gd name="T1" fmla="*/ 6 h 9"/>
                <a:gd name="T2" fmla="*/ 6 w 124"/>
                <a:gd name="T3" fmla="*/ 7 h 9"/>
                <a:gd name="T4" fmla="*/ 12 w 124"/>
                <a:gd name="T5" fmla="*/ 7 h 9"/>
                <a:gd name="T6" fmla="*/ 13 w 124"/>
                <a:gd name="T7" fmla="*/ 6 h 9"/>
                <a:gd name="T8" fmla="*/ 14 w 124"/>
                <a:gd name="T9" fmla="*/ 7 h 9"/>
                <a:gd name="T10" fmla="*/ 14 w 124"/>
                <a:gd name="T11" fmla="*/ 7 h 9"/>
                <a:gd name="T12" fmla="*/ 20 w 124"/>
                <a:gd name="T13" fmla="*/ 7 h 9"/>
                <a:gd name="T14" fmla="*/ 22 w 124"/>
                <a:gd name="T15" fmla="*/ 6 h 9"/>
                <a:gd name="T16" fmla="*/ 23 w 124"/>
                <a:gd name="T17" fmla="*/ 7 h 9"/>
                <a:gd name="T18" fmla="*/ 23 w 124"/>
                <a:gd name="T19" fmla="*/ 7 h 9"/>
                <a:gd name="T20" fmla="*/ 60 w 124"/>
                <a:gd name="T21" fmla="*/ 8 h 9"/>
                <a:gd name="T22" fmla="*/ 62 w 124"/>
                <a:gd name="T23" fmla="*/ 7 h 9"/>
                <a:gd name="T24" fmla="*/ 63 w 124"/>
                <a:gd name="T25" fmla="*/ 8 h 9"/>
                <a:gd name="T26" fmla="*/ 71 w 124"/>
                <a:gd name="T27" fmla="*/ 8 h 9"/>
                <a:gd name="T28" fmla="*/ 72 w 124"/>
                <a:gd name="T29" fmla="*/ 8 h 9"/>
                <a:gd name="T30" fmla="*/ 73 w 124"/>
                <a:gd name="T31" fmla="*/ 8 h 9"/>
                <a:gd name="T32" fmla="*/ 83 w 124"/>
                <a:gd name="T33" fmla="*/ 8 h 9"/>
                <a:gd name="T34" fmla="*/ 83 w 124"/>
                <a:gd name="T35" fmla="*/ 8 h 9"/>
                <a:gd name="T36" fmla="*/ 84 w 124"/>
                <a:gd name="T37" fmla="*/ 8 h 9"/>
                <a:gd name="T38" fmla="*/ 93 w 124"/>
                <a:gd name="T39" fmla="*/ 8 h 9"/>
                <a:gd name="T40" fmla="*/ 93 w 124"/>
                <a:gd name="T41" fmla="*/ 8 h 9"/>
                <a:gd name="T42" fmla="*/ 94 w 124"/>
                <a:gd name="T43" fmla="*/ 8 h 9"/>
                <a:gd name="T44" fmla="*/ 104 w 124"/>
                <a:gd name="T45" fmla="*/ 9 h 9"/>
                <a:gd name="T46" fmla="*/ 105 w 124"/>
                <a:gd name="T47" fmla="*/ 8 h 9"/>
                <a:gd name="T48" fmla="*/ 106 w 124"/>
                <a:gd name="T49" fmla="*/ 9 h 9"/>
                <a:gd name="T50" fmla="*/ 119 w 124"/>
                <a:gd name="T51" fmla="*/ 9 h 9"/>
                <a:gd name="T52" fmla="*/ 119 w 124"/>
                <a:gd name="T53" fmla="*/ 6 h 9"/>
                <a:gd name="T54" fmla="*/ 124 w 124"/>
                <a:gd name="T55" fmla="*/ 4 h 9"/>
                <a:gd name="T56" fmla="*/ 122 w 124"/>
                <a:gd name="T57" fmla="*/ 3 h 9"/>
                <a:gd name="T58" fmla="*/ 63 w 124"/>
                <a:gd name="T59" fmla="*/ 2 h 9"/>
                <a:gd name="T60" fmla="*/ 25 w 124"/>
                <a:gd name="T61" fmla="*/ 1 h 9"/>
                <a:gd name="T62" fmla="*/ 4 w 124"/>
                <a:gd name="T63" fmla="*/ 0 h 9"/>
                <a:gd name="T64" fmla="*/ 1 w 124"/>
                <a:gd name="T65" fmla="*/ 1 h 9"/>
                <a:gd name="T66" fmla="*/ 1 w 124"/>
                <a:gd name="T67" fmla="*/ 1 h 9"/>
                <a:gd name="T68" fmla="*/ 1 w 124"/>
                <a:gd name="T69" fmla="*/ 2 h 9"/>
                <a:gd name="T70" fmla="*/ 0 w 124"/>
                <a:gd name="T71" fmla="*/ 2 h 9"/>
                <a:gd name="T72" fmla="*/ 0 w 124"/>
                <a:gd name="T73" fmla="*/ 3 h 9"/>
                <a:gd name="T74" fmla="*/ 2 w 124"/>
                <a:gd name="T75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4" h="9">
                  <a:moveTo>
                    <a:pt x="2" y="6"/>
                  </a:moveTo>
                  <a:cubicBezTo>
                    <a:pt x="4" y="6"/>
                    <a:pt x="5" y="7"/>
                    <a:pt x="6" y="7"/>
                  </a:cubicBezTo>
                  <a:cubicBezTo>
                    <a:pt x="8" y="7"/>
                    <a:pt x="10" y="7"/>
                    <a:pt x="12" y="7"/>
                  </a:cubicBezTo>
                  <a:cubicBezTo>
                    <a:pt x="12" y="7"/>
                    <a:pt x="13" y="6"/>
                    <a:pt x="13" y="6"/>
                  </a:cubicBezTo>
                  <a:cubicBezTo>
                    <a:pt x="14" y="6"/>
                    <a:pt x="15" y="6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6" y="7"/>
                    <a:pt x="18" y="7"/>
                    <a:pt x="20" y="7"/>
                  </a:cubicBezTo>
                  <a:cubicBezTo>
                    <a:pt x="21" y="7"/>
                    <a:pt x="21" y="6"/>
                    <a:pt x="22" y="6"/>
                  </a:cubicBezTo>
                  <a:cubicBezTo>
                    <a:pt x="22" y="6"/>
                    <a:pt x="23" y="6"/>
                    <a:pt x="23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35" y="8"/>
                    <a:pt x="48" y="8"/>
                    <a:pt x="60" y="8"/>
                  </a:cubicBezTo>
                  <a:cubicBezTo>
                    <a:pt x="61" y="8"/>
                    <a:pt x="62" y="7"/>
                    <a:pt x="62" y="7"/>
                  </a:cubicBezTo>
                  <a:cubicBezTo>
                    <a:pt x="63" y="7"/>
                    <a:pt x="64" y="8"/>
                    <a:pt x="63" y="8"/>
                  </a:cubicBezTo>
                  <a:cubicBezTo>
                    <a:pt x="66" y="8"/>
                    <a:pt x="69" y="8"/>
                    <a:pt x="71" y="8"/>
                  </a:cubicBezTo>
                  <a:cubicBezTo>
                    <a:pt x="71" y="8"/>
                    <a:pt x="71" y="8"/>
                    <a:pt x="72" y="8"/>
                  </a:cubicBezTo>
                  <a:cubicBezTo>
                    <a:pt x="72" y="8"/>
                    <a:pt x="72" y="8"/>
                    <a:pt x="73" y="8"/>
                  </a:cubicBezTo>
                  <a:cubicBezTo>
                    <a:pt x="76" y="8"/>
                    <a:pt x="79" y="8"/>
                    <a:pt x="83" y="8"/>
                  </a:cubicBezTo>
                  <a:cubicBezTo>
                    <a:pt x="83" y="8"/>
                    <a:pt x="83" y="8"/>
                    <a:pt x="83" y="8"/>
                  </a:cubicBezTo>
                  <a:cubicBezTo>
                    <a:pt x="83" y="8"/>
                    <a:pt x="84" y="8"/>
                    <a:pt x="84" y="8"/>
                  </a:cubicBezTo>
                  <a:cubicBezTo>
                    <a:pt x="87" y="8"/>
                    <a:pt x="90" y="8"/>
                    <a:pt x="93" y="8"/>
                  </a:cubicBezTo>
                  <a:cubicBezTo>
                    <a:pt x="93" y="8"/>
                    <a:pt x="93" y="8"/>
                    <a:pt x="93" y="8"/>
                  </a:cubicBezTo>
                  <a:cubicBezTo>
                    <a:pt x="94" y="8"/>
                    <a:pt x="94" y="8"/>
                    <a:pt x="94" y="8"/>
                  </a:cubicBezTo>
                  <a:cubicBezTo>
                    <a:pt x="98" y="9"/>
                    <a:pt x="101" y="9"/>
                    <a:pt x="104" y="9"/>
                  </a:cubicBezTo>
                  <a:cubicBezTo>
                    <a:pt x="104" y="8"/>
                    <a:pt x="104" y="8"/>
                    <a:pt x="105" y="8"/>
                  </a:cubicBezTo>
                  <a:cubicBezTo>
                    <a:pt x="105" y="8"/>
                    <a:pt x="106" y="8"/>
                    <a:pt x="106" y="9"/>
                  </a:cubicBezTo>
                  <a:cubicBezTo>
                    <a:pt x="110" y="9"/>
                    <a:pt x="115" y="9"/>
                    <a:pt x="119" y="9"/>
                  </a:cubicBezTo>
                  <a:cubicBezTo>
                    <a:pt x="119" y="8"/>
                    <a:pt x="119" y="7"/>
                    <a:pt x="119" y="6"/>
                  </a:cubicBezTo>
                  <a:cubicBezTo>
                    <a:pt x="119" y="3"/>
                    <a:pt x="122" y="3"/>
                    <a:pt x="124" y="4"/>
                  </a:cubicBezTo>
                  <a:cubicBezTo>
                    <a:pt x="124" y="3"/>
                    <a:pt x="123" y="3"/>
                    <a:pt x="122" y="3"/>
                  </a:cubicBezTo>
                  <a:cubicBezTo>
                    <a:pt x="103" y="2"/>
                    <a:pt x="83" y="2"/>
                    <a:pt x="63" y="2"/>
                  </a:cubicBezTo>
                  <a:cubicBezTo>
                    <a:pt x="50" y="2"/>
                    <a:pt x="37" y="2"/>
                    <a:pt x="25" y="1"/>
                  </a:cubicBezTo>
                  <a:cubicBezTo>
                    <a:pt x="18" y="1"/>
                    <a:pt x="11" y="2"/>
                    <a:pt x="4" y="0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4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D83E4DF4-D616-4DB7-BCB4-5ADA08DBA8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3" y="179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77F3A574-6A6F-4C4E-9FF5-4C7C7C04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9" y="1693"/>
              <a:ext cx="22" cy="94"/>
            </a:xfrm>
            <a:custGeom>
              <a:avLst/>
              <a:gdLst>
                <a:gd name="T0" fmla="*/ 7 w 8"/>
                <a:gd name="T1" fmla="*/ 1 h 33"/>
                <a:gd name="T2" fmla="*/ 7 w 8"/>
                <a:gd name="T3" fmla="*/ 1 h 33"/>
                <a:gd name="T4" fmla="*/ 6 w 8"/>
                <a:gd name="T5" fmla="*/ 1 h 33"/>
                <a:gd name="T6" fmla="*/ 1 w 8"/>
                <a:gd name="T7" fmla="*/ 3 h 33"/>
                <a:gd name="T8" fmla="*/ 1 w 8"/>
                <a:gd name="T9" fmla="*/ 6 h 33"/>
                <a:gd name="T10" fmla="*/ 1 w 8"/>
                <a:gd name="T11" fmla="*/ 10 h 33"/>
                <a:gd name="T12" fmla="*/ 1 w 8"/>
                <a:gd name="T13" fmla="*/ 10 h 33"/>
                <a:gd name="T14" fmla="*/ 2 w 8"/>
                <a:gd name="T15" fmla="*/ 11 h 33"/>
                <a:gd name="T16" fmla="*/ 1 w 8"/>
                <a:gd name="T17" fmla="*/ 13 h 33"/>
                <a:gd name="T18" fmla="*/ 0 w 8"/>
                <a:gd name="T19" fmla="*/ 29 h 33"/>
                <a:gd name="T20" fmla="*/ 3 w 8"/>
                <a:gd name="T21" fmla="*/ 29 h 33"/>
                <a:gd name="T22" fmla="*/ 6 w 8"/>
                <a:gd name="T23" fmla="*/ 33 h 33"/>
                <a:gd name="T24" fmla="*/ 6 w 8"/>
                <a:gd name="T25" fmla="*/ 32 h 33"/>
                <a:gd name="T26" fmla="*/ 7 w 8"/>
                <a:gd name="T27" fmla="*/ 3 h 33"/>
                <a:gd name="T28" fmla="*/ 7 w 8"/>
                <a:gd name="T29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" h="33">
                  <a:moveTo>
                    <a:pt x="7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0"/>
                    <a:pt x="1" y="0"/>
                    <a:pt x="1" y="3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1" y="8"/>
                    <a:pt x="1" y="9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2" y="10"/>
                    <a:pt x="3" y="11"/>
                    <a:pt x="2" y="11"/>
                  </a:cubicBezTo>
                  <a:cubicBezTo>
                    <a:pt x="2" y="12"/>
                    <a:pt x="1" y="13"/>
                    <a:pt x="1" y="13"/>
                  </a:cubicBezTo>
                  <a:cubicBezTo>
                    <a:pt x="1" y="19"/>
                    <a:pt x="0" y="24"/>
                    <a:pt x="0" y="29"/>
                  </a:cubicBezTo>
                  <a:cubicBezTo>
                    <a:pt x="1" y="29"/>
                    <a:pt x="2" y="29"/>
                    <a:pt x="3" y="29"/>
                  </a:cubicBezTo>
                  <a:cubicBezTo>
                    <a:pt x="5" y="29"/>
                    <a:pt x="6" y="31"/>
                    <a:pt x="6" y="33"/>
                  </a:cubicBezTo>
                  <a:cubicBezTo>
                    <a:pt x="6" y="33"/>
                    <a:pt x="6" y="33"/>
                    <a:pt x="6" y="32"/>
                  </a:cubicBezTo>
                  <a:cubicBezTo>
                    <a:pt x="6" y="23"/>
                    <a:pt x="8" y="13"/>
                    <a:pt x="7" y="3"/>
                  </a:cubicBezTo>
                  <a:cubicBezTo>
                    <a:pt x="7" y="2"/>
                    <a:pt x="7" y="2"/>
                    <a:pt x="7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23190CAE-2976-46BA-961E-5A3365EBA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9" y="1770"/>
              <a:ext cx="347" cy="23"/>
            </a:xfrm>
            <a:custGeom>
              <a:avLst/>
              <a:gdLst>
                <a:gd name="T0" fmla="*/ 124 w 127"/>
                <a:gd name="T1" fmla="*/ 2 h 8"/>
                <a:gd name="T2" fmla="*/ 121 w 127"/>
                <a:gd name="T3" fmla="*/ 2 h 8"/>
                <a:gd name="T4" fmla="*/ 73 w 127"/>
                <a:gd name="T5" fmla="*/ 1 h 8"/>
                <a:gd name="T6" fmla="*/ 72 w 127"/>
                <a:gd name="T7" fmla="*/ 1 h 8"/>
                <a:gd name="T8" fmla="*/ 71 w 127"/>
                <a:gd name="T9" fmla="*/ 1 h 8"/>
                <a:gd name="T10" fmla="*/ 58 w 127"/>
                <a:gd name="T11" fmla="*/ 1 h 8"/>
                <a:gd name="T12" fmla="*/ 54 w 127"/>
                <a:gd name="T13" fmla="*/ 1 h 8"/>
                <a:gd name="T14" fmla="*/ 51 w 127"/>
                <a:gd name="T15" fmla="*/ 2 h 8"/>
                <a:gd name="T16" fmla="*/ 51 w 127"/>
                <a:gd name="T17" fmla="*/ 1 h 8"/>
                <a:gd name="T18" fmla="*/ 51 w 127"/>
                <a:gd name="T19" fmla="*/ 1 h 8"/>
                <a:gd name="T20" fmla="*/ 24 w 127"/>
                <a:gd name="T21" fmla="*/ 0 h 8"/>
                <a:gd name="T22" fmla="*/ 24 w 127"/>
                <a:gd name="T23" fmla="*/ 0 h 8"/>
                <a:gd name="T24" fmla="*/ 22 w 127"/>
                <a:gd name="T25" fmla="*/ 0 h 8"/>
                <a:gd name="T26" fmla="*/ 7 w 127"/>
                <a:gd name="T27" fmla="*/ 0 h 8"/>
                <a:gd name="T28" fmla="*/ 3 w 127"/>
                <a:gd name="T29" fmla="*/ 1 h 8"/>
                <a:gd name="T30" fmla="*/ 3 w 127"/>
                <a:gd name="T31" fmla="*/ 7 h 8"/>
                <a:gd name="T32" fmla="*/ 4 w 127"/>
                <a:gd name="T33" fmla="*/ 7 h 8"/>
                <a:gd name="T34" fmla="*/ 4 w 127"/>
                <a:gd name="T35" fmla="*/ 7 h 8"/>
                <a:gd name="T36" fmla="*/ 5 w 127"/>
                <a:gd name="T37" fmla="*/ 7 h 8"/>
                <a:gd name="T38" fmla="*/ 24 w 127"/>
                <a:gd name="T39" fmla="*/ 6 h 8"/>
                <a:gd name="T40" fmla="*/ 60 w 127"/>
                <a:gd name="T41" fmla="*/ 7 h 8"/>
                <a:gd name="T42" fmla="*/ 124 w 127"/>
                <a:gd name="T43" fmla="*/ 8 h 8"/>
                <a:gd name="T44" fmla="*/ 126 w 127"/>
                <a:gd name="T45" fmla="*/ 7 h 8"/>
                <a:gd name="T46" fmla="*/ 126 w 127"/>
                <a:gd name="T47" fmla="*/ 7 h 8"/>
                <a:gd name="T48" fmla="*/ 127 w 127"/>
                <a:gd name="T49" fmla="*/ 6 h 8"/>
                <a:gd name="T50" fmla="*/ 124 w 127"/>
                <a:gd name="T5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7" h="8">
                  <a:moveTo>
                    <a:pt x="124" y="2"/>
                  </a:moveTo>
                  <a:cubicBezTo>
                    <a:pt x="123" y="2"/>
                    <a:pt x="122" y="2"/>
                    <a:pt x="121" y="2"/>
                  </a:cubicBezTo>
                  <a:cubicBezTo>
                    <a:pt x="105" y="2"/>
                    <a:pt x="89" y="2"/>
                    <a:pt x="73" y="1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2" y="1"/>
                    <a:pt x="72" y="1"/>
                    <a:pt x="71" y="1"/>
                  </a:cubicBezTo>
                  <a:cubicBezTo>
                    <a:pt x="67" y="1"/>
                    <a:pt x="63" y="1"/>
                    <a:pt x="58" y="1"/>
                  </a:cubicBezTo>
                  <a:cubicBezTo>
                    <a:pt x="57" y="1"/>
                    <a:pt x="55" y="1"/>
                    <a:pt x="54" y="1"/>
                  </a:cubicBezTo>
                  <a:cubicBezTo>
                    <a:pt x="53" y="1"/>
                    <a:pt x="52" y="2"/>
                    <a:pt x="51" y="2"/>
                  </a:cubicBezTo>
                  <a:cubicBezTo>
                    <a:pt x="51" y="3"/>
                    <a:pt x="50" y="2"/>
                    <a:pt x="51" y="1"/>
                  </a:cubicBezTo>
                  <a:cubicBezTo>
                    <a:pt x="51" y="1"/>
                    <a:pt x="51" y="1"/>
                    <a:pt x="51" y="1"/>
                  </a:cubicBezTo>
                  <a:cubicBezTo>
                    <a:pt x="42" y="1"/>
                    <a:pt x="33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3" y="0"/>
                    <a:pt x="23" y="0"/>
                    <a:pt x="22" y="0"/>
                  </a:cubicBezTo>
                  <a:cubicBezTo>
                    <a:pt x="18" y="0"/>
                    <a:pt x="12" y="0"/>
                    <a:pt x="7" y="0"/>
                  </a:cubicBezTo>
                  <a:cubicBezTo>
                    <a:pt x="6" y="0"/>
                    <a:pt x="5" y="1"/>
                    <a:pt x="3" y="1"/>
                  </a:cubicBezTo>
                  <a:cubicBezTo>
                    <a:pt x="0" y="1"/>
                    <a:pt x="1" y="6"/>
                    <a:pt x="3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11" y="6"/>
                    <a:pt x="18" y="6"/>
                    <a:pt x="24" y="6"/>
                  </a:cubicBezTo>
                  <a:cubicBezTo>
                    <a:pt x="36" y="7"/>
                    <a:pt x="48" y="7"/>
                    <a:pt x="60" y="7"/>
                  </a:cubicBezTo>
                  <a:cubicBezTo>
                    <a:pt x="82" y="8"/>
                    <a:pt x="103" y="8"/>
                    <a:pt x="124" y="8"/>
                  </a:cubicBezTo>
                  <a:cubicBezTo>
                    <a:pt x="125" y="8"/>
                    <a:pt x="126" y="8"/>
                    <a:pt x="126" y="7"/>
                  </a:cubicBezTo>
                  <a:cubicBezTo>
                    <a:pt x="126" y="7"/>
                    <a:pt x="126" y="7"/>
                    <a:pt x="126" y="7"/>
                  </a:cubicBezTo>
                  <a:cubicBezTo>
                    <a:pt x="127" y="6"/>
                    <a:pt x="127" y="6"/>
                    <a:pt x="127" y="6"/>
                  </a:cubicBezTo>
                  <a:cubicBezTo>
                    <a:pt x="127" y="4"/>
                    <a:pt x="126" y="2"/>
                    <a:pt x="124" y="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E2A93B0-56F9-4593-A470-437F0AF4396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953536" y="3036820"/>
            <a:ext cx="1154812" cy="1092540"/>
            <a:chOff x="5815" y="1547"/>
            <a:chExt cx="408" cy="386"/>
          </a:xfrm>
          <a:solidFill>
            <a:schemeClr val="accent1"/>
          </a:solidFill>
        </p:grpSpPr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B1689470-D774-425A-82BB-D78A5CE72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4" y="1754"/>
              <a:ext cx="3" cy="2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0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1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30A2149A-CF5E-4BDC-9228-5BD476D70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5" y="1702"/>
              <a:ext cx="22" cy="90"/>
            </a:xfrm>
            <a:custGeom>
              <a:avLst/>
              <a:gdLst>
                <a:gd name="T0" fmla="*/ 3 w 8"/>
                <a:gd name="T1" fmla="*/ 33 h 33"/>
                <a:gd name="T2" fmla="*/ 5 w 8"/>
                <a:gd name="T3" fmla="*/ 28 h 33"/>
                <a:gd name="T4" fmla="*/ 7 w 8"/>
                <a:gd name="T5" fmla="*/ 28 h 33"/>
                <a:gd name="T6" fmla="*/ 7 w 8"/>
                <a:gd name="T7" fmla="*/ 27 h 33"/>
                <a:gd name="T8" fmla="*/ 8 w 8"/>
                <a:gd name="T9" fmla="*/ 26 h 33"/>
                <a:gd name="T10" fmla="*/ 8 w 8"/>
                <a:gd name="T11" fmla="*/ 21 h 33"/>
                <a:gd name="T12" fmla="*/ 6 w 8"/>
                <a:gd name="T13" fmla="*/ 23 h 33"/>
                <a:gd name="T14" fmla="*/ 5 w 8"/>
                <a:gd name="T15" fmla="*/ 22 h 33"/>
                <a:gd name="T16" fmla="*/ 8 w 8"/>
                <a:gd name="T17" fmla="*/ 17 h 33"/>
                <a:gd name="T18" fmla="*/ 8 w 8"/>
                <a:gd name="T19" fmla="*/ 15 h 33"/>
                <a:gd name="T20" fmla="*/ 7 w 8"/>
                <a:gd name="T21" fmla="*/ 15 h 33"/>
                <a:gd name="T22" fmla="*/ 6 w 8"/>
                <a:gd name="T23" fmla="*/ 15 h 33"/>
                <a:gd name="T24" fmla="*/ 8 w 8"/>
                <a:gd name="T25" fmla="*/ 12 h 33"/>
                <a:gd name="T26" fmla="*/ 7 w 8"/>
                <a:gd name="T27" fmla="*/ 5 h 33"/>
                <a:gd name="T28" fmla="*/ 4 w 8"/>
                <a:gd name="T29" fmla="*/ 5 h 33"/>
                <a:gd name="T30" fmla="*/ 2 w 8"/>
                <a:gd name="T31" fmla="*/ 0 h 33"/>
                <a:gd name="T32" fmla="*/ 1 w 8"/>
                <a:gd name="T33" fmla="*/ 2 h 33"/>
                <a:gd name="T34" fmla="*/ 2 w 8"/>
                <a:gd name="T35" fmla="*/ 31 h 33"/>
                <a:gd name="T36" fmla="*/ 3 w 8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" h="33">
                  <a:moveTo>
                    <a:pt x="3" y="33"/>
                  </a:moveTo>
                  <a:cubicBezTo>
                    <a:pt x="2" y="31"/>
                    <a:pt x="2" y="28"/>
                    <a:pt x="5" y="28"/>
                  </a:cubicBezTo>
                  <a:cubicBezTo>
                    <a:pt x="6" y="28"/>
                    <a:pt x="7" y="28"/>
                    <a:pt x="7" y="28"/>
                  </a:cubicBezTo>
                  <a:cubicBezTo>
                    <a:pt x="7" y="28"/>
                    <a:pt x="7" y="27"/>
                    <a:pt x="7" y="27"/>
                  </a:cubicBezTo>
                  <a:cubicBezTo>
                    <a:pt x="8" y="27"/>
                    <a:pt x="8" y="26"/>
                    <a:pt x="8" y="26"/>
                  </a:cubicBezTo>
                  <a:cubicBezTo>
                    <a:pt x="8" y="24"/>
                    <a:pt x="8" y="23"/>
                    <a:pt x="8" y="21"/>
                  </a:cubicBezTo>
                  <a:cubicBezTo>
                    <a:pt x="7" y="22"/>
                    <a:pt x="7" y="22"/>
                    <a:pt x="6" y="23"/>
                  </a:cubicBezTo>
                  <a:cubicBezTo>
                    <a:pt x="6" y="23"/>
                    <a:pt x="5" y="23"/>
                    <a:pt x="5" y="22"/>
                  </a:cubicBezTo>
                  <a:cubicBezTo>
                    <a:pt x="6" y="20"/>
                    <a:pt x="7" y="19"/>
                    <a:pt x="8" y="17"/>
                  </a:cubicBezTo>
                  <a:cubicBezTo>
                    <a:pt x="8" y="16"/>
                    <a:pt x="8" y="16"/>
                    <a:pt x="8" y="15"/>
                  </a:cubicBezTo>
                  <a:cubicBezTo>
                    <a:pt x="8" y="15"/>
                    <a:pt x="7" y="15"/>
                    <a:pt x="7" y="15"/>
                  </a:cubicBezTo>
                  <a:cubicBezTo>
                    <a:pt x="7" y="16"/>
                    <a:pt x="6" y="16"/>
                    <a:pt x="6" y="15"/>
                  </a:cubicBezTo>
                  <a:cubicBezTo>
                    <a:pt x="7" y="14"/>
                    <a:pt x="7" y="13"/>
                    <a:pt x="8" y="12"/>
                  </a:cubicBezTo>
                  <a:cubicBezTo>
                    <a:pt x="7" y="10"/>
                    <a:pt x="7" y="7"/>
                    <a:pt x="7" y="5"/>
                  </a:cubicBezTo>
                  <a:cubicBezTo>
                    <a:pt x="6" y="5"/>
                    <a:pt x="5" y="5"/>
                    <a:pt x="4" y="5"/>
                  </a:cubicBezTo>
                  <a:cubicBezTo>
                    <a:pt x="1" y="5"/>
                    <a:pt x="0" y="2"/>
                    <a:pt x="2" y="0"/>
                  </a:cubicBezTo>
                  <a:cubicBezTo>
                    <a:pt x="1" y="0"/>
                    <a:pt x="1" y="1"/>
                    <a:pt x="1" y="2"/>
                  </a:cubicBezTo>
                  <a:cubicBezTo>
                    <a:pt x="1" y="12"/>
                    <a:pt x="2" y="21"/>
                    <a:pt x="2" y="31"/>
                  </a:cubicBezTo>
                  <a:cubicBezTo>
                    <a:pt x="2" y="32"/>
                    <a:pt x="2" y="32"/>
                    <a:pt x="3" y="3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2B7B4EF2-7770-4109-9A90-0979119F8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0" y="1699"/>
              <a:ext cx="0" cy="3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2BF29E7A-92B3-403C-A4F6-7F408AD42D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3" y="179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353B563A-6995-4BF1-B409-C4660405E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7" y="1718"/>
              <a:ext cx="16" cy="90"/>
            </a:xfrm>
            <a:custGeom>
              <a:avLst/>
              <a:gdLst>
                <a:gd name="T0" fmla="*/ 2 w 6"/>
                <a:gd name="T1" fmla="*/ 3 h 33"/>
                <a:gd name="T2" fmla="*/ 0 w 6"/>
                <a:gd name="T3" fmla="*/ 3 h 33"/>
                <a:gd name="T4" fmla="*/ 0 w 6"/>
                <a:gd name="T5" fmla="*/ 26 h 33"/>
                <a:gd name="T6" fmla="*/ 0 w 6"/>
                <a:gd name="T7" fmla="*/ 26 h 33"/>
                <a:gd name="T8" fmla="*/ 1 w 6"/>
                <a:gd name="T9" fmla="*/ 32 h 33"/>
                <a:gd name="T10" fmla="*/ 6 w 6"/>
                <a:gd name="T11" fmla="*/ 29 h 33"/>
                <a:gd name="T12" fmla="*/ 6 w 6"/>
                <a:gd name="T13" fmla="*/ 0 h 33"/>
                <a:gd name="T14" fmla="*/ 6 w 6"/>
                <a:gd name="T15" fmla="*/ 0 h 33"/>
                <a:gd name="T16" fmla="*/ 2 w 6"/>
                <a:gd name="T17" fmla="*/ 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33">
                  <a:moveTo>
                    <a:pt x="2" y="3"/>
                  </a:moveTo>
                  <a:cubicBezTo>
                    <a:pt x="1" y="3"/>
                    <a:pt x="0" y="3"/>
                    <a:pt x="0" y="3"/>
                  </a:cubicBezTo>
                  <a:cubicBezTo>
                    <a:pt x="0" y="10"/>
                    <a:pt x="0" y="18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3" y="26"/>
                    <a:pt x="4" y="30"/>
                    <a:pt x="1" y="32"/>
                  </a:cubicBezTo>
                  <a:cubicBezTo>
                    <a:pt x="3" y="33"/>
                    <a:pt x="6" y="32"/>
                    <a:pt x="6" y="29"/>
                  </a:cubicBezTo>
                  <a:cubicBezTo>
                    <a:pt x="6" y="19"/>
                    <a:pt x="6" y="1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4" y="3"/>
                    <a:pt x="2" y="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013C2F88-7F0E-45B8-B986-AA303A9F94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" y="1620"/>
              <a:ext cx="3" cy="3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1 h 1"/>
                <a:gd name="T4" fmla="*/ 1 w 1"/>
                <a:gd name="T5" fmla="*/ 0 h 1"/>
                <a:gd name="T6" fmla="*/ 0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7" name="Freeform 25">
              <a:extLst>
                <a:ext uri="{FF2B5EF4-FFF2-40B4-BE49-F238E27FC236}">
                  <a16:creationId xmlns:a16="http://schemas.microsoft.com/office/drawing/2014/main" id="{512D03CA-50DE-4A16-9F61-A614F4375B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5" y="1547"/>
              <a:ext cx="146" cy="122"/>
            </a:xfrm>
            <a:custGeom>
              <a:avLst/>
              <a:gdLst>
                <a:gd name="T0" fmla="*/ 27 w 54"/>
                <a:gd name="T1" fmla="*/ 45 h 45"/>
                <a:gd name="T2" fmla="*/ 27 w 54"/>
                <a:gd name="T3" fmla="*/ 45 h 45"/>
                <a:gd name="T4" fmla="*/ 27 w 54"/>
                <a:gd name="T5" fmla="*/ 45 h 45"/>
                <a:gd name="T6" fmla="*/ 27 w 54"/>
                <a:gd name="T7" fmla="*/ 45 h 45"/>
                <a:gd name="T8" fmla="*/ 28 w 54"/>
                <a:gd name="T9" fmla="*/ 45 h 45"/>
                <a:gd name="T10" fmla="*/ 52 w 54"/>
                <a:gd name="T11" fmla="*/ 25 h 45"/>
                <a:gd name="T12" fmla="*/ 34 w 54"/>
                <a:gd name="T13" fmla="*/ 3 h 45"/>
                <a:gd name="T14" fmla="*/ 27 w 54"/>
                <a:gd name="T15" fmla="*/ 45 h 45"/>
                <a:gd name="T16" fmla="*/ 12 w 54"/>
                <a:gd name="T17" fmla="*/ 29 h 45"/>
                <a:gd name="T18" fmla="*/ 16 w 54"/>
                <a:gd name="T19" fmla="*/ 25 h 45"/>
                <a:gd name="T20" fmla="*/ 16 w 54"/>
                <a:gd name="T21" fmla="*/ 22 h 45"/>
                <a:gd name="T22" fmla="*/ 15 w 54"/>
                <a:gd name="T23" fmla="*/ 20 h 45"/>
                <a:gd name="T24" fmla="*/ 16 w 54"/>
                <a:gd name="T25" fmla="*/ 20 h 45"/>
                <a:gd name="T26" fmla="*/ 31 w 54"/>
                <a:gd name="T27" fmla="*/ 9 h 45"/>
                <a:gd name="T28" fmla="*/ 33 w 54"/>
                <a:gd name="T29" fmla="*/ 9 h 45"/>
                <a:gd name="T30" fmla="*/ 33 w 54"/>
                <a:gd name="T31" fmla="*/ 9 h 45"/>
                <a:gd name="T32" fmla="*/ 34 w 54"/>
                <a:gd name="T33" fmla="*/ 10 h 45"/>
                <a:gd name="T34" fmla="*/ 42 w 54"/>
                <a:gd name="T35" fmla="*/ 13 h 45"/>
                <a:gd name="T36" fmla="*/ 42 w 54"/>
                <a:gd name="T37" fmla="*/ 14 h 45"/>
                <a:gd name="T38" fmla="*/ 46 w 54"/>
                <a:gd name="T39" fmla="*/ 25 h 45"/>
                <a:gd name="T40" fmla="*/ 28 w 54"/>
                <a:gd name="T41" fmla="*/ 39 h 45"/>
                <a:gd name="T42" fmla="*/ 26 w 54"/>
                <a:gd name="T43" fmla="*/ 38 h 45"/>
                <a:gd name="T44" fmla="*/ 25 w 54"/>
                <a:gd name="T45" fmla="*/ 38 h 45"/>
                <a:gd name="T46" fmla="*/ 24 w 54"/>
                <a:gd name="T47" fmla="*/ 38 h 45"/>
                <a:gd name="T48" fmla="*/ 20 w 54"/>
                <a:gd name="T49" fmla="*/ 35 h 45"/>
                <a:gd name="T50" fmla="*/ 19 w 54"/>
                <a:gd name="T51" fmla="*/ 35 h 45"/>
                <a:gd name="T52" fmla="*/ 18 w 54"/>
                <a:gd name="T53" fmla="*/ 34 h 45"/>
                <a:gd name="T54" fmla="*/ 19 w 54"/>
                <a:gd name="T55" fmla="*/ 34 h 45"/>
                <a:gd name="T56" fmla="*/ 17 w 54"/>
                <a:gd name="T57" fmla="*/ 29 h 45"/>
                <a:gd name="T58" fmla="*/ 13 w 54"/>
                <a:gd name="T59" fmla="*/ 30 h 45"/>
                <a:gd name="T60" fmla="*/ 12 w 54"/>
                <a:gd name="T61" fmla="*/ 2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4" h="45">
                  <a:moveTo>
                    <a:pt x="27" y="45"/>
                  </a:moveTo>
                  <a:cubicBezTo>
                    <a:pt x="27" y="45"/>
                    <a:pt x="27" y="45"/>
                    <a:pt x="27" y="45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40" y="45"/>
                    <a:pt x="50" y="38"/>
                    <a:pt x="52" y="25"/>
                  </a:cubicBezTo>
                  <a:cubicBezTo>
                    <a:pt x="54" y="14"/>
                    <a:pt x="45" y="5"/>
                    <a:pt x="34" y="3"/>
                  </a:cubicBezTo>
                  <a:cubicBezTo>
                    <a:pt x="6" y="0"/>
                    <a:pt x="0" y="40"/>
                    <a:pt x="27" y="45"/>
                  </a:cubicBezTo>
                  <a:close/>
                  <a:moveTo>
                    <a:pt x="12" y="29"/>
                  </a:moveTo>
                  <a:cubicBezTo>
                    <a:pt x="13" y="28"/>
                    <a:pt x="14" y="26"/>
                    <a:pt x="16" y="25"/>
                  </a:cubicBezTo>
                  <a:cubicBezTo>
                    <a:pt x="16" y="24"/>
                    <a:pt x="16" y="23"/>
                    <a:pt x="16" y="22"/>
                  </a:cubicBezTo>
                  <a:cubicBezTo>
                    <a:pt x="15" y="22"/>
                    <a:pt x="15" y="21"/>
                    <a:pt x="15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7" y="14"/>
                    <a:pt x="22" y="9"/>
                    <a:pt x="31" y="9"/>
                  </a:cubicBezTo>
                  <a:cubicBezTo>
                    <a:pt x="31" y="9"/>
                    <a:pt x="32" y="9"/>
                    <a:pt x="33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4" y="9"/>
                    <a:pt x="34" y="9"/>
                    <a:pt x="34" y="10"/>
                  </a:cubicBezTo>
                  <a:cubicBezTo>
                    <a:pt x="37" y="10"/>
                    <a:pt x="40" y="11"/>
                    <a:pt x="42" y="13"/>
                  </a:cubicBezTo>
                  <a:cubicBezTo>
                    <a:pt x="42" y="13"/>
                    <a:pt x="43" y="14"/>
                    <a:pt x="42" y="14"/>
                  </a:cubicBezTo>
                  <a:cubicBezTo>
                    <a:pt x="45" y="17"/>
                    <a:pt x="47" y="20"/>
                    <a:pt x="46" y="25"/>
                  </a:cubicBezTo>
                  <a:cubicBezTo>
                    <a:pt x="45" y="34"/>
                    <a:pt x="37" y="39"/>
                    <a:pt x="28" y="39"/>
                  </a:cubicBezTo>
                  <a:cubicBezTo>
                    <a:pt x="27" y="39"/>
                    <a:pt x="26" y="39"/>
                    <a:pt x="26" y="38"/>
                  </a:cubicBezTo>
                  <a:cubicBezTo>
                    <a:pt x="26" y="38"/>
                    <a:pt x="26" y="38"/>
                    <a:pt x="25" y="38"/>
                  </a:cubicBezTo>
                  <a:cubicBezTo>
                    <a:pt x="25" y="39"/>
                    <a:pt x="24" y="38"/>
                    <a:pt x="24" y="38"/>
                  </a:cubicBezTo>
                  <a:cubicBezTo>
                    <a:pt x="23" y="37"/>
                    <a:pt x="21" y="36"/>
                    <a:pt x="20" y="35"/>
                  </a:cubicBezTo>
                  <a:cubicBezTo>
                    <a:pt x="20" y="35"/>
                    <a:pt x="19" y="35"/>
                    <a:pt x="19" y="35"/>
                  </a:cubicBezTo>
                  <a:cubicBezTo>
                    <a:pt x="18" y="36"/>
                    <a:pt x="18" y="35"/>
                    <a:pt x="18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8" y="32"/>
                    <a:pt x="17" y="31"/>
                    <a:pt x="17" y="29"/>
                  </a:cubicBezTo>
                  <a:cubicBezTo>
                    <a:pt x="15" y="29"/>
                    <a:pt x="14" y="30"/>
                    <a:pt x="13" y="30"/>
                  </a:cubicBezTo>
                  <a:cubicBezTo>
                    <a:pt x="12" y="30"/>
                    <a:pt x="12" y="29"/>
                    <a:pt x="12" y="2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C8CC5BE2-BC5A-423A-8C30-1AD5F05F5F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5" y="1694"/>
              <a:ext cx="408" cy="32"/>
            </a:xfrm>
            <a:custGeom>
              <a:avLst/>
              <a:gdLst>
                <a:gd name="T0" fmla="*/ 4 w 150"/>
                <a:gd name="T1" fmla="*/ 8 h 12"/>
                <a:gd name="T2" fmla="*/ 7 w 150"/>
                <a:gd name="T3" fmla="*/ 8 h 12"/>
                <a:gd name="T4" fmla="*/ 15 w 150"/>
                <a:gd name="T5" fmla="*/ 8 h 12"/>
                <a:gd name="T6" fmla="*/ 18 w 150"/>
                <a:gd name="T7" fmla="*/ 6 h 12"/>
                <a:gd name="T8" fmla="*/ 19 w 150"/>
                <a:gd name="T9" fmla="*/ 7 h 12"/>
                <a:gd name="T10" fmla="*/ 18 w 150"/>
                <a:gd name="T11" fmla="*/ 8 h 12"/>
                <a:gd name="T12" fmla="*/ 27 w 150"/>
                <a:gd name="T13" fmla="*/ 8 h 12"/>
                <a:gd name="T14" fmla="*/ 28 w 150"/>
                <a:gd name="T15" fmla="*/ 7 h 12"/>
                <a:gd name="T16" fmla="*/ 29 w 150"/>
                <a:gd name="T17" fmla="*/ 8 h 12"/>
                <a:gd name="T18" fmla="*/ 38 w 150"/>
                <a:gd name="T19" fmla="*/ 8 h 12"/>
                <a:gd name="T20" fmla="*/ 39 w 150"/>
                <a:gd name="T21" fmla="*/ 7 h 12"/>
                <a:gd name="T22" fmla="*/ 40 w 150"/>
                <a:gd name="T23" fmla="*/ 7 h 12"/>
                <a:gd name="T24" fmla="*/ 47 w 150"/>
                <a:gd name="T25" fmla="*/ 7 h 12"/>
                <a:gd name="T26" fmla="*/ 48 w 150"/>
                <a:gd name="T27" fmla="*/ 7 h 12"/>
                <a:gd name="T28" fmla="*/ 49 w 150"/>
                <a:gd name="T29" fmla="*/ 7 h 12"/>
                <a:gd name="T30" fmla="*/ 54 w 150"/>
                <a:gd name="T31" fmla="*/ 7 h 12"/>
                <a:gd name="T32" fmla="*/ 55 w 150"/>
                <a:gd name="T33" fmla="*/ 7 h 12"/>
                <a:gd name="T34" fmla="*/ 56 w 150"/>
                <a:gd name="T35" fmla="*/ 7 h 12"/>
                <a:gd name="T36" fmla="*/ 79 w 150"/>
                <a:gd name="T37" fmla="*/ 8 h 12"/>
                <a:gd name="T38" fmla="*/ 109 w 150"/>
                <a:gd name="T39" fmla="*/ 8 h 12"/>
                <a:gd name="T40" fmla="*/ 109 w 150"/>
                <a:gd name="T41" fmla="*/ 8 h 12"/>
                <a:gd name="T42" fmla="*/ 110 w 150"/>
                <a:gd name="T43" fmla="*/ 8 h 12"/>
                <a:gd name="T44" fmla="*/ 127 w 150"/>
                <a:gd name="T45" fmla="*/ 10 h 12"/>
                <a:gd name="T46" fmla="*/ 128 w 150"/>
                <a:gd name="T47" fmla="*/ 9 h 12"/>
                <a:gd name="T48" fmla="*/ 129 w 150"/>
                <a:gd name="T49" fmla="*/ 10 h 12"/>
                <a:gd name="T50" fmla="*/ 141 w 150"/>
                <a:gd name="T51" fmla="*/ 11 h 12"/>
                <a:gd name="T52" fmla="*/ 142 w 150"/>
                <a:gd name="T53" fmla="*/ 11 h 12"/>
                <a:gd name="T54" fmla="*/ 144 w 150"/>
                <a:gd name="T55" fmla="*/ 12 h 12"/>
                <a:gd name="T56" fmla="*/ 146 w 150"/>
                <a:gd name="T57" fmla="*/ 12 h 12"/>
                <a:gd name="T58" fmla="*/ 150 w 150"/>
                <a:gd name="T59" fmla="*/ 9 h 12"/>
                <a:gd name="T60" fmla="*/ 148 w 150"/>
                <a:gd name="T61" fmla="*/ 6 h 12"/>
                <a:gd name="T62" fmla="*/ 87 w 150"/>
                <a:gd name="T63" fmla="*/ 2 h 12"/>
                <a:gd name="T64" fmla="*/ 4 w 150"/>
                <a:gd name="T65" fmla="*/ 2 h 12"/>
                <a:gd name="T66" fmla="*/ 2 w 150"/>
                <a:gd name="T67" fmla="*/ 2 h 12"/>
                <a:gd name="T68" fmla="*/ 2 w 150"/>
                <a:gd name="T69" fmla="*/ 3 h 12"/>
                <a:gd name="T70" fmla="*/ 2 w 150"/>
                <a:gd name="T71" fmla="*/ 3 h 12"/>
                <a:gd name="T72" fmla="*/ 4 w 150"/>
                <a:gd name="T73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0" h="12">
                  <a:moveTo>
                    <a:pt x="4" y="8"/>
                  </a:moveTo>
                  <a:cubicBezTo>
                    <a:pt x="5" y="8"/>
                    <a:pt x="6" y="8"/>
                    <a:pt x="7" y="8"/>
                  </a:cubicBezTo>
                  <a:cubicBezTo>
                    <a:pt x="10" y="8"/>
                    <a:pt x="12" y="8"/>
                    <a:pt x="15" y="8"/>
                  </a:cubicBezTo>
                  <a:cubicBezTo>
                    <a:pt x="16" y="7"/>
                    <a:pt x="17" y="7"/>
                    <a:pt x="18" y="6"/>
                  </a:cubicBezTo>
                  <a:cubicBezTo>
                    <a:pt x="18" y="6"/>
                    <a:pt x="19" y="6"/>
                    <a:pt x="19" y="7"/>
                  </a:cubicBezTo>
                  <a:cubicBezTo>
                    <a:pt x="19" y="7"/>
                    <a:pt x="18" y="8"/>
                    <a:pt x="18" y="8"/>
                  </a:cubicBezTo>
                  <a:cubicBezTo>
                    <a:pt x="21" y="8"/>
                    <a:pt x="24" y="8"/>
                    <a:pt x="27" y="8"/>
                  </a:cubicBezTo>
                  <a:cubicBezTo>
                    <a:pt x="27" y="7"/>
                    <a:pt x="28" y="7"/>
                    <a:pt x="28" y="7"/>
                  </a:cubicBezTo>
                  <a:cubicBezTo>
                    <a:pt x="29" y="7"/>
                    <a:pt x="29" y="7"/>
                    <a:pt x="29" y="8"/>
                  </a:cubicBezTo>
                  <a:cubicBezTo>
                    <a:pt x="32" y="8"/>
                    <a:pt x="35" y="8"/>
                    <a:pt x="38" y="8"/>
                  </a:cubicBezTo>
                  <a:cubicBezTo>
                    <a:pt x="38" y="7"/>
                    <a:pt x="38" y="7"/>
                    <a:pt x="39" y="7"/>
                  </a:cubicBezTo>
                  <a:cubicBezTo>
                    <a:pt x="39" y="7"/>
                    <a:pt x="40" y="7"/>
                    <a:pt x="40" y="7"/>
                  </a:cubicBezTo>
                  <a:cubicBezTo>
                    <a:pt x="42" y="7"/>
                    <a:pt x="45" y="7"/>
                    <a:pt x="47" y="7"/>
                  </a:cubicBezTo>
                  <a:cubicBezTo>
                    <a:pt x="47" y="7"/>
                    <a:pt x="48" y="7"/>
                    <a:pt x="48" y="7"/>
                  </a:cubicBezTo>
                  <a:cubicBezTo>
                    <a:pt x="48" y="7"/>
                    <a:pt x="49" y="7"/>
                    <a:pt x="49" y="7"/>
                  </a:cubicBezTo>
                  <a:cubicBezTo>
                    <a:pt x="51" y="7"/>
                    <a:pt x="53" y="7"/>
                    <a:pt x="54" y="7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64" y="7"/>
                    <a:pt x="72" y="7"/>
                    <a:pt x="79" y="8"/>
                  </a:cubicBezTo>
                  <a:cubicBezTo>
                    <a:pt x="89" y="8"/>
                    <a:pt x="99" y="8"/>
                    <a:pt x="109" y="8"/>
                  </a:cubicBezTo>
                  <a:cubicBezTo>
                    <a:pt x="109" y="8"/>
                    <a:pt x="109" y="8"/>
                    <a:pt x="109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6" y="9"/>
                    <a:pt x="122" y="9"/>
                    <a:pt x="127" y="10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28" y="9"/>
                    <a:pt x="129" y="9"/>
                    <a:pt x="129" y="10"/>
                  </a:cubicBezTo>
                  <a:cubicBezTo>
                    <a:pt x="133" y="10"/>
                    <a:pt x="137" y="11"/>
                    <a:pt x="141" y="11"/>
                  </a:cubicBezTo>
                  <a:cubicBezTo>
                    <a:pt x="142" y="11"/>
                    <a:pt x="142" y="11"/>
                    <a:pt x="142" y="11"/>
                  </a:cubicBezTo>
                  <a:cubicBezTo>
                    <a:pt x="143" y="11"/>
                    <a:pt x="143" y="12"/>
                    <a:pt x="144" y="12"/>
                  </a:cubicBezTo>
                  <a:cubicBezTo>
                    <a:pt x="144" y="12"/>
                    <a:pt x="145" y="12"/>
                    <a:pt x="146" y="12"/>
                  </a:cubicBezTo>
                  <a:cubicBezTo>
                    <a:pt x="148" y="12"/>
                    <a:pt x="150" y="10"/>
                    <a:pt x="150" y="9"/>
                  </a:cubicBezTo>
                  <a:cubicBezTo>
                    <a:pt x="150" y="7"/>
                    <a:pt x="149" y="6"/>
                    <a:pt x="148" y="6"/>
                  </a:cubicBezTo>
                  <a:cubicBezTo>
                    <a:pt x="127" y="2"/>
                    <a:pt x="107" y="3"/>
                    <a:pt x="87" y="2"/>
                  </a:cubicBezTo>
                  <a:cubicBezTo>
                    <a:pt x="60" y="0"/>
                    <a:pt x="32" y="2"/>
                    <a:pt x="4" y="2"/>
                  </a:cubicBezTo>
                  <a:cubicBezTo>
                    <a:pt x="3" y="2"/>
                    <a:pt x="3" y="2"/>
                    <a:pt x="2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5"/>
                    <a:pt x="1" y="8"/>
                    <a:pt x="4" y="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74F20F53-F80C-4B77-9B75-0BC560DF2D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0" y="1778"/>
              <a:ext cx="397" cy="27"/>
            </a:xfrm>
            <a:custGeom>
              <a:avLst/>
              <a:gdLst>
                <a:gd name="T0" fmla="*/ 142 w 146"/>
                <a:gd name="T1" fmla="*/ 4 h 10"/>
                <a:gd name="T2" fmla="*/ 142 w 146"/>
                <a:gd name="T3" fmla="*/ 4 h 10"/>
                <a:gd name="T4" fmla="*/ 117 w 146"/>
                <a:gd name="T5" fmla="*/ 4 h 10"/>
                <a:gd name="T6" fmla="*/ 116 w 146"/>
                <a:gd name="T7" fmla="*/ 4 h 10"/>
                <a:gd name="T8" fmla="*/ 115 w 146"/>
                <a:gd name="T9" fmla="*/ 3 h 10"/>
                <a:gd name="T10" fmla="*/ 108 w 146"/>
                <a:gd name="T11" fmla="*/ 3 h 10"/>
                <a:gd name="T12" fmla="*/ 108 w 146"/>
                <a:gd name="T13" fmla="*/ 3 h 10"/>
                <a:gd name="T14" fmla="*/ 107 w 146"/>
                <a:gd name="T15" fmla="*/ 3 h 10"/>
                <a:gd name="T16" fmla="*/ 91 w 146"/>
                <a:gd name="T17" fmla="*/ 3 h 10"/>
                <a:gd name="T18" fmla="*/ 89 w 146"/>
                <a:gd name="T19" fmla="*/ 4 h 10"/>
                <a:gd name="T20" fmla="*/ 88 w 146"/>
                <a:gd name="T21" fmla="*/ 3 h 10"/>
                <a:gd name="T22" fmla="*/ 89 w 146"/>
                <a:gd name="T23" fmla="*/ 3 h 10"/>
                <a:gd name="T24" fmla="*/ 79 w 146"/>
                <a:gd name="T25" fmla="*/ 2 h 10"/>
                <a:gd name="T26" fmla="*/ 78 w 146"/>
                <a:gd name="T27" fmla="*/ 3 h 10"/>
                <a:gd name="T28" fmla="*/ 77 w 146"/>
                <a:gd name="T29" fmla="*/ 2 h 10"/>
                <a:gd name="T30" fmla="*/ 77 w 146"/>
                <a:gd name="T31" fmla="*/ 2 h 10"/>
                <a:gd name="T32" fmla="*/ 71 w 146"/>
                <a:gd name="T33" fmla="*/ 2 h 10"/>
                <a:gd name="T34" fmla="*/ 71 w 146"/>
                <a:gd name="T35" fmla="*/ 2 h 10"/>
                <a:gd name="T36" fmla="*/ 69 w 146"/>
                <a:gd name="T37" fmla="*/ 2 h 10"/>
                <a:gd name="T38" fmla="*/ 63 w 146"/>
                <a:gd name="T39" fmla="*/ 1 h 10"/>
                <a:gd name="T40" fmla="*/ 62 w 146"/>
                <a:gd name="T41" fmla="*/ 2 h 10"/>
                <a:gd name="T42" fmla="*/ 61 w 146"/>
                <a:gd name="T43" fmla="*/ 1 h 10"/>
                <a:gd name="T44" fmla="*/ 52 w 146"/>
                <a:gd name="T45" fmla="*/ 1 h 10"/>
                <a:gd name="T46" fmla="*/ 49 w 146"/>
                <a:gd name="T47" fmla="*/ 2 h 10"/>
                <a:gd name="T48" fmla="*/ 48 w 146"/>
                <a:gd name="T49" fmla="*/ 1 h 10"/>
                <a:gd name="T50" fmla="*/ 48 w 146"/>
                <a:gd name="T51" fmla="*/ 1 h 10"/>
                <a:gd name="T52" fmla="*/ 43 w 146"/>
                <a:gd name="T53" fmla="*/ 1 h 10"/>
                <a:gd name="T54" fmla="*/ 43 w 146"/>
                <a:gd name="T55" fmla="*/ 1 h 10"/>
                <a:gd name="T56" fmla="*/ 41 w 146"/>
                <a:gd name="T57" fmla="*/ 1 h 10"/>
                <a:gd name="T58" fmla="*/ 35 w 146"/>
                <a:gd name="T59" fmla="*/ 0 h 10"/>
                <a:gd name="T60" fmla="*/ 34 w 146"/>
                <a:gd name="T61" fmla="*/ 1 h 10"/>
                <a:gd name="T62" fmla="*/ 33 w 146"/>
                <a:gd name="T63" fmla="*/ 0 h 10"/>
                <a:gd name="T64" fmla="*/ 29 w 146"/>
                <a:gd name="T65" fmla="*/ 0 h 10"/>
                <a:gd name="T66" fmla="*/ 28 w 146"/>
                <a:gd name="T67" fmla="*/ 0 h 10"/>
                <a:gd name="T68" fmla="*/ 18 w 146"/>
                <a:gd name="T69" fmla="*/ 0 h 10"/>
                <a:gd name="T70" fmla="*/ 15 w 146"/>
                <a:gd name="T71" fmla="*/ 1 h 10"/>
                <a:gd name="T72" fmla="*/ 15 w 146"/>
                <a:gd name="T73" fmla="*/ 0 h 10"/>
                <a:gd name="T74" fmla="*/ 15 w 146"/>
                <a:gd name="T75" fmla="*/ 0 h 10"/>
                <a:gd name="T76" fmla="*/ 7 w 146"/>
                <a:gd name="T77" fmla="*/ 0 h 10"/>
                <a:gd name="T78" fmla="*/ 6 w 146"/>
                <a:gd name="T79" fmla="*/ 0 h 10"/>
                <a:gd name="T80" fmla="*/ 5 w 146"/>
                <a:gd name="T81" fmla="*/ 0 h 10"/>
                <a:gd name="T82" fmla="*/ 3 w 146"/>
                <a:gd name="T83" fmla="*/ 0 h 10"/>
                <a:gd name="T84" fmla="*/ 1 w 146"/>
                <a:gd name="T85" fmla="*/ 5 h 10"/>
                <a:gd name="T86" fmla="*/ 1 w 146"/>
                <a:gd name="T87" fmla="*/ 5 h 10"/>
                <a:gd name="T88" fmla="*/ 1 w 146"/>
                <a:gd name="T89" fmla="*/ 5 h 10"/>
                <a:gd name="T90" fmla="*/ 3 w 146"/>
                <a:gd name="T91" fmla="*/ 6 h 10"/>
                <a:gd name="T92" fmla="*/ 142 w 146"/>
                <a:gd name="T93" fmla="*/ 10 h 10"/>
                <a:gd name="T94" fmla="*/ 143 w 146"/>
                <a:gd name="T95" fmla="*/ 10 h 10"/>
                <a:gd name="T96" fmla="*/ 142 w 146"/>
                <a:gd name="T9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6" h="10">
                  <a:moveTo>
                    <a:pt x="142" y="4"/>
                  </a:moveTo>
                  <a:cubicBezTo>
                    <a:pt x="142" y="4"/>
                    <a:pt x="142" y="4"/>
                    <a:pt x="142" y="4"/>
                  </a:cubicBezTo>
                  <a:cubicBezTo>
                    <a:pt x="134" y="4"/>
                    <a:pt x="125" y="4"/>
                    <a:pt x="117" y="4"/>
                  </a:cubicBezTo>
                  <a:cubicBezTo>
                    <a:pt x="117" y="4"/>
                    <a:pt x="117" y="4"/>
                    <a:pt x="116" y="4"/>
                  </a:cubicBezTo>
                  <a:cubicBezTo>
                    <a:pt x="116" y="5"/>
                    <a:pt x="115" y="4"/>
                    <a:pt x="115" y="3"/>
                  </a:cubicBezTo>
                  <a:cubicBezTo>
                    <a:pt x="113" y="3"/>
                    <a:pt x="110" y="3"/>
                    <a:pt x="108" y="3"/>
                  </a:cubicBezTo>
                  <a:cubicBezTo>
                    <a:pt x="108" y="3"/>
                    <a:pt x="108" y="3"/>
                    <a:pt x="108" y="3"/>
                  </a:cubicBezTo>
                  <a:cubicBezTo>
                    <a:pt x="108" y="4"/>
                    <a:pt x="107" y="3"/>
                    <a:pt x="107" y="3"/>
                  </a:cubicBezTo>
                  <a:cubicBezTo>
                    <a:pt x="102" y="3"/>
                    <a:pt x="97" y="3"/>
                    <a:pt x="91" y="3"/>
                  </a:cubicBezTo>
                  <a:cubicBezTo>
                    <a:pt x="91" y="3"/>
                    <a:pt x="90" y="4"/>
                    <a:pt x="89" y="4"/>
                  </a:cubicBezTo>
                  <a:cubicBezTo>
                    <a:pt x="89" y="5"/>
                    <a:pt x="88" y="4"/>
                    <a:pt x="88" y="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6" y="2"/>
                    <a:pt x="83" y="2"/>
                    <a:pt x="79" y="2"/>
                  </a:cubicBezTo>
                  <a:cubicBezTo>
                    <a:pt x="79" y="3"/>
                    <a:pt x="78" y="3"/>
                    <a:pt x="78" y="3"/>
                  </a:cubicBezTo>
                  <a:cubicBezTo>
                    <a:pt x="77" y="4"/>
                    <a:pt x="76" y="3"/>
                    <a:pt x="77" y="2"/>
                  </a:cubicBezTo>
                  <a:cubicBezTo>
                    <a:pt x="77" y="2"/>
                    <a:pt x="77" y="2"/>
                    <a:pt x="77" y="2"/>
                  </a:cubicBezTo>
                  <a:cubicBezTo>
                    <a:pt x="75" y="2"/>
                    <a:pt x="73" y="2"/>
                    <a:pt x="71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0" y="3"/>
                    <a:pt x="70" y="2"/>
                    <a:pt x="69" y="2"/>
                  </a:cubicBezTo>
                  <a:cubicBezTo>
                    <a:pt x="67" y="2"/>
                    <a:pt x="65" y="2"/>
                    <a:pt x="63" y="1"/>
                  </a:cubicBezTo>
                  <a:cubicBezTo>
                    <a:pt x="63" y="2"/>
                    <a:pt x="63" y="2"/>
                    <a:pt x="62" y="2"/>
                  </a:cubicBezTo>
                  <a:cubicBezTo>
                    <a:pt x="62" y="3"/>
                    <a:pt x="61" y="2"/>
                    <a:pt x="61" y="1"/>
                  </a:cubicBezTo>
                  <a:cubicBezTo>
                    <a:pt x="58" y="1"/>
                    <a:pt x="55" y="1"/>
                    <a:pt x="52" y="1"/>
                  </a:cubicBezTo>
                  <a:cubicBezTo>
                    <a:pt x="51" y="1"/>
                    <a:pt x="50" y="2"/>
                    <a:pt x="49" y="2"/>
                  </a:cubicBezTo>
                  <a:cubicBezTo>
                    <a:pt x="48" y="3"/>
                    <a:pt x="47" y="2"/>
                    <a:pt x="48" y="1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6" y="1"/>
                    <a:pt x="45" y="1"/>
                    <a:pt x="43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2" y="2"/>
                    <a:pt x="41" y="1"/>
                    <a:pt x="41" y="1"/>
                  </a:cubicBezTo>
                  <a:cubicBezTo>
                    <a:pt x="39" y="1"/>
                    <a:pt x="37" y="0"/>
                    <a:pt x="35" y="0"/>
                  </a:cubicBezTo>
                  <a:cubicBezTo>
                    <a:pt x="35" y="1"/>
                    <a:pt x="35" y="1"/>
                    <a:pt x="34" y="1"/>
                  </a:cubicBezTo>
                  <a:cubicBezTo>
                    <a:pt x="34" y="2"/>
                    <a:pt x="33" y="1"/>
                    <a:pt x="33" y="0"/>
                  </a:cubicBezTo>
                  <a:cubicBezTo>
                    <a:pt x="32" y="0"/>
                    <a:pt x="30" y="0"/>
                    <a:pt x="29" y="0"/>
                  </a:cubicBezTo>
                  <a:cubicBezTo>
                    <a:pt x="29" y="0"/>
                    <a:pt x="29" y="0"/>
                    <a:pt x="28" y="0"/>
                  </a:cubicBezTo>
                  <a:cubicBezTo>
                    <a:pt x="25" y="0"/>
                    <a:pt x="22" y="0"/>
                    <a:pt x="18" y="0"/>
                  </a:cubicBezTo>
                  <a:cubicBezTo>
                    <a:pt x="17" y="0"/>
                    <a:pt x="16" y="1"/>
                    <a:pt x="15" y="1"/>
                  </a:cubicBezTo>
                  <a:cubicBezTo>
                    <a:pt x="15" y="2"/>
                    <a:pt x="14" y="1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2" y="0"/>
                    <a:pt x="9" y="0"/>
                    <a:pt x="7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0" y="0"/>
                    <a:pt x="0" y="3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6"/>
                    <a:pt x="2" y="6"/>
                    <a:pt x="3" y="6"/>
                  </a:cubicBezTo>
                  <a:cubicBezTo>
                    <a:pt x="50" y="6"/>
                    <a:pt x="96" y="10"/>
                    <a:pt x="142" y="10"/>
                  </a:cubicBezTo>
                  <a:cubicBezTo>
                    <a:pt x="143" y="10"/>
                    <a:pt x="143" y="10"/>
                    <a:pt x="143" y="10"/>
                  </a:cubicBezTo>
                  <a:cubicBezTo>
                    <a:pt x="146" y="8"/>
                    <a:pt x="145" y="4"/>
                    <a:pt x="142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983B7EE3-4329-4087-9A7B-9D7740BB36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54" y="1835"/>
              <a:ext cx="106" cy="98"/>
            </a:xfrm>
            <a:custGeom>
              <a:avLst/>
              <a:gdLst>
                <a:gd name="T0" fmla="*/ 17 w 39"/>
                <a:gd name="T1" fmla="*/ 1 h 36"/>
                <a:gd name="T2" fmla="*/ 17 w 39"/>
                <a:gd name="T3" fmla="*/ 1 h 36"/>
                <a:gd name="T4" fmla="*/ 1 w 39"/>
                <a:gd name="T5" fmla="*/ 18 h 36"/>
                <a:gd name="T6" fmla="*/ 23 w 39"/>
                <a:gd name="T7" fmla="*/ 35 h 36"/>
                <a:gd name="T8" fmla="*/ 37 w 39"/>
                <a:gd name="T9" fmla="*/ 15 h 36"/>
                <a:gd name="T10" fmla="*/ 17 w 39"/>
                <a:gd name="T11" fmla="*/ 1 h 36"/>
                <a:gd name="T12" fmla="*/ 25 w 39"/>
                <a:gd name="T13" fmla="*/ 27 h 36"/>
                <a:gd name="T14" fmla="*/ 25 w 39"/>
                <a:gd name="T15" fmla="*/ 28 h 36"/>
                <a:gd name="T16" fmla="*/ 24 w 39"/>
                <a:gd name="T17" fmla="*/ 28 h 36"/>
                <a:gd name="T18" fmla="*/ 22 w 39"/>
                <a:gd name="T19" fmla="*/ 28 h 36"/>
                <a:gd name="T20" fmla="*/ 7 w 39"/>
                <a:gd name="T21" fmla="*/ 18 h 36"/>
                <a:gd name="T22" fmla="*/ 7 w 39"/>
                <a:gd name="T23" fmla="*/ 17 h 36"/>
                <a:gd name="T24" fmla="*/ 7 w 39"/>
                <a:gd name="T25" fmla="*/ 17 h 36"/>
                <a:gd name="T26" fmla="*/ 9 w 39"/>
                <a:gd name="T27" fmla="*/ 11 h 36"/>
                <a:gd name="T28" fmla="*/ 9 w 39"/>
                <a:gd name="T29" fmla="*/ 10 h 36"/>
                <a:gd name="T30" fmla="*/ 10 w 39"/>
                <a:gd name="T31" fmla="*/ 10 h 36"/>
                <a:gd name="T32" fmla="*/ 15 w 39"/>
                <a:gd name="T33" fmla="*/ 7 h 36"/>
                <a:gd name="T34" fmla="*/ 22 w 39"/>
                <a:gd name="T35" fmla="*/ 4 h 36"/>
                <a:gd name="T36" fmla="*/ 23 w 39"/>
                <a:gd name="T37" fmla="*/ 5 h 36"/>
                <a:gd name="T38" fmla="*/ 21 w 39"/>
                <a:gd name="T39" fmla="*/ 7 h 36"/>
                <a:gd name="T40" fmla="*/ 25 w 39"/>
                <a:gd name="T41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6">
                  <a:moveTo>
                    <a:pt x="17" y="1"/>
                  </a:moveTo>
                  <a:cubicBezTo>
                    <a:pt x="17" y="1"/>
                    <a:pt x="17" y="1"/>
                    <a:pt x="17" y="1"/>
                  </a:cubicBezTo>
                  <a:cubicBezTo>
                    <a:pt x="7" y="1"/>
                    <a:pt x="0" y="9"/>
                    <a:pt x="1" y="18"/>
                  </a:cubicBezTo>
                  <a:cubicBezTo>
                    <a:pt x="2" y="30"/>
                    <a:pt x="12" y="36"/>
                    <a:pt x="23" y="35"/>
                  </a:cubicBezTo>
                  <a:cubicBezTo>
                    <a:pt x="32" y="33"/>
                    <a:pt x="39" y="25"/>
                    <a:pt x="37" y="15"/>
                  </a:cubicBezTo>
                  <a:cubicBezTo>
                    <a:pt x="35" y="5"/>
                    <a:pt x="27" y="0"/>
                    <a:pt x="17" y="1"/>
                  </a:cubicBezTo>
                  <a:close/>
                  <a:moveTo>
                    <a:pt x="25" y="27"/>
                  </a:move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4" y="28"/>
                    <a:pt x="24" y="28"/>
                  </a:cubicBezTo>
                  <a:cubicBezTo>
                    <a:pt x="23" y="28"/>
                    <a:pt x="23" y="28"/>
                    <a:pt x="22" y="28"/>
                  </a:cubicBezTo>
                  <a:cubicBezTo>
                    <a:pt x="15" y="30"/>
                    <a:pt x="8" y="26"/>
                    <a:pt x="7" y="18"/>
                  </a:cubicBezTo>
                  <a:cubicBezTo>
                    <a:pt x="7" y="18"/>
                    <a:pt x="7" y="18"/>
                    <a:pt x="7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5"/>
                    <a:pt x="8" y="13"/>
                    <a:pt x="9" y="11"/>
                  </a:cubicBezTo>
                  <a:cubicBezTo>
                    <a:pt x="9" y="11"/>
                    <a:pt x="9" y="10"/>
                    <a:pt x="9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1" y="9"/>
                    <a:pt x="13" y="8"/>
                    <a:pt x="15" y="7"/>
                  </a:cubicBezTo>
                  <a:cubicBezTo>
                    <a:pt x="17" y="6"/>
                    <a:pt x="20" y="5"/>
                    <a:pt x="22" y="4"/>
                  </a:cubicBezTo>
                  <a:cubicBezTo>
                    <a:pt x="23" y="3"/>
                    <a:pt x="23" y="4"/>
                    <a:pt x="23" y="5"/>
                  </a:cubicBezTo>
                  <a:cubicBezTo>
                    <a:pt x="22" y="6"/>
                    <a:pt x="22" y="6"/>
                    <a:pt x="21" y="7"/>
                  </a:cubicBezTo>
                  <a:cubicBezTo>
                    <a:pt x="32" y="8"/>
                    <a:pt x="35" y="23"/>
                    <a:pt x="25" y="2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34" name="Group 34">
            <a:extLst>
              <a:ext uri="{FF2B5EF4-FFF2-40B4-BE49-F238E27FC236}">
                <a16:creationId xmlns:a16="http://schemas.microsoft.com/office/drawing/2014/main" id="{15FA1B5E-6EE1-4DFA-A564-D0D4588080A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633264" y="3167020"/>
            <a:ext cx="891584" cy="832140"/>
            <a:chOff x="4317" y="1593"/>
            <a:chExt cx="315" cy="294"/>
          </a:xfrm>
          <a:solidFill>
            <a:schemeClr val="accent1"/>
          </a:solidFill>
        </p:grpSpPr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EB1D32BF-51EF-4B53-A2E3-94B474E5C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9" y="1700"/>
              <a:ext cx="11" cy="6"/>
            </a:xfrm>
            <a:custGeom>
              <a:avLst/>
              <a:gdLst>
                <a:gd name="T0" fmla="*/ 1 w 4"/>
                <a:gd name="T1" fmla="*/ 1 h 2"/>
                <a:gd name="T2" fmla="*/ 4 w 4"/>
                <a:gd name="T3" fmla="*/ 1 h 2"/>
                <a:gd name="T4" fmla="*/ 0 w 4"/>
                <a:gd name="T5" fmla="*/ 0 h 2"/>
                <a:gd name="T6" fmla="*/ 0 w 4"/>
                <a:gd name="T7" fmla="*/ 0 h 2"/>
                <a:gd name="T8" fmla="*/ 1 w 4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">
                  <a:moveTo>
                    <a:pt x="1" y="1"/>
                  </a:moveTo>
                  <a:cubicBezTo>
                    <a:pt x="2" y="2"/>
                    <a:pt x="3" y="2"/>
                    <a:pt x="4" y="1"/>
                  </a:cubicBezTo>
                  <a:cubicBezTo>
                    <a:pt x="3" y="2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1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1C532E7B-DE86-49EA-8838-91052890C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1" y="1596"/>
              <a:ext cx="3" cy="3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1" y="0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41403D84-0103-4756-B528-4E875CB9C3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8" y="1599"/>
              <a:ext cx="80" cy="98"/>
            </a:xfrm>
            <a:custGeom>
              <a:avLst/>
              <a:gdLst>
                <a:gd name="T0" fmla="*/ 2 w 29"/>
                <a:gd name="T1" fmla="*/ 5 h 36"/>
                <a:gd name="T2" fmla="*/ 0 w 29"/>
                <a:gd name="T3" fmla="*/ 6 h 36"/>
                <a:gd name="T4" fmla="*/ 2 w 29"/>
                <a:gd name="T5" fmla="*/ 9 h 36"/>
                <a:gd name="T6" fmla="*/ 3 w 29"/>
                <a:gd name="T7" fmla="*/ 8 h 36"/>
                <a:gd name="T8" fmla="*/ 4 w 29"/>
                <a:gd name="T9" fmla="*/ 9 h 36"/>
                <a:gd name="T10" fmla="*/ 3 w 29"/>
                <a:gd name="T11" fmla="*/ 10 h 36"/>
                <a:gd name="T12" fmla="*/ 14 w 29"/>
                <a:gd name="T13" fmla="*/ 23 h 36"/>
                <a:gd name="T14" fmla="*/ 14 w 29"/>
                <a:gd name="T15" fmla="*/ 22 h 36"/>
                <a:gd name="T16" fmla="*/ 16 w 29"/>
                <a:gd name="T17" fmla="*/ 23 h 36"/>
                <a:gd name="T18" fmla="*/ 15 w 29"/>
                <a:gd name="T19" fmla="*/ 24 h 36"/>
                <a:gd name="T20" fmla="*/ 21 w 29"/>
                <a:gd name="T21" fmla="*/ 32 h 36"/>
                <a:gd name="T22" fmla="*/ 22 w 29"/>
                <a:gd name="T23" fmla="*/ 32 h 36"/>
                <a:gd name="T24" fmla="*/ 25 w 29"/>
                <a:gd name="T25" fmla="*/ 36 h 36"/>
                <a:gd name="T26" fmla="*/ 26 w 29"/>
                <a:gd name="T27" fmla="*/ 35 h 36"/>
                <a:gd name="T28" fmla="*/ 27 w 29"/>
                <a:gd name="T29" fmla="*/ 33 h 36"/>
                <a:gd name="T30" fmla="*/ 29 w 29"/>
                <a:gd name="T31" fmla="*/ 31 h 36"/>
                <a:gd name="T32" fmla="*/ 3 w 29"/>
                <a:gd name="T33" fmla="*/ 0 h 36"/>
                <a:gd name="T34" fmla="*/ 2 w 29"/>
                <a:gd name="T35" fmla="*/ 0 h 36"/>
                <a:gd name="T36" fmla="*/ 2 w 29"/>
                <a:gd name="T37" fmla="*/ 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" h="36">
                  <a:moveTo>
                    <a:pt x="2" y="5"/>
                  </a:moveTo>
                  <a:cubicBezTo>
                    <a:pt x="1" y="5"/>
                    <a:pt x="1" y="6"/>
                    <a:pt x="0" y="6"/>
                  </a:cubicBezTo>
                  <a:cubicBezTo>
                    <a:pt x="0" y="7"/>
                    <a:pt x="1" y="8"/>
                    <a:pt x="2" y="9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7"/>
                    <a:pt x="5" y="9"/>
                    <a:pt x="4" y="9"/>
                  </a:cubicBezTo>
                  <a:cubicBezTo>
                    <a:pt x="4" y="9"/>
                    <a:pt x="3" y="10"/>
                    <a:pt x="3" y="10"/>
                  </a:cubicBezTo>
                  <a:cubicBezTo>
                    <a:pt x="6" y="14"/>
                    <a:pt x="10" y="19"/>
                    <a:pt x="14" y="23"/>
                  </a:cubicBezTo>
                  <a:cubicBezTo>
                    <a:pt x="14" y="23"/>
                    <a:pt x="14" y="23"/>
                    <a:pt x="14" y="22"/>
                  </a:cubicBezTo>
                  <a:cubicBezTo>
                    <a:pt x="15" y="22"/>
                    <a:pt x="16" y="23"/>
                    <a:pt x="16" y="23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7" y="27"/>
                    <a:pt x="19" y="29"/>
                    <a:pt x="21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4"/>
                    <a:pt x="24" y="35"/>
                    <a:pt x="25" y="36"/>
                  </a:cubicBezTo>
                  <a:cubicBezTo>
                    <a:pt x="25" y="35"/>
                    <a:pt x="25" y="35"/>
                    <a:pt x="26" y="35"/>
                  </a:cubicBezTo>
                  <a:cubicBezTo>
                    <a:pt x="26" y="34"/>
                    <a:pt x="26" y="34"/>
                    <a:pt x="27" y="33"/>
                  </a:cubicBezTo>
                  <a:cubicBezTo>
                    <a:pt x="27" y="33"/>
                    <a:pt x="28" y="32"/>
                    <a:pt x="29" y="31"/>
                  </a:cubicBezTo>
                  <a:cubicBezTo>
                    <a:pt x="20" y="21"/>
                    <a:pt x="11" y="1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1"/>
                    <a:pt x="4" y="4"/>
                    <a:pt x="2" y="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B7F5C0EF-7DCB-436C-9845-91AB5F1B5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8" y="1596"/>
              <a:ext cx="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7A33761C-DC4A-4AD5-928A-1BD8D5FA1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5" y="1596"/>
              <a:ext cx="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D899E65C-26E0-4553-B4BC-758041F95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7" y="1648"/>
              <a:ext cx="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DD98721E-A79B-43F4-9668-2C8549B66D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0" y="1596"/>
              <a:ext cx="79" cy="55"/>
            </a:xfrm>
            <a:custGeom>
              <a:avLst/>
              <a:gdLst>
                <a:gd name="T0" fmla="*/ 5 w 29"/>
                <a:gd name="T1" fmla="*/ 18 h 20"/>
                <a:gd name="T2" fmla="*/ 7 w 29"/>
                <a:gd name="T3" fmla="*/ 20 h 20"/>
                <a:gd name="T4" fmla="*/ 25 w 29"/>
                <a:gd name="T5" fmla="*/ 7 h 20"/>
                <a:gd name="T6" fmla="*/ 27 w 29"/>
                <a:gd name="T7" fmla="*/ 6 h 20"/>
                <a:gd name="T8" fmla="*/ 27 w 29"/>
                <a:gd name="T9" fmla="*/ 1 h 20"/>
                <a:gd name="T10" fmla="*/ 27 w 29"/>
                <a:gd name="T11" fmla="*/ 1 h 20"/>
                <a:gd name="T12" fmla="*/ 26 w 29"/>
                <a:gd name="T13" fmla="*/ 0 h 20"/>
                <a:gd name="T14" fmla="*/ 26 w 29"/>
                <a:gd name="T15" fmla="*/ 0 h 20"/>
                <a:gd name="T16" fmla="*/ 25 w 29"/>
                <a:gd name="T17" fmla="*/ 0 h 20"/>
                <a:gd name="T18" fmla="*/ 25 w 29"/>
                <a:gd name="T19" fmla="*/ 0 h 20"/>
                <a:gd name="T20" fmla="*/ 24 w 29"/>
                <a:gd name="T21" fmla="*/ 0 h 20"/>
                <a:gd name="T22" fmla="*/ 24 w 29"/>
                <a:gd name="T23" fmla="*/ 1 h 20"/>
                <a:gd name="T24" fmla="*/ 1 w 29"/>
                <a:gd name="T25" fmla="*/ 17 h 20"/>
                <a:gd name="T26" fmla="*/ 0 w 29"/>
                <a:gd name="T27" fmla="*/ 19 h 20"/>
                <a:gd name="T28" fmla="*/ 5 w 29"/>
                <a:gd name="T29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" h="20">
                  <a:moveTo>
                    <a:pt x="5" y="18"/>
                  </a:moveTo>
                  <a:cubicBezTo>
                    <a:pt x="6" y="19"/>
                    <a:pt x="6" y="20"/>
                    <a:pt x="7" y="20"/>
                  </a:cubicBezTo>
                  <a:cubicBezTo>
                    <a:pt x="13" y="16"/>
                    <a:pt x="19" y="12"/>
                    <a:pt x="25" y="7"/>
                  </a:cubicBezTo>
                  <a:cubicBezTo>
                    <a:pt x="26" y="7"/>
                    <a:pt x="26" y="6"/>
                    <a:pt x="27" y="6"/>
                  </a:cubicBezTo>
                  <a:cubicBezTo>
                    <a:pt x="29" y="5"/>
                    <a:pt x="29" y="2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1"/>
                  </a:cubicBezTo>
                  <a:cubicBezTo>
                    <a:pt x="16" y="6"/>
                    <a:pt x="9" y="13"/>
                    <a:pt x="1" y="17"/>
                  </a:cubicBezTo>
                  <a:cubicBezTo>
                    <a:pt x="0" y="18"/>
                    <a:pt x="0" y="18"/>
                    <a:pt x="0" y="19"/>
                  </a:cubicBezTo>
                  <a:cubicBezTo>
                    <a:pt x="0" y="17"/>
                    <a:pt x="3" y="16"/>
                    <a:pt x="5" y="1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0DFE85AE-160F-47AB-A932-0B0631D19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7" y="1640"/>
              <a:ext cx="104" cy="109"/>
            </a:xfrm>
            <a:custGeom>
              <a:avLst/>
              <a:gdLst>
                <a:gd name="T0" fmla="*/ 37 w 38"/>
                <a:gd name="T1" fmla="*/ 37 h 40"/>
                <a:gd name="T2" fmla="*/ 38 w 38"/>
                <a:gd name="T3" fmla="*/ 36 h 40"/>
                <a:gd name="T4" fmla="*/ 34 w 38"/>
                <a:gd name="T5" fmla="*/ 32 h 40"/>
                <a:gd name="T6" fmla="*/ 33 w 38"/>
                <a:gd name="T7" fmla="*/ 33 h 40"/>
                <a:gd name="T8" fmla="*/ 32 w 38"/>
                <a:gd name="T9" fmla="*/ 31 h 40"/>
                <a:gd name="T10" fmla="*/ 33 w 38"/>
                <a:gd name="T11" fmla="*/ 31 h 40"/>
                <a:gd name="T12" fmla="*/ 30 w 38"/>
                <a:gd name="T13" fmla="*/ 27 h 40"/>
                <a:gd name="T14" fmla="*/ 27 w 38"/>
                <a:gd name="T15" fmla="*/ 28 h 40"/>
                <a:gd name="T16" fmla="*/ 26 w 38"/>
                <a:gd name="T17" fmla="*/ 27 h 40"/>
                <a:gd name="T18" fmla="*/ 28 w 38"/>
                <a:gd name="T19" fmla="*/ 25 h 40"/>
                <a:gd name="T20" fmla="*/ 26 w 38"/>
                <a:gd name="T21" fmla="*/ 23 h 40"/>
                <a:gd name="T22" fmla="*/ 23 w 38"/>
                <a:gd name="T23" fmla="*/ 23 h 40"/>
                <a:gd name="T24" fmla="*/ 23 w 38"/>
                <a:gd name="T25" fmla="*/ 22 h 40"/>
                <a:gd name="T26" fmla="*/ 24 w 38"/>
                <a:gd name="T27" fmla="*/ 21 h 40"/>
                <a:gd name="T28" fmla="*/ 22 w 38"/>
                <a:gd name="T29" fmla="*/ 19 h 40"/>
                <a:gd name="T30" fmla="*/ 20 w 38"/>
                <a:gd name="T31" fmla="*/ 19 h 40"/>
                <a:gd name="T32" fmla="*/ 20 w 38"/>
                <a:gd name="T33" fmla="*/ 18 h 40"/>
                <a:gd name="T34" fmla="*/ 21 w 38"/>
                <a:gd name="T35" fmla="*/ 17 h 40"/>
                <a:gd name="T36" fmla="*/ 15 w 38"/>
                <a:gd name="T37" fmla="*/ 11 h 40"/>
                <a:gd name="T38" fmla="*/ 13 w 38"/>
                <a:gd name="T39" fmla="*/ 12 h 40"/>
                <a:gd name="T40" fmla="*/ 12 w 38"/>
                <a:gd name="T41" fmla="*/ 11 h 40"/>
                <a:gd name="T42" fmla="*/ 13 w 38"/>
                <a:gd name="T43" fmla="*/ 9 h 40"/>
                <a:gd name="T44" fmla="*/ 10 w 38"/>
                <a:gd name="T45" fmla="*/ 6 h 40"/>
                <a:gd name="T46" fmla="*/ 10 w 38"/>
                <a:gd name="T47" fmla="*/ 7 h 40"/>
                <a:gd name="T48" fmla="*/ 9 w 38"/>
                <a:gd name="T49" fmla="*/ 5 h 40"/>
                <a:gd name="T50" fmla="*/ 9 w 38"/>
                <a:gd name="T51" fmla="*/ 5 h 40"/>
                <a:gd name="T52" fmla="*/ 8 w 38"/>
                <a:gd name="T53" fmla="*/ 4 h 40"/>
                <a:gd name="T54" fmla="*/ 6 w 38"/>
                <a:gd name="T55" fmla="*/ 2 h 40"/>
                <a:gd name="T56" fmla="*/ 1 w 38"/>
                <a:gd name="T57" fmla="*/ 3 h 40"/>
                <a:gd name="T58" fmla="*/ 1 w 38"/>
                <a:gd name="T59" fmla="*/ 3 h 40"/>
                <a:gd name="T60" fmla="*/ 0 w 38"/>
                <a:gd name="T61" fmla="*/ 3 h 40"/>
                <a:gd name="T62" fmla="*/ 1 w 38"/>
                <a:gd name="T63" fmla="*/ 6 h 40"/>
                <a:gd name="T64" fmla="*/ 34 w 38"/>
                <a:gd name="T65" fmla="*/ 40 h 40"/>
                <a:gd name="T66" fmla="*/ 36 w 38"/>
                <a:gd name="T67" fmla="*/ 38 h 40"/>
                <a:gd name="T68" fmla="*/ 37 w 38"/>
                <a:gd name="T69" fmla="*/ 3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" h="40">
                  <a:moveTo>
                    <a:pt x="37" y="37"/>
                  </a:moveTo>
                  <a:cubicBezTo>
                    <a:pt x="38" y="37"/>
                    <a:pt x="38" y="36"/>
                    <a:pt x="38" y="36"/>
                  </a:cubicBezTo>
                  <a:cubicBezTo>
                    <a:pt x="37" y="35"/>
                    <a:pt x="36" y="33"/>
                    <a:pt x="34" y="32"/>
                  </a:cubicBezTo>
                  <a:cubicBezTo>
                    <a:pt x="34" y="32"/>
                    <a:pt x="33" y="33"/>
                    <a:pt x="33" y="33"/>
                  </a:cubicBezTo>
                  <a:cubicBezTo>
                    <a:pt x="32" y="33"/>
                    <a:pt x="31" y="32"/>
                    <a:pt x="32" y="31"/>
                  </a:cubicBezTo>
                  <a:cubicBezTo>
                    <a:pt x="32" y="31"/>
                    <a:pt x="33" y="31"/>
                    <a:pt x="33" y="31"/>
                  </a:cubicBezTo>
                  <a:cubicBezTo>
                    <a:pt x="32" y="29"/>
                    <a:pt x="31" y="28"/>
                    <a:pt x="30" y="27"/>
                  </a:cubicBezTo>
                  <a:cubicBezTo>
                    <a:pt x="29" y="28"/>
                    <a:pt x="28" y="28"/>
                    <a:pt x="27" y="28"/>
                  </a:cubicBezTo>
                  <a:cubicBezTo>
                    <a:pt x="26" y="29"/>
                    <a:pt x="25" y="28"/>
                    <a:pt x="26" y="27"/>
                  </a:cubicBezTo>
                  <a:cubicBezTo>
                    <a:pt x="26" y="26"/>
                    <a:pt x="27" y="26"/>
                    <a:pt x="28" y="25"/>
                  </a:cubicBezTo>
                  <a:cubicBezTo>
                    <a:pt x="27" y="24"/>
                    <a:pt x="26" y="23"/>
                    <a:pt x="26" y="23"/>
                  </a:cubicBezTo>
                  <a:cubicBezTo>
                    <a:pt x="25" y="23"/>
                    <a:pt x="24" y="23"/>
                    <a:pt x="23" y="23"/>
                  </a:cubicBezTo>
                  <a:cubicBezTo>
                    <a:pt x="23" y="24"/>
                    <a:pt x="22" y="23"/>
                    <a:pt x="23" y="22"/>
                  </a:cubicBezTo>
                  <a:cubicBezTo>
                    <a:pt x="23" y="22"/>
                    <a:pt x="24" y="21"/>
                    <a:pt x="24" y="21"/>
                  </a:cubicBezTo>
                  <a:cubicBezTo>
                    <a:pt x="23" y="20"/>
                    <a:pt x="23" y="19"/>
                    <a:pt x="22" y="19"/>
                  </a:cubicBezTo>
                  <a:cubicBezTo>
                    <a:pt x="22" y="19"/>
                    <a:pt x="21" y="19"/>
                    <a:pt x="20" y="19"/>
                  </a:cubicBezTo>
                  <a:cubicBezTo>
                    <a:pt x="20" y="19"/>
                    <a:pt x="19" y="18"/>
                    <a:pt x="20" y="18"/>
                  </a:cubicBezTo>
                  <a:cubicBezTo>
                    <a:pt x="20" y="18"/>
                    <a:pt x="20" y="17"/>
                    <a:pt x="21" y="17"/>
                  </a:cubicBezTo>
                  <a:cubicBezTo>
                    <a:pt x="19" y="15"/>
                    <a:pt x="17" y="13"/>
                    <a:pt x="15" y="11"/>
                  </a:cubicBezTo>
                  <a:cubicBezTo>
                    <a:pt x="14" y="11"/>
                    <a:pt x="14" y="12"/>
                    <a:pt x="13" y="12"/>
                  </a:cubicBezTo>
                  <a:cubicBezTo>
                    <a:pt x="12" y="12"/>
                    <a:pt x="12" y="11"/>
                    <a:pt x="12" y="11"/>
                  </a:cubicBezTo>
                  <a:cubicBezTo>
                    <a:pt x="13" y="10"/>
                    <a:pt x="13" y="10"/>
                    <a:pt x="13" y="9"/>
                  </a:cubicBezTo>
                  <a:cubicBezTo>
                    <a:pt x="12" y="8"/>
                    <a:pt x="11" y="7"/>
                    <a:pt x="10" y="6"/>
                  </a:cubicBezTo>
                  <a:cubicBezTo>
                    <a:pt x="10" y="6"/>
                    <a:pt x="10" y="7"/>
                    <a:pt x="10" y="7"/>
                  </a:cubicBezTo>
                  <a:cubicBezTo>
                    <a:pt x="9" y="7"/>
                    <a:pt x="9" y="6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8" y="4"/>
                  </a:cubicBezTo>
                  <a:cubicBezTo>
                    <a:pt x="7" y="4"/>
                    <a:pt x="7" y="3"/>
                    <a:pt x="6" y="2"/>
                  </a:cubicBezTo>
                  <a:cubicBezTo>
                    <a:pt x="4" y="0"/>
                    <a:pt x="1" y="1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13" y="17"/>
                    <a:pt x="23" y="29"/>
                    <a:pt x="34" y="40"/>
                  </a:cubicBezTo>
                  <a:cubicBezTo>
                    <a:pt x="35" y="40"/>
                    <a:pt x="35" y="39"/>
                    <a:pt x="36" y="38"/>
                  </a:cubicBezTo>
                  <a:cubicBezTo>
                    <a:pt x="36" y="37"/>
                    <a:pt x="37" y="37"/>
                    <a:pt x="37" y="3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0D8069AB-ED6B-425E-8A78-73AF172CD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" y="174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06F633B2-78B8-4745-8A82-1C3D734418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" y="1749"/>
              <a:ext cx="0" cy="3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9524FF32-FCA0-49B3-89C3-34E1F5802E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" y="1788"/>
              <a:ext cx="47" cy="44"/>
            </a:xfrm>
            <a:custGeom>
              <a:avLst/>
              <a:gdLst>
                <a:gd name="T0" fmla="*/ 2 w 17"/>
                <a:gd name="T1" fmla="*/ 14 h 16"/>
                <a:gd name="T2" fmla="*/ 17 w 17"/>
                <a:gd name="T3" fmla="*/ 0 h 16"/>
                <a:gd name="T4" fmla="*/ 16 w 17"/>
                <a:gd name="T5" fmla="*/ 1 h 16"/>
                <a:gd name="T6" fmla="*/ 6 w 17"/>
                <a:gd name="T7" fmla="*/ 9 h 16"/>
                <a:gd name="T8" fmla="*/ 0 w 17"/>
                <a:gd name="T9" fmla="*/ 16 h 16"/>
                <a:gd name="T10" fmla="*/ 0 w 17"/>
                <a:gd name="T11" fmla="*/ 16 h 16"/>
                <a:gd name="T12" fmla="*/ 2 w 17"/>
                <a:gd name="T13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6">
                  <a:moveTo>
                    <a:pt x="2" y="14"/>
                  </a:moveTo>
                  <a:cubicBezTo>
                    <a:pt x="7" y="9"/>
                    <a:pt x="12" y="5"/>
                    <a:pt x="17" y="0"/>
                  </a:cubicBezTo>
                  <a:cubicBezTo>
                    <a:pt x="17" y="0"/>
                    <a:pt x="16" y="1"/>
                    <a:pt x="16" y="1"/>
                  </a:cubicBezTo>
                  <a:cubicBezTo>
                    <a:pt x="13" y="4"/>
                    <a:pt x="9" y="6"/>
                    <a:pt x="6" y="9"/>
                  </a:cubicBezTo>
                  <a:cubicBezTo>
                    <a:pt x="5" y="10"/>
                    <a:pt x="2" y="15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1" y="15"/>
                    <a:pt x="2" y="1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21BF0E8C-CA0B-4EA4-AEFC-8F3413903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8" y="183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16828041-28AE-4681-A3EE-AFB13CFE7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9" y="1774"/>
              <a:ext cx="11" cy="11"/>
            </a:xfrm>
            <a:custGeom>
              <a:avLst/>
              <a:gdLst>
                <a:gd name="T0" fmla="*/ 4 w 4"/>
                <a:gd name="T1" fmla="*/ 0 h 4"/>
                <a:gd name="T2" fmla="*/ 0 w 4"/>
                <a:gd name="T3" fmla="*/ 4 h 4"/>
                <a:gd name="T4" fmla="*/ 4 w 4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cubicBezTo>
                    <a:pt x="3" y="2"/>
                    <a:pt x="2" y="3"/>
                    <a:pt x="0" y="4"/>
                  </a:cubicBezTo>
                  <a:cubicBezTo>
                    <a:pt x="2" y="3"/>
                    <a:pt x="3" y="2"/>
                    <a:pt x="4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23338357-D6AE-4C8B-8BEF-4652ECBA78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8" y="1741"/>
              <a:ext cx="98" cy="91"/>
            </a:xfrm>
            <a:custGeom>
              <a:avLst/>
              <a:gdLst>
                <a:gd name="T0" fmla="*/ 5 w 36"/>
                <a:gd name="T1" fmla="*/ 32 h 33"/>
                <a:gd name="T2" fmla="*/ 6 w 36"/>
                <a:gd name="T3" fmla="*/ 32 h 33"/>
                <a:gd name="T4" fmla="*/ 31 w 36"/>
                <a:gd name="T5" fmla="*/ 8 h 33"/>
                <a:gd name="T6" fmla="*/ 36 w 36"/>
                <a:gd name="T7" fmla="*/ 1 h 33"/>
                <a:gd name="T8" fmla="*/ 36 w 36"/>
                <a:gd name="T9" fmla="*/ 1 h 33"/>
                <a:gd name="T10" fmla="*/ 34 w 36"/>
                <a:gd name="T11" fmla="*/ 2 h 33"/>
                <a:gd name="T12" fmla="*/ 33 w 36"/>
                <a:gd name="T13" fmla="*/ 1 h 33"/>
                <a:gd name="T14" fmla="*/ 33 w 36"/>
                <a:gd name="T15" fmla="*/ 0 h 33"/>
                <a:gd name="T16" fmla="*/ 32 w 36"/>
                <a:gd name="T17" fmla="*/ 1 h 33"/>
                <a:gd name="T18" fmla="*/ 30 w 36"/>
                <a:gd name="T19" fmla="*/ 3 h 33"/>
                <a:gd name="T20" fmla="*/ 1 w 36"/>
                <a:gd name="T21" fmla="*/ 32 h 33"/>
                <a:gd name="T22" fmla="*/ 0 w 36"/>
                <a:gd name="T23" fmla="*/ 33 h 33"/>
                <a:gd name="T24" fmla="*/ 5 w 36"/>
                <a:gd name="T25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33">
                  <a:moveTo>
                    <a:pt x="5" y="32"/>
                  </a:moveTo>
                  <a:cubicBezTo>
                    <a:pt x="5" y="32"/>
                    <a:pt x="5" y="32"/>
                    <a:pt x="6" y="32"/>
                  </a:cubicBezTo>
                  <a:cubicBezTo>
                    <a:pt x="12" y="22"/>
                    <a:pt x="23" y="16"/>
                    <a:pt x="31" y="8"/>
                  </a:cubicBezTo>
                  <a:cubicBezTo>
                    <a:pt x="33" y="6"/>
                    <a:pt x="34" y="4"/>
                    <a:pt x="36" y="1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5" y="1"/>
                    <a:pt x="35" y="2"/>
                    <a:pt x="34" y="2"/>
                  </a:cubicBezTo>
                  <a:cubicBezTo>
                    <a:pt x="33" y="2"/>
                    <a:pt x="33" y="2"/>
                    <a:pt x="33" y="1"/>
                  </a:cubicBezTo>
                  <a:cubicBezTo>
                    <a:pt x="33" y="1"/>
                    <a:pt x="33" y="0"/>
                    <a:pt x="33" y="0"/>
                  </a:cubicBezTo>
                  <a:cubicBezTo>
                    <a:pt x="33" y="0"/>
                    <a:pt x="32" y="0"/>
                    <a:pt x="32" y="1"/>
                  </a:cubicBezTo>
                  <a:cubicBezTo>
                    <a:pt x="31" y="2"/>
                    <a:pt x="31" y="3"/>
                    <a:pt x="30" y="3"/>
                  </a:cubicBezTo>
                  <a:cubicBezTo>
                    <a:pt x="21" y="14"/>
                    <a:pt x="9" y="21"/>
                    <a:pt x="1" y="32"/>
                  </a:cubicBezTo>
                  <a:cubicBezTo>
                    <a:pt x="1" y="32"/>
                    <a:pt x="0" y="32"/>
                    <a:pt x="0" y="33"/>
                  </a:cubicBezTo>
                  <a:cubicBezTo>
                    <a:pt x="1" y="31"/>
                    <a:pt x="3" y="30"/>
                    <a:pt x="5" y="3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8A998F76-1E5E-449C-9585-FCB613868D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1" y="1749"/>
              <a:ext cx="8" cy="11"/>
            </a:xfrm>
            <a:custGeom>
              <a:avLst/>
              <a:gdLst>
                <a:gd name="T0" fmla="*/ 0 w 3"/>
                <a:gd name="T1" fmla="*/ 4 h 4"/>
                <a:gd name="T2" fmla="*/ 3 w 3"/>
                <a:gd name="T3" fmla="*/ 1 h 4"/>
                <a:gd name="T4" fmla="*/ 3 w 3"/>
                <a:gd name="T5" fmla="*/ 0 h 4"/>
                <a:gd name="T6" fmla="*/ 0 w 3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cubicBezTo>
                    <a:pt x="1" y="3"/>
                    <a:pt x="2" y="2"/>
                    <a:pt x="3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2" y="1"/>
                    <a:pt x="1" y="3"/>
                    <a:pt x="0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6A6D394D-DA99-4450-AA86-EBEBB265C6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8" y="1824"/>
              <a:ext cx="57" cy="63"/>
            </a:xfrm>
            <a:custGeom>
              <a:avLst/>
              <a:gdLst>
                <a:gd name="T0" fmla="*/ 19 w 21"/>
                <a:gd name="T1" fmla="*/ 18 h 23"/>
                <a:gd name="T2" fmla="*/ 21 w 21"/>
                <a:gd name="T3" fmla="*/ 16 h 23"/>
                <a:gd name="T4" fmla="*/ 18 w 21"/>
                <a:gd name="T5" fmla="*/ 13 h 23"/>
                <a:gd name="T6" fmla="*/ 17 w 21"/>
                <a:gd name="T7" fmla="*/ 14 h 23"/>
                <a:gd name="T8" fmla="*/ 16 w 21"/>
                <a:gd name="T9" fmla="*/ 13 h 23"/>
                <a:gd name="T10" fmla="*/ 16 w 21"/>
                <a:gd name="T11" fmla="*/ 12 h 23"/>
                <a:gd name="T12" fmla="*/ 12 w 21"/>
                <a:gd name="T13" fmla="*/ 9 h 23"/>
                <a:gd name="T14" fmla="*/ 10 w 21"/>
                <a:gd name="T15" fmla="*/ 10 h 23"/>
                <a:gd name="T16" fmla="*/ 9 w 21"/>
                <a:gd name="T17" fmla="*/ 9 h 23"/>
                <a:gd name="T18" fmla="*/ 10 w 21"/>
                <a:gd name="T19" fmla="*/ 7 h 23"/>
                <a:gd name="T20" fmla="*/ 8 w 21"/>
                <a:gd name="T21" fmla="*/ 5 h 23"/>
                <a:gd name="T22" fmla="*/ 4 w 21"/>
                <a:gd name="T23" fmla="*/ 8 h 23"/>
                <a:gd name="T24" fmla="*/ 3 w 21"/>
                <a:gd name="T25" fmla="*/ 7 h 23"/>
                <a:gd name="T26" fmla="*/ 6 w 21"/>
                <a:gd name="T27" fmla="*/ 2 h 23"/>
                <a:gd name="T28" fmla="*/ 5 w 21"/>
                <a:gd name="T29" fmla="*/ 2 h 23"/>
                <a:gd name="T30" fmla="*/ 0 w 21"/>
                <a:gd name="T31" fmla="*/ 3 h 23"/>
                <a:gd name="T32" fmla="*/ 0 w 21"/>
                <a:gd name="T33" fmla="*/ 3 h 23"/>
                <a:gd name="T34" fmla="*/ 0 w 21"/>
                <a:gd name="T35" fmla="*/ 3 h 23"/>
                <a:gd name="T36" fmla="*/ 1 w 21"/>
                <a:gd name="T37" fmla="*/ 6 h 23"/>
                <a:gd name="T38" fmla="*/ 20 w 21"/>
                <a:gd name="T39" fmla="*/ 23 h 23"/>
                <a:gd name="T40" fmla="*/ 20 w 21"/>
                <a:gd name="T41" fmla="*/ 23 h 23"/>
                <a:gd name="T42" fmla="*/ 19 w 21"/>
                <a:gd name="T43" fmla="*/ 1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" h="23">
                  <a:moveTo>
                    <a:pt x="19" y="18"/>
                  </a:moveTo>
                  <a:cubicBezTo>
                    <a:pt x="20" y="17"/>
                    <a:pt x="21" y="17"/>
                    <a:pt x="21" y="16"/>
                  </a:cubicBezTo>
                  <a:cubicBezTo>
                    <a:pt x="20" y="15"/>
                    <a:pt x="19" y="14"/>
                    <a:pt x="18" y="13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6" y="15"/>
                    <a:pt x="15" y="14"/>
                    <a:pt x="16" y="13"/>
                  </a:cubicBezTo>
                  <a:cubicBezTo>
                    <a:pt x="16" y="13"/>
                    <a:pt x="16" y="13"/>
                    <a:pt x="16" y="12"/>
                  </a:cubicBezTo>
                  <a:cubicBezTo>
                    <a:pt x="15" y="11"/>
                    <a:pt x="13" y="10"/>
                    <a:pt x="12" y="9"/>
                  </a:cubicBezTo>
                  <a:cubicBezTo>
                    <a:pt x="11" y="9"/>
                    <a:pt x="11" y="10"/>
                    <a:pt x="10" y="10"/>
                  </a:cubicBezTo>
                  <a:cubicBezTo>
                    <a:pt x="10" y="11"/>
                    <a:pt x="9" y="10"/>
                    <a:pt x="9" y="9"/>
                  </a:cubicBezTo>
                  <a:cubicBezTo>
                    <a:pt x="10" y="9"/>
                    <a:pt x="10" y="8"/>
                    <a:pt x="10" y="7"/>
                  </a:cubicBezTo>
                  <a:cubicBezTo>
                    <a:pt x="9" y="6"/>
                    <a:pt x="8" y="5"/>
                    <a:pt x="8" y="5"/>
                  </a:cubicBezTo>
                  <a:cubicBezTo>
                    <a:pt x="6" y="6"/>
                    <a:pt x="5" y="7"/>
                    <a:pt x="4" y="8"/>
                  </a:cubicBezTo>
                  <a:cubicBezTo>
                    <a:pt x="4" y="9"/>
                    <a:pt x="3" y="8"/>
                    <a:pt x="3" y="7"/>
                  </a:cubicBezTo>
                  <a:cubicBezTo>
                    <a:pt x="4" y="6"/>
                    <a:pt x="5" y="4"/>
                    <a:pt x="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3" y="0"/>
                    <a:pt x="1" y="1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6" y="13"/>
                    <a:pt x="13" y="18"/>
                    <a:pt x="20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9" y="22"/>
                    <a:pt x="18" y="20"/>
                    <a:pt x="19" y="1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1096565D-A08B-4874-BDD7-A2E3FCF37F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5" y="188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CC729169-57B7-4BB3-8B1A-A3FA73E90C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" y="1832"/>
              <a:ext cx="0" cy="2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F8C1574E-5C15-41D2-AF86-B8CCED6F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7" y="1782"/>
              <a:ext cx="99" cy="105"/>
            </a:xfrm>
            <a:custGeom>
              <a:avLst/>
              <a:gdLst>
                <a:gd name="T0" fmla="*/ 34 w 36"/>
                <a:gd name="T1" fmla="*/ 5 h 38"/>
                <a:gd name="T2" fmla="*/ 33 w 36"/>
                <a:gd name="T3" fmla="*/ 5 h 38"/>
                <a:gd name="T4" fmla="*/ 32 w 36"/>
                <a:gd name="T5" fmla="*/ 4 h 38"/>
                <a:gd name="T6" fmla="*/ 33 w 36"/>
                <a:gd name="T7" fmla="*/ 3 h 38"/>
                <a:gd name="T8" fmla="*/ 35 w 36"/>
                <a:gd name="T9" fmla="*/ 1 h 38"/>
                <a:gd name="T10" fmla="*/ 35 w 36"/>
                <a:gd name="T11" fmla="*/ 0 h 38"/>
                <a:gd name="T12" fmla="*/ 34 w 36"/>
                <a:gd name="T13" fmla="*/ 1 h 38"/>
                <a:gd name="T14" fmla="*/ 3 w 36"/>
                <a:gd name="T15" fmla="*/ 31 h 38"/>
                <a:gd name="T16" fmla="*/ 1 w 36"/>
                <a:gd name="T17" fmla="*/ 33 h 38"/>
                <a:gd name="T18" fmla="*/ 2 w 36"/>
                <a:gd name="T19" fmla="*/ 38 h 38"/>
                <a:gd name="T20" fmla="*/ 3 w 36"/>
                <a:gd name="T21" fmla="*/ 38 h 38"/>
                <a:gd name="T22" fmla="*/ 3 w 36"/>
                <a:gd name="T23" fmla="*/ 38 h 38"/>
                <a:gd name="T24" fmla="*/ 6 w 36"/>
                <a:gd name="T25" fmla="*/ 37 h 38"/>
                <a:gd name="T26" fmla="*/ 36 w 36"/>
                <a:gd name="T27" fmla="*/ 7 h 38"/>
                <a:gd name="T28" fmla="*/ 34 w 36"/>
                <a:gd name="T29" fmla="*/ 5 h 38"/>
                <a:gd name="T30" fmla="*/ 34 w 36"/>
                <a:gd name="T31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6" h="38">
                  <a:moveTo>
                    <a:pt x="34" y="5"/>
                  </a:moveTo>
                  <a:cubicBezTo>
                    <a:pt x="33" y="5"/>
                    <a:pt x="33" y="5"/>
                    <a:pt x="33" y="5"/>
                  </a:cubicBezTo>
                  <a:cubicBezTo>
                    <a:pt x="32" y="6"/>
                    <a:pt x="31" y="5"/>
                    <a:pt x="32" y="4"/>
                  </a:cubicBezTo>
                  <a:cubicBezTo>
                    <a:pt x="32" y="4"/>
                    <a:pt x="33" y="3"/>
                    <a:pt x="33" y="3"/>
                  </a:cubicBezTo>
                  <a:cubicBezTo>
                    <a:pt x="33" y="2"/>
                    <a:pt x="34" y="1"/>
                    <a:pt x="35" y="1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4" y="1"/>
                    <a:pt x="34" y="1"/>
                  </a:cubicBezTo>
                  <a:cubicBezTo>
                    <a:pt x="24" y="11"/>
                    <a:pt x="13" y="20"/>
                    <a:pt x="3" y="31"/>
                  </a:cubicBezTo>
                  <a:cubicBezTo>
                    <a:pt x="3" y="32"/>
                    <a:pt x="2" y="32"/>
                    <a:pt x="1" y="33"/>
                  </a:cubicBezTo>
                  <a:cubicBezTo>
                    <a:pt x="0" y="35"/>
                    <a:pt x="1" y="37"/>
                    <a:pt x="2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4" y="38"/>
                    <a:pt x="5" y="38"/>
                    <a:pt x="6" y="37"/>
                  </a:cubicBezTo>
                  <a:cubicBezTo>
                    <a:pt x="15" y="27"/>
                    <a:pt x="26" y="18"/>
                    <a:pt x="36" y="7"/>
                  </a:cubicBezTo>
                  <a:cubicBezTo>
                    <a:pt x="36" y="7"/>
                    <a:pt x="35" y="6"/>
                    <a:pt x="34" y="5"/>
                  </a:cubicBezTo>
                  <a:cubicBezTo>
                    <a:pt x="34" y="5"/>
                    <a:pt x="34" y="5"/>
                    <a:pt x="34" y="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D8AC82BD-97F0-43F1-B101-2E7058E360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6" y="1593"/>
              <a:ext cx="0" cy="3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6D476FCD-8D32-4BE3-8489-D66EA286C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" y="159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D231AF0E-3483-4A39-8520-4D1C7E9C64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9" y="1593"/>
              <a:ext cx="0" cy="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30081E3C-8B88-46CE-B1FC-7F0ACDBC6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9" y="1596"/>
              <a:ext cx="107" cy="110"/>
            </a:xfrm>
            <a:custGeom>
              <a:avLst/>
              <a:gdLst>
                <a:gd name="T0" fmla="*/ 0 w 39"/>
                <a:gd name="T1" fmla="*/ 36 h 40"/>
                <a:gd name="T2" fmla="*/ 0 w 39"/>
                <a:gd name="T3" fmla="*/ 36 h 40"/>
                <a:gd name="T4" fmla="*/ 1 w 39"/>
                <a:gd name="T5" fmla="*/ 37 h 40"/>
                <a:gd name="T6" fmla="*/ 0 w 39"/>
                <a:gd name="T7" fmla="*/ 38 h 40"/>
                <a:gd name="T8" fmla="*/ 4 w 39"/>
                <a:gd name="T9" fmla="*/ 39 h 40"/>
                <a:gd name="T10" fmla="*/ 5 w 39"/>
                <a:gd name="T11" fmla="*/ 39 h 40"/>
                <a:gd name="T12" fmla="*/ 39 w 39"/>
                <a:gd name="T13" fmla="*/ 7 h 40"/>
                <a:gd name="T14" fmla="*/ 37 w 39"/>
                <a:gd name="T15" fmla="*/ 5 h 40"/>
                <a:gd name="T16" fmla="*/ 38 w 39"/>
                <a:gd name="T17" fmla="*/ 0 h 40"/>
                <a:gd name="T18" fmla="*/ 38 w 39"/>
                <a:gd name="T19" fmla="*/ 0 h 40"/>
                <a:gd name="T20" fmla="*/ 3 w 39"/>
                <a:gd name="T21" fmla="*/ 32 h 40"/>
                <a:gd name="T22" fmla="*/ 1 w 39"/>
                <a:gd name="T23" fmla="*/ 34 h 40"/>
                <a:gd name="T24" fmla="*/ 0 w 39"/>
                <a:gd name="T25" fmla="*/ 3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40">
                  <a:moveTo>
                    <a:pt x="0" y="36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1" y="35"/>
                    <a:pt x="1" y="36"/>
                    <a:pt x="1" y="37"/>
                  </a:cubicBezTo>
                  <a:cubicBezTo>
                    <a:pt x="1" y="37"/>
                    <a:pt x="0" y="38"/>
                    <a:pt x="0" y="38"/>
                  </a:cubicBezTo>
                  <a:cubicBezTo>
                    <a:pt x="1" y="39"/>
                    <a:pt x="3" y="40"/>
                    <a:pt x="4" y="39"/>
                  </a:cubicBezTo>
                  <a:cubicBezTo>
                    <a:pt x="4" y="39"/>
                    <a:pt x="5" y="39"/>
                    <a:pt x="5" y="39"/>
                  </a:cubicBezTo>
                  <a:cubicBezTo>
                    <a:pt x="17" y="28"/>
                    <a:pt x="27" y="16"/>
                    <a:pt x="39" y="7"/>
                  </a:cubicBezTo>
                  <a:cubicBezTo>
                    <a:pt x="38" y="6"/>
                    <a:pt x="38" y="5"/>
                    <a:pt x="37" y="5"/>
                  </a:cubicBezTo>
                  <a:cubicBezTo>
                    <a:pt x="36" y="3"/>
                    <a:pt x="37" y="1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25" y="9"/>
                    <a:pt x="15" y="21"/>
                    <a:pt x="3" y="32"/>
                  </a:cubicBezTo>
                  <a:cubicBezTo>
                    <a:pt x="2" y="33"/>
                    <a:pt x="1" y="34"/>
                    <a:pt x="1" y="34"/>
                  </a:cubicBezTo>
                  <a:cubicBezTo>
                    <a:pt x="0" y="35"/>
                    <a:pt x="0" y="35"/>
                    <a:pt x="0" y="3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590ED66E-877F-49D0-817F-70381C207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8" y="1593"/>
              <a:ext cx="74" cy="66"/>
            </a:xfrm>
            <a:custGeom>
              <a:avLst/>
              <a:gdLst>
                <a:gd name="T0" fmla="*/ 1 w 27"/>
                <a:gd name="T1" fmla="*/ 6 h 24"/>
                <a:gd name="T2" fmla="*/ 3 w 27"/>
                <a:gd name="T3" fmla="*/ 8 h 24"/>
                <a:gd name="T4" fmla="*/ 5 w 27"/>
                <a:gd name="T5" fmla="*/ 10 h 24"/>
                <a:gd name="T6" fmla="*/ 6 w 27"/>
                <a:gd name="T7" fmla="*/ 10 h 24"/>
                <a:gd name="T8" fmla="*/ 7 w 27"/>
                <a:gd name="T9" fmla="*/ 12 h 24"/>
                <a:gd name="T10" fmla="*/ 8 w 27"/>
                <a:gd name="T11" fmla="*/ 12 h 24"/>
                <a:gd name="T12" fmla="*/ 8 w 27"/>
                <a:gd name="T13" fmla="*/ 13 h 24"/>
                <a:gd name="T14" fmla="*/ 8 w 27"/>
                <a:gd name="T15" fmla="*/ 13 h 24"/>
                <a:gd name="T16" fmla="*/ 12 w 27"/>
                <a:gd name="T17" fmla="*/ 17 h 24"/>
                <a:gd name="T18" fmla="*/ 13 w 27"/>
                <a:gd name="T19" fmla="*/ 16 h 24"/>
                <a:gd name="T20" fmla="*/ 14 w 27"/>
                <a:gd name="T21" fmla="*/ 17 h 24"/>
                <a:gd name="T22" fmla="*/ 13 w 27"/>
                <a:gd name="T23" fmla="*/ 18 h 24"/>
                <a:gd name="T24" fmla="*/ 18 w 27"/>
                <a:gd name="T25" fmla="*/ 22 h 24"/>
                <a:gd name="T26" fmla="*/ 20 w 27"/>
                <a:gd name="T27" fmla="*/ 20 h 24"/>
                <a:gd name="T28" fmla="*/ 21 w 27"/>
                <a:gd name="T29" fmla="*/ 21 h 24"/>
                <a:gd name="T30" fmla="*/ 19 w 27"/>
                <a:gd name="T31" fmla="*/ 23 h 24"/>
                <a:gd name="T32" fmla="*/ 21 w 27"/>
                <a:gd name="T33" fmla="*/ 22 h 24"/>
                <a:gd name="T34" fmla="*/ 26 w 27"/>
                <a:gd name="T35" fmla="*/ 24 h 24"/>
                <a:gd name="T36" fmla="*/ 26 w 27"/>
                <a:gd name="T37" fmla="*/ 21 h 24"/>
                <a:gd name="T38" fmla="*/ 6 w 27"/>
                <a:gd name="T39" fmla="*/ 1 h 24"/>
                <a:gd name="T40" fmla="*/ 5 w 27"/>
                <a:gd name="T41" fmla="*/ 1 h 24"/>
                <a:gd name="T42" fmla="*/ 5 w 27"/>
                <a:gd name="T43" fmla="*/ 1 h 24"/>
                <a:gd name="T44" fmla="*/ 4 w 27"/>
                <a:gd name="T45" fmla="*/ 1 h 24"/>
                <a:gd name="T46" fmla="*/ 4 w 27"/>
                <a:gd name="T47" fmla="*/ 0 h 24"/>
                <a:gd name="T48" fmla="*/ 3 w 27"/>
                <a:gd name="T49" fmla="*/ 0 h 24"/>
                <a:gd name="T50" fmla="*/ 3 w 27"/>
                <a:gd name="T51" fmla="*/ 1 h 24"/>
                <a:gd name="T52" fmla="*/ 2 w 27"/>
                <a:gd name="T53" fmla="*/ 1 h 24"/>
                <a:gd name="T54" fmla="*/ 1 w 27"/>
                <a:gd name="T55" fmla="*/ 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" h="24">
                  <a:moveTo>
                    <a:pt x="1" y="6"/>
                  </a:moveTo>
                  <a:cubicBezTo>
                    <a:pt x="2" y="6"/>
                    <a:pt x="2" y="7"/>
                    <a:pt x="3" y="8"/>
                  </a:cubicBezTo>
                  <a:cubicBezTo>
                    <a:pt x="4" y="8"/>
                    <a:pt x="4" y="9"/>
                    <a:pt x="5" y="10"/>
                  </a:cubicBezTo>
                  <a:cubicBezTo>
                    <a:pt x="5" y="10"/>
                    <a:pt x="6" y="10"/>
                    <a:pt x="6" y="10"/>
                  </a:cubicBezTo>
                  <a:cubicBezTo>
                    <a:pt x="6" y="11"/>
                    <a:pt x="7" y="12"/>
                    <a:pt x="7" y="12"/>
                  </a:cubicBezTo>
                  <a:cubicBezTo>
                    <a:pt x="7" y="12"/>
                    <a:pt x="7" y="12"/>
                    <a:pt x="8" y="12"/>
                  </a:cubicBezTo>
                  <a:cubicBezTo>
                    <a:pt x="8" y="11"/>
                    <a:pt x="9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10" y="14"/>
                    <a:pt x="11" y="15"/>
                    <a:pt x="12" y="17"/>
                  </a:cubicBezTo>
                  <a:cubicBezTo>
                    <a:pt x="12" y="16"/>
                    <a:pt x="13" y="16"/>
                    <a:pt x="13" y="16"/>
                  </a:cubicBezTo>
                  <a:cubicBezTo>
                    <a:pt x="14" y="16"/>
                    <a:pt x="14" y="17"/>
                    <a:pt x="14" y="17"/>
                  </a:cubicBezTo>
                  <a:cubicBezTo>
                    <a:pt x="14" y="17"/>
                    <a:pt x="13" y="18"/>
                    <a:pt x="13" y="18"/>
                  </a:cubicBezTo>
                  <a:cubicBezTo>
                    <a:pt x="15" y="19"/>
                    <a:pt x="16" y="20"/>
                    <a:pt x="18" y="22"/>
                  </a:cubicBezTo>
                  <a:cubicBezTo>
                    <a:pt x="19" y="21"/>
                    <a:pt x="19" y="21"/>
                    <a:pt x="20" y="20"/>
                  </a:cubicBezTo>
                  <a:cubicBezTo>
                    <a:pt x="21" y="20"/>
                    <a:pt x="21" y="21"/>
                    <a:pt x="21" y="21"/>
                  </a:cubicBezTo>
                  <a:cubicBezTo>
                    <a:pt x="20" y="22"/>
                    <a:pt x="20" y="23"/>
                    <a:pt x="19" y="23"/>
                  </a:cubicBezTo>
                  <a:cubicBezTo>
                    <a:pt x="20" y="23"/>
                    <a:pt x="20" y="22"/>
                    <a:pt x="21" y="22"/>
                  </a:cubicBezTo>
                  <a:cubicBezTo>
                    <a:pt x="23" y="20"/>
                    <a:pt x="26" y="22"/>
                    <a:pt x="26" y="24"/>
                  </a:cubicBezTo>
                  <a:cubicBezTo>
                    <a:pt x="27" y="23"/>
                    <a:pt x="27" y="22"/>
                    <a:pt x="26" y="21"/>
                  </a:cubicBezTo>
                  <a:cubicBezTo>
                    <a:pt x="19" y="14"/>
                    <a:pt x="12" y="9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0" y="4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C285FFBA-F4A4-49D6-A65F-18F8FCDEA7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5" y="1648"/>
              <a:ext cx="104" cy="93"/>
            </a:xfrm>
            <a:custGeom>
              <a:avLst/>
              <a:gdLst>
                <a:gd name="T0" fmla="*/ 33 w 38"/>
                <a:gd name="T1" fmla="*/ 2 h 34"/>
                <a:gd name="T2" fmla="*/ 31 w 38"/>
                <a:gd name="T3" fmla="*/ 3 h 34"/>
                <a:gd name="T4" fmla="*/ 0 w 38"/>
                <a:gd name="T5" fmla="*/ 31 h 34"/>
                <a:gd name="T6" fmla="*/ 2 w 38"/>
                <a:gd name="T7" fmla="*/ 34 h 34"/>
                <a:gd name="T8" fmla="*/ 7 w 38"/>
                <a:gd name="T9" fmla="*/ 30 h 34"/>
                <a:gd name="T10" fmla="*/ 8 w 38"/>
                <a:gd name="T11" fmla="*/ 31 h 34"/>
                <a:gd name="T12" fmla="*/ 37 w 38"/>
                <a:gd name="T13" fmla="*/ 7 h 34"/>
                <a:gd name="T14" fmla="*/ 38 w 38"/>
                <a:gd name="T15" fmla="*/ 4 h 34"/>
                <a:gd name="T16" fmla="*/ 33 w 38"/>
                <a:gd name="T17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34">
                  <a:moveTo>
                    <a:pt x="33" y="2"/>
                  </a:moveTo>
                  <a:cubicBezTo>
                    <a:pt x="32" y="2"/>
                    <a:pt x="32" y="3"/>
                    <a:pt x="31" y="3"/>
                  </a:cubicBezTo>
                  <a:cubicBezTo>
                    <a:pt x="22" y="14"/>
                    <a:pt x="10" y="21"/>
                    <a:pt x="0" y="31"/>
                  </a:cubicBezTo>
                  <a:cubicBezTo>
                    <a:pt x="0" y="32"/>
                    <a:pt x="1" y="33"/>
                    <a:pt x="2" y="34"/>
                  </a:cubicBezTo>
                  <a:cubicBezTo>
                    <a:pt x="0" y="31"/>
                    <a:pt x="4" y="27"/>
                    <a:pt x="7" y="30"/>
                  </a:cubicBezTo>
                  <a:cubicBezTo>
                    <a:pt x="7" y="30"/>
                    <a:pt x="7" y="31"/>
                    <a:pt x="8" y="31"/>
                  </a:cubicBezTo>
                  <a:cubicBezTo>
                    <a:pt x="18" y="23"/>
                    <a:pt x="27" y="14"/>
                    <a:pt x="37" y="7"/>
                  </a:cubicBezTo>
                  <a:cubicBezTo>
                    <a:pt x="38" y="6"/>
                    <a:pt x="38" y="5"/>
                    <a:pt x="38" y="4"/>
                  </a:cubicBezTo>
                  <a:cubicBezTo>
                    <a:pt x="38" y="2"/>
                    <a:pt x="35" y="0"/>
                    <a:pt x="33" y="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6DC3BABF-483F-4A3B-822C-782FC064B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0" y="1785"/>
              <a:ext cx="91" cy="102"/>
            </a:xfrm>
            <a:custGeom>
              <a:avLst/>
              <a:gdLst>
                <a:gd name="T0" fmla="*/ 30 w 33"/>
                <a:gd name="T1" fmla="*/ 32 h 37"/>
                <a:gd name="T2" fmla="*/ 33 w 33"/>
                <a:gd name="T3" fmla="*/ 30 h 37"/>
                <a:gd name="T4" fmla="*/ 31 w 33"/>
                <a:gd name="T5" fmla="*/ 28 h 37"/>
                <a:gd name="T6" fmla="*/ 30 w 33"/>
                <a:gd name="T7" fmla="*/ 27 h 37"/>
                <a:gd name="T8" fmla="*/ 27 w 33"/>
                <a:gd name="T9" fmla="*/ 25 h 37"/>
                <a:gd name="T10" fmla="*/ 27 w 33"/>
                <a:gd name="T11" fmla="*/ 25 h 37"/>
                <a:gd name="T12" fmla="*/ 26 w 33"/>
                <a:gd name="T13" fmla="*/ 24 h 37"/>
                <a:gd name="T14" fmla="*/ 26 w 33"/>
                <a:gd name="T15" fmla="*/ 24 h 37"/>
                <a:gd name="T16" fmla="*/ 23 w 33"/>
                <a:gd name="T17" fmla="*/ 20 h 37"/>
                <a:gd name="T18" fmla="*/ 21 w 33"/>
                <a:gd name="T19" fmla="*/ 22 h 37"/>
                <a:gd name="T20" fmla="*/ 20 w 33"/>
                <a:gd name="T21" fmla="*/ 21 h 37"/>
                <a:gd name="T22" fmla="*/ 21 w 33"/>
                <a:gd name="T23" fmla="*/ 18 h 37"/>
                <a:gd name="T24" fmla="*/ 19 w 33"/>
                <a:gd name="T25" fmla="*/ 16 h 37"/>
                <a:gd name="T26" fmla="*/ 19 w 33"/>
                <a:gd name="T27" fmla="*/ 16 h 37"/>
                <a:gd name="T28" fmla="*/ 17 w 33"/>
                <a:gd name="T29" fmla="*/ 15 h 37"/>
                <a:gd name="T30" fmla="*/ 18 w 33"/>
                <a:gd name="T31" fmla="*/ 14 h 37"/>
                <a:gd name="T32" fmla="*/ 14 w 33"/>
                <a:gd name="T33" fmla="*/ 10 h 37"/>
                <a:gd name="T34" fmla="*/ 12 w 33"/>
                <a:gd name="T35" fmla="*/ 11 h 37"/>
                <a:gd name="T36" fmla="*/ 11 w 33"/>
                <a:gd name="T37" fmla="*/ 10 h 37"/>
                <a:gd name="T38" fmla="*/ 13 w 33"/>
                <a:gd name="T39" fmla="*/ 8 h 37"/>
                <a:gd name="T40" fmla="*/ 9 w 33"/>
                <a:gd name="T41" fmla="*/ 4 h 37"/>
                <a:gd name="T42" fmla="*/ 7 w 33"/>
                <a:gd name="T43" fmla="*/ 5 h 37"/>
                <a:gd name="T44" fmla="*/ 6 w 33"/>
                <a:gd name="T45" fmla="*/ 3 h 37"/>
                <a:gd name="T46" fmla="*/ 7 w 33"/>
                <a:gd name="T47" fmla="*/ 2 h 37"/>
                <a:gd name="T48" fmla="*/ 4 w 33"/>
                <a:gd name="T49" fmla="*/ 0 h 37"/>
                <a:gd name="T50" fmla="*/ 4 w 33"/>
                <a:gd name="T51" fmla="*/ 0 h 37"/>
                <a:gd name="T52" fmla="*/ 0 w 33"/>
                <a:gd name="T53" fmla="*/ 4 h 37"/>
                <a:gd name="T54" fmla="*/ 0 w 33"/>
                <a:gd name="T55" fmla="*/ 4 h 37"/>
                <a:gd name="T56" fmla="*/ 2 w 33"/>
                <a:gd name="T57" fmla="*/ 6 h 37"/>
                <a:gd name="T58" fmla="*/ 30 w 33"/>
                <a:gd name="T59" fmla="*/ 36 h 37"/>
                <a:gd name="T60" fmla="*/ 31 w 33"/>
                <a:gd name="T61" fmla="*/ 37 h 37"/>
                <a:gd name="T62" fmla="*/ 30 w 33"/>
                <a:gd name="T63" fmla="*/ 3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3" h="37">
                  <a:moveTo>
                    <a:pt x="30" y="32"/>
                  </a:moveTo>
                  <a:cubicBezTo>
                    <a:pt x="31" y="31"/>
                    <a:pt x="32" y="31"/>
                    <a:pt x="33" y="30"/>
                  </a:cubicBezTo>
                  <a:cubicBezTo>
                    <a:pt x="32" y="29"/>
                    <a:pt x="31" y="29"/>
                    <a:pt x="31" y="28"/>
                  </a:cubicBezTo>
                  <a:cubicBezTo>
                    <a:pt x="30" y="29"/>
                    <a:pt x="30" y="28"/>
                    <a:pt x="30" y="27"/>
                  </a:cubicBezTo>
                  <a:cubicBezTo>
                    <a:pt x="29" y="27"/>
                    <a:pt x="28" y="26"/>
                    <a:pt x="27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6" y="26"/>
                    <a:pt x="25" y="25"/>
                    <a:pt x="26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5" y="22"/>
                    <a:pt x="24" y="21"/>
                    <a:pt x="23" y="20"/>
                  </a:cubicBezTo>
                  <a:cubicBezTo>
                    <a:pt x="22" y="21"/>
                    <a:pt x="21" y="21"/>
                    <a:pt x="21" y="22"/>
                  </a:cubicBezTo>
                  <a:cubicBezTo>
                    <a:pt x="20" y="23"/>
                    <a:pt x="19" y="22"/>
                    <a:pt x="20" y="21"/>
                  </a:cubicBezTo>
                  <a:cubicBezTo>
                    <a:pt x="20" y="20"/>
                    <a:pt x="21" y="19"/>
                    <a:pt x="21" y="18"/>
                  </a:cubicBezTo>
                  <a:cubicBezTo>
                    <a:pt x="21" y="17"/>
                    <a:pt x="20" y="16"/>
                    <a:pt x="19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8" y="16"/>
                    <a:pt x="17" y="16"/>
                    <a:pt x="17" y="15"/>
                  </a:cubicBezTo>
                  <a:cubicBezTo>
                    <a:pt x="18" y="15"/>
                    <a:pt x="18" y="14"/>
                    <a:pt x="18" y="14"/>
                  </a:cubicBezTo>
                  <a:cubicBezTo>
                    <a:pt x="17" y="13"/>
                    <a:pt x="15" y="11"/>
                    <a:pt x="14" y="10"/>
                  </a:cubicBezTo>
                  <a:cubicBezTo>
                    <a:pt x="13" y="10"/>
                    <a:pt x="13" y="10"/>
                    <a:pt x="12" y="11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2" y="9"/>
                    <a:pt x="12" y="9"/>
                    <a:pt x="13" y="8"/>
                  </a:cubicBezTo>
                  <a:cubicBezTo>
                    <a:pt x="11" y="7"/>
                    <a:pt x="10" y="5"/>
                    <a:pt x="9" y="4"/>
                  </a:cubicBezTo>
                  <a:cubicBezTo>
                    <a:pt x="8" y="4"/>
                    <a:pt x="8" y="4"/>
                    <a:pt x="7" y="5"/>
                  </a:cubicBezTo>
                  <a:cubicBezTo>
                    <a:pt x="6" y="5"/>
                    <a:pt x="6" y="4"/>
                    <a:pt x="6" y="3"/>
                  </a:cubicBezTo>
                  <a:cubicBezTo>
                    <a:pt x="6" y="3"/>
                    <a:pt x="7" y="3"/>
                    <a:pt x="7" y="2"/>
                  </a:cubicBezTo>
                  <a:cubicBezTo>
                    <a:pt x="6" y="2"/>
                    <a:pt x="5" y="1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1" y="2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5"/>
                    <a:pt x="2" y="6"/>
                    <a:pt x="2" y="6"/>
                  </a:cubicBezTo>
                  <a:cubicBezTo>
                    <a:pt x="12" y="16"/>
                    <a:pt x="20" y="28"/>
                    <a:pt x="30" y="36"/>
                  </a:cubicBezTo>
                  <a:cubicBezTo>
                    <a:pt x="31" y="36"/>
                    <a:pt x="31" y="36"/>
                    <a:pt x="31" y="37"/>
                  </a:cubicBezTo>
                  <a:cubicBezTo>
                    <a:pt x="30" y="36"/>
                    <a:pt x="29" y="33"/>
                    <a:pt x="30" y="3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A65513C-363E-4A20-A4AB-73DA203AA4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8" y="1785"/>
              <a:ext cx="5" cy="6"/>
            </a:xfrm>
            <a:custGeom>
              <a:avLst/>
              <a:gdLst>
                <a:gd name="T0" fmla="*/ 2 w 2"/>
                <a:gd name="T1" fmla="*/ 0 h 2"/>
                <a:gd name="T2" fmla="*/ 2 w 2"/>
                <a:gd name="T3" fmla="*/ 0 h 2"/>
                <a:gd name="T4" fmla="*/ 0 w 2"/>
                <a:gd name="T5" fmla="*/ 2 h 2"/>
                <a:gd name="T6" fmla="*/ 1 w 2"/>
                <a:gd name="T7" fmla="*/ 0 h 2"/>
                <a:gd name="T8" fmla="*/ 2 w 2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"/>
                    <a:pt x="1" y="1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908DDE70-16F7-486C-9E76-100BD01A34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4" y="1818"/>
              <a:ext cx="0" cy="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54432825-59E7-4085-AA04-F0987242C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0" y="1821"/>
              <a:ext cx="76" cy="66"/>
            </a:xfrm>
            <a:custGeom>
              <a:avLst/>
              <a:gdLst>
                <a:gd name="T0" fmla="*/ 6 w 28"/>
                <a:gd name="T1" fmla="*/ 23 h 24"/>
                <a:gd name="T2" fmla="*/ 27 w 28"/>
                <a:gd name="T3" fmla="*/ 3 h 24"/>
                <a:gd name="T4" fmla="*/ 27 w 28"/>
                <a:gd name="T5" fmla="*/ 0 h 24"/>
                <a:gd name="T6" fmla="*/ 22 w 28"/>
                <a:gd name="T7" fmla="*/ 3 h 24"/>
                <a:gd name="T8" fmla="*/ 21 w 28"/>
                <a:gd name="T9" fmla="*/ 2 h 24"/>
                <a:gd name="T10" fmla="*/ 18 w 28"/>
                <a:gd name="T11" fmla="*/ 3 h 24"/>
                <a:gd name="T12" fmla="*/ 4 w 28"/>
                <a:gd name="T13" fmla="*/ 17 h 24"/>
                <a:gd name="T14" fmla="*/ 1 w 28"/>
                <a:gd name="T15" fmla="*/ 19 h 24"/>
                <a:gd name="T16" fmla="*/ 2 w 28"/>
                <a:gd name="T17" fmla="*/ 24 h 24"/>
                <a:gd name="T18" fmla="*/ 6 w 28"/>
                <a:gd name="T1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4">
                  <a:moveTo>
                    <a:pt x="6" y="23"/>
                  </a:moveTo>
                  <a:cubicBezTo>
                    <a:pt x="13" y="16"/>
                    <a:pt x="22" y="11"/>
                    <a:pt x="27" y="3"/>
                  </a:cubicBezTo>
                  <a:cubicBezTo>
                    <a:pt x="28" y="2"/>
                    <a:pt x="28" y="1"/>
                    <a:pt x="27" y="0"/>
                  </a:cubicBezTo>
                  <a:cubicBezTo>
                    <a:pt x="28" y="3"/>
                    <a:pt x="25" y="6"/>
                    <a:pt x="22" y="3"/>
                  </a:cubicBezTo>
                  <a:cubicBezTo>
                    <a:pt x="22" y="3"/>
                    <a:pt x="21" y="2"/>
                    <a:pt x="21" y="2"/>
                  </a:cubicBezTo>
                  <a:cubicBezTo>
                    <a:pt x="20" y="2"/>
                    <a:pt x="19" y="3"/>
                    <a:pt x="18" y="3"/>
                  </a:cubicBezTo>
                  <a:cubicBezTo>
                    <a:pt x="14" y="8"/>
                    <a:pt x="9" y="12"/>
                    <a:pt x="4" y="17"/>
                  </a:cubicBezTo>
                  <a:cubicBezTo>
                    <a:pt x="3" y="18"/>
                    <a:pt x="2" y="18"/>
                    <a:pt x="1" y="19"/>
                  </a:cubicBezTo>
                  <a:cubicBezTo>
                    <a:pt x="0" y="20"/>
                    <a:pt x="1" y="23"/>
                    <a:pt x="2" y="24"/>
                  </a:cubicBezTo>
                  <a:cubicBezTo>
                    <a:pt x="3" y="24"/>
                    <a:pt x="5" y="24"/>
                    <a:pt x="6" y="2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5D1AF200-5764-467E-A8BA-2152704FFF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5" y="1722"/>
              <a:ext cx="101" cy="115"/>
            </a:xfrm>
            <a:custGeom>
              <a:avLst/>
              <a:gdLst>
                <a:gd name="T0" fmla="*/ 2 w 37"/>
                <a:gd name="T1" fmla="*/ 7 h 42"/>
                <a:gd name="T2" fmla="*/ 2 w 37"/>
                <a:gd name="T3" fmla="*/ 7 h 42"/>
                <a:gd name="T4" fmla="*/ 2 w 37"/>
                <a:gd name="T5" fmla="*/ 7 h 42"/>
                <a:gd name="T6" fmla="*/ 3 w 37"/>
                <a:gd name="T7" fmla="*/ 7 h 42"/>
                <a:gd name="T8" fmla="*/ 3 w 37"/>
                <a:gd name="T9" fmla="*/ 8 h 42"/>
                <a:gd name="T10" fmla="*/ 12 w 37"/>
                <a:gd name="T11" fmla="*/ 18 h 42"/>
                <a:gd name="T12" fmla="*/ 12 w 37"/>
                <a:gd name="T13" fmla="*/ 18 h 42"/>
                <a:gd name="T14" fmla="*/ 29 w 37"/>
                <a:gd name="T15" fmla="*/ 37 h 42"/>
                <a:gd name="T16" fmla="*/ 31 w 37"/>
                <a:gd name="T17" fmla="*/ 36 h 42"/>
                <a:gd name="T18" fmla="*/ 32 w 37"/>
                <a:gd name="T19" fmla="*/ 37 h 42"/>
                <a:gd name="T20" fmla="*/ 30 w 37"/>
                <a:gd name="T21" fmla="*/ 38 h 42"/>
                <a:gd name="T22" fmla="*/ 31 w 37"/>
                <a:gd name="T23" fmla="*/ 39 h 42"/>
                <a:gd name="T24" fmla="*/ 36 w 37"/>
                <a:gd name="T25" fmla="*/ 36 h 42"/>
                <a:gd name="T26" fmla="*/ 36 w 37"/>
                <a:gd name="T27" fmla="*/ 36 h 42"/>
                <a:gd name="T28" fmla="*/ 36 w 37"/>
                <a:gd name="T29" fmla="*/ 35 h 42"/>
                <a:gd name="T30" fmla="*/ 36 w 37"/>
                <a:gd name="T31" fmla="*/ 35 h 42"/>
                <a:gd name="T32" fmla="*/ 8 w 37"/>
                <a:gd name="T33" fmla="*/ 4 h 42"/>
                <a:gd name="T34" fmla="*/ 7 w 37"/>
                <a:gd name="T35" fmla="*/ 3 h 42"/>
                <a:gd name="T36" fmla="*/ 2 w 37"/>
                <a:gd name="T37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42">
                  <a:moveTo>
                    <a:pt x="2" y="7"/>
                  </a:move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6"/>
                    <a:pt x="3" y="7"/>
                    <a:pt x="3" y="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6" y="11"/>
                    <a:pt x="9" y="15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8" y="25"/>
                    <a:pt x="23" y="31"/>
                    <a:pt x="29" y="37"/>
                  </a:cubicBezTo>
                  <a:cubicBezTo>
                    <a:pt x="30" y="36"/>
                    <a:pt x="30" y="36"/>
                    <a:pt x="31" y="36"/>
                  </a:cubicBezTo>
                  <a:cubicBezTo>
                    <a:pt x="32" y="35"/>
                    <a:pt x="33" y="36"/>
                    <a:pt x="32" y="37"/>
                  </a:cubicBezTo>
                  <a:cubicBezTo>
                    <a:pt x="31" y="37"/>
                    <a:pt x="31" y="38"/>
                    <a:pt x="30" y="38"/>
                  </a:cubicBezTo>
                  <a:cubicBezTo>
                    <a:pt x="30" y="38"/>
                    <a:pt x="31" y="39"/>
                    <a:pt x="31" y="39"/>
                  </a:cubicBezTo>
                  <a:cubicBezTo>
                    <a:pt x="34" y="42"/>
                    <a:pt x="37" y="39"/>
                    <a:pt x="3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26" y="25"/>
                    <a:pt x="17" y="14"/>
                    <a:pt x="8" y="4"/>
                  </a:cubicBezTo>
                  <a:cubicBezTo>
                    <a:pt x="7" y="4"/>
                    <a:pt x="7" y="3"/>
                    <a:pt x="7" y="3"/>
                  </a:cubicBezTo>
                  <a:cubicBezTo>
                    <a:pt x="4" y="0"/>
                    <a:pt x="0" y="4"/>
                    <a:pt x="2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67" name="Group 68">
            <a:extLst>
              <a:ext uri="{FF2B5EF4-FFF2-40B4-BE49-F238E27FC236}">
                <a16:creationId xmlns:a16="http://schemas.microsoft.com/office/drawing/2014/main" id="{1C20EFAA-D870-416A-A1D1-186E93549CC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987106" y="3184002"/>
            <a:ext cx="730250" cy="792518"/>
            <a:chOff x="1333" y="1597"/>
            <a:chExt cx="258" cy="280"/>
          </a:xfrm>
          <a:solidFill>
            <a:schemeClr val="accent1"/>
          </a:solidFill>
        </p:grpSpPr>
        <p:sp>
          <p:nvSpPr>
            <p:cNvPr id="69" name="Freeform 69">
              <a:extLst>
                <a:ext uri="{FF2B5EF4-FFF2-40B4-BE49-F238E27FC236}">
                  <a16:creationId xmlns:a16="http://schemas.microsoft.com/office/drawing/2014/main" id="{147D2CD2-160A-4F85-BE83-527C5FE900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" y="1707"/>
              <a:ext cx="5" cy="8"/>
            </a:xfrm>
            <a:custGeom>
              <a:avLst/>
              <a:gdLst>
                <a:gd name="T0" fmla="*/ 2 w 2"/>
                <a:gd name="T1" fmla="*/ 0 h 3"/>
                <a:gd name="T2" fmla="*/ 2 w 2"/>
                <a:gd name="T3" fmla="*/ 0 h 3"/>
                <a:gd name="T4" fmla="*/ 2 w 2"/>
                <a:gd name="T5" fmla="*/ 0 h 3"/>
                <a:gd name="T6" fmla="*/ 0 w 2"/>
                <a:gd name="T7" fmla="*/ 3 h 3"/>
                <a:gd name="T8" fmla="*/ 2 w 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2"/>
                    <a:pt x="0" y="3"/>
                  </a:cubicBezTo>
                  <a:cubicBezTo>
                    <a:pt x="1" y="2"/>
                    <a:pt x="2" y="2"/>
                    <a:pt x="2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70" name="Freeform 70">
              <a:extLst>
                <a:ext uri="{FF2B5EF4-FFF2-40B4-BE49-F238E27FC236}">
                  <a16:creationId xmlns:a16="http://schemas.microsoft.com/office/drawing/2014/main" id="{B0C1C394-3BFF-4ABD-98B5-9AABDE583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6" y="1603"/>
              <a:ext cx="19" cy="99"/>
            </a:xfrm>
            <a:custGeom>
              <a:avLst/>
              <a:gdLst>
                <a:gd name="T0" fmla="*/ 6 w 7"/>
                <a:gd name="T1" fmla="*/ 36 h 36"/>
                <a:gd name="T2" fmla="*/ 7 w 7"/>
                <a:gd name="T3" fmla="*/ 35 h 36"/>
                <a:gd name="T4" fmla="*/ 7 w 7"/>
                <a:gd name="T5" fmla="*/ 31 h 36"/>
                <a:gd name="T6" fmla="*/ 4 w 7"/>
                <a:gd name="T7" fmla="*/ 32 h 36"/>
                <a:gd name="T8" fmla="*/ 3 w 7"/>
                <a:gd name="T9" fmla="*/ 31 h 36"/>
                <a:gd name="T10" fmla="*/ 7 w 7"/>
                <a:gd name="T11" fmla="*/ 27 h 36"/>
                <a:gd name="T12" fmla="*/ 6 w 7"/>
                <a:gd name="T13" fmla="*/ 22 h 36"/>
                <a:gd name="T14" fmla="*/ 2 w 7"/>
                <a:gd name="T15" fmla="*/ 24 h 36"/>
                <a:gd name="T16" fmla="*/ 1 w 7"/>
                <a:gd name="T17" fmla="*/ 22 h 36"/>
                <a:gd name="T18" fmla="*/ 6 w 7"/>
                <a:gd name="T19" fmla="*/ 16 h 36"/>
                <a:gd name="T20" fmla="*/ 7 w 7"/>
                <a:gd name="T21" fmla="*/ 12 h 36"/>
                <a:gd name="T22" fmla="*/ 5 w 7"/>
                <a:gd name="T23" fmla="*/ 13 h 36"/>
                <a:gd name="T24" fmla="*/ 4 w 7"/>
                <a:gd name="T25" fmla="*/ 12 h 36"/>
                <a:gd name="T26" fmla="*/ 7 w 7"/>
                <a:gd name="T27" fmla="*/ 10 h 36"/>
                <a:gd name="T28" fmla="*/ 7 w 7"/>
                <a:gd name="T29" fmla="*/ 5 h 36"/>
                <a:gd name="T30" fmla="*/ 4 w 7"/>
                <a:gd name="T31" fmla="*/ 5 h 36"/>
                <a:gd name="T32" fmla="*/ 2 w 7"/>
                <a:gd name="T33" fmla="*/ 0 h 36"/>
                <a:gd name="T34" fmla="*/ 1 w 7"/>
                <a:gd name="T35" fmla="*/ 2 h 36"/>
                <a:gd name="T36" fmla="*/ 1 w 7"/>
                <a:gd name="T37" fmla="*/ 35 h 36"/>
                <a:gd name="T38" fmla="*/ 4 w 7"/>
                <a:gd name="T39" fmla="*/ 35 h 36"/>
                <a:gd name="T40" fmla="*/ 6 w 7"/>
                <a:gd name="T41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36">
                  <a:moveTo>
                    <a:pt x="6" y="36"/>
                  </a:moveTo>
                  <a:cubicBezTo>
                    <a:pt x="6" y="36"/>
                    <a:pt x="6" y="35"/>
                    <a:pt x="7" y="35"/>
                  </a:cubicBezTo>
                  <a:cubicBezTo>
                    <a:pt x="7" y="34"/>
                    <a:pt x="7" y="32"/>
                    <a:pt x="7" y="31"/>
                  </a:cubicBezTo>
                  <a:cubicBezTo>
                    <a:pt x="6" y="31"/>
                    <a:pt x="5" y="32"/>
                    <a:pt x="4" y="32"/>
                  </a:cubicBezTo>
                  <a:cubicBezTo>
                    <a:pt x="3" y="32"/>
                    <a:pt x="3" y="31"/>
                    <a:pt x="3" y="31"/>
                  </a:cubicBezTo>
                  <a:cubicBezTo>
                    <a:pt x="4" y="29"/>
                    <a:pt x="5" y="28"/>
                    <a:pt x="7" y="27"/>
                  </a:cubicBezTo>
                  <a:cubicBezTo>
                    <a:pt x="6" y="25"/>
                    <a:pt x="6" y="24"/>
                    <a:pt x="6" y="22"/>
                  </a:cubicBezTo>
                  <a:cubicBezTo>
                    <a:pt x="5" y="23"/>
                    <a:pt x="3" y="23"/>
                    <a:pt x="2" y="24"/>
                  </a:cubicBezTo>
                  <a:cubicBezTo>
                    <a:pt x="1" y="24"/>
                    <a:pt x="0" y="23"/>
                    <a:pt x="1" y="22"/>
                  </a:cubicBezTo>
                  <a:cubicBezTo>
                    <a:pt x="3" y="20"/>
                    <a:pt x="4" y="18"/>
                    <a:pt x="6" y="16"/>
                  </a:cubicBezTo>
                  <a:cubicBezTo>
                    <a:pt x="6" y="15"/>
                    <a:pt x="7" y="14"/>
                    <a:pt x="7" y="12"/>
                  </a:cubicBezTo>
                  <a:cubicBezTo>
                    <a:pt x="6" y="13"/>
                    <a:pt x="6" y="13"/>
                    <a:pt x="5" y="13"/>
                  </a:cubicBezTo>
                  <a:cubicBezTo>
                    <a:pt x="4" y="14"/>
                    <a:pt x="3" y="12"/>
                    <a:pt x="4" y="12"/>
                  </a:cubicBezTo>
                  <a:cubicBezTo>
                    <a:pt x="5" y="11"/>
                    <a:pt x="6" y="11"/>
                    <a:pt x="7" y="10"/>
                  </a:cubicBezTo>
                  <a:cubicBezTo>
                    <a:pt x="7" y="9"/>
                    <a:pt x="7" y="7"/>
                    <a:pt x="7" y="5"/>
                  </a:cubicBezTo>
                  <a:cubicBezTo>
                    <a:pt x="6" y="5"/>
                    <a:pt x="5" y="5"/>
                    <a:pt x="4" y="5"/>
                  </a:cubicBezTo>
                  <a:cubicBezTo>
                    <a:pt x="1" y="6"/>
                    <a:pt x="0" y="2"/>
                    <a:pt x="2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13"/>
                    <a:pt x="0" y="24"/>
                    <a:pt x="1" y="35"/>
                  </a:cubicBezTo>
                  <a:cubicBezTo>
                    <a:pt x="2" y="35"/>
                    <a:pt x="3" y="35"/>
                    <a:pt x="4" y="35"/>
                  </a:cubicBezTo>
                  <a:cubicBezTo>
                    <a:pt x="5" y="35"/>
                    <a:pt x="5" y="35"/>
                    <a:pt x="6" y="3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71" name="Freeform 71">
              <a:extLst>
                <a:ext uri="{FF2B5EF4-FFF2-40B4-BE49-F238E27FC236}">
                  <a16:creationId xmlns:a16="http://schemas.microsoft.com/office/drawing/2014/main" id="{27CF3D78-C9EF-4C76-885D-0C962A179D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7" y="1655"/>
              <a:ext cx="6" cy="8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3 h 3"/>
                <a:gd name="T4" fmla="*/ 2 w 2"/>
                <a:gd name="T5" fmla="*/ 1 h 3"/>
                <a:gd name="T6" fmla="*/ 2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1" y="1"/>
                    <a:pt x="0" y="2"/>
                    <a:pt x="0" y="3"/>
                  </a:cubicBezTo>
                  <a:cubicBezTo>
                    <a:pt x="1" y="2"/>
                    <a:pt x="2" y="2"/>
                    <a:pt x="2" y="1"/>
                  </a:cubicBezTo>
                  <a:cubicBezTo>
                    <a:pt x="2" y="1"/>
                    <a:pt x="2" y="1"/>
                    <a:pt x="2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72" name="Freeform 72">
              <a:extLst>
                <a:ext uri="{FF2B5EF4-FFF2-40B4-BE49-F238E27FC236}">
                  <a16:creationId xmlns:a16="http://schemas.microsoft.com/office/drawing/2014/main" id="{D66C24D6-32A6-45D8-9F9F-9577C243D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1" y="1605"/>
              <a:ext cx="0" cy="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73" name="Freeform 73">
              <a:extLst>
                <a:ext uri="{FF2B5EF4-FFF2-40B4-BE49-F238E27FC236}">
                  <a16:creationId xmlns:a16="http://schemas.microsoft.com/office/drawing/2014/main" id="{602AD2F8-359D-4CD1-B272-BB8AE83673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6" y="1597"/>
              <a:ext cx="85" cy="22"/>
            </a:xfrm>
            <a:custGeom>
              <a:avLst/>
              <a:gdLst>
                <a:gd name="T0" fmla="*/ 4 w 31"/>
                <a:gd name="T1" fmla="*/ 7 h 8"/>
                <a:gd name="T2" fmla="*/ 7 w 31"/>
                <a:gd name="T3" fmla="*/ 7 h 8"/>
                <a:gd name="T4" fmla="*/ 15 w 31"/>
                <a:gd name="T5" fmla="*/ 7 h 8"/>
                <a:gd name="T6" fmla="*/ 18 w 31"/>
                <a:gd name="T7" fmla="*/ 5 h 8"/>
                <a:gd name="T8" fmla="*/ 19 w 31"/>
                <a:gd name="T9" fmla="*/ 7 h 8"/>
                <a:gd name="T10" fmla="*/ 18 w 31"/>
                <a:gd name="T11" fmla="*/ 7 h 8"/>
                <a:gd name="T12" fmla="*/ 25 w 31"/>
                <a:gd name="T13" fmla="*/ 8 h 8"/>
                <a:gd name="T14" fmla="*/ 25 w 31"/>
                <a:gd name="T15" fmla="*/ 5 h 8"/>
                <a:gd name="T16" fmla="*/ 31 w 31"/>
                <a:gd name="T17" fmla="*/ 3 h 8"/>
                <a:gd name="T18" fmla="*/ 28 w 31"/>
                <a:gd name="T19" fmla="*/ 1 h 8"/>
                <a:gd name="T20" fmla="*/ 4 w 31"/>
                <a:gd name="T21" fmla="*/ 1 h 8"/>
                <a:gd name="T22" fmla="*/ 2 w 31"/>
                <a:gd name="T23" fmla="*/ 2 h 8"/>
                <a:gd name="T24" fmla="*/ 4 w 31"/>
                <a:gd name="T25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" h="8">
                  <a:moveTo>
                    <a:pt x="4" y="7"/>
                  </a:moveTo>
                  <a:cubicBezTo>
                    <a:pt x="5" y="7"/>
                    <a:pt x="6" y="7"/>
                    <a:pt x="7" y="7"/>
                  </a:cubicBezTo>
                  <a:cubicBezTo>
                    <a:pt x="10" y="7"/>
                    <a:pt x="13" y="7"/>
                    <a:pt x="15" y="7"/>
                  </a:cubicBezTo>
                  <a:cubicBezTo>
                    <a:pt x="16" y="7"/>
                    <a:pt x="17" y="6"/>
                    <a:pt x="18" y="5"/>
                  </a:cubicBezTo>
                  <a:cubicBezTo>
                    <a:pt x="18" y="5"/>
                    <a:pt x="19" y="6"/>
                    <a:pt x="19" y="7"/>
                  </a:cubicBezTo>
                  <a:cubicBezTo>
                    <a:pt x="19" y="7"/>
                    <a:pt x="18" y="7"/>
                    <a:pt x="18" y="7"/>
                  </a:cubicBezTo>
                  <a:cubicBezTo>
                    <a:pt x="21" y="7"/>
                    <a:pt x="23" y="7"/>
                    <a:pt x="25" y="8"/>
                  </a:cubicBezTo>
                  <a:cubicBezTo>
                    <a:pt x="25" y="7"/>
                    <a:pt x="25" y="6"/>
                    <a:pt x="25" y="5"/>
                  </a:cubicBezTo>
                  <a:cubicBezTo>
                    <a:pt x="25" y="1"/>
                    <a:pt x="29" y="1"/>
                    <a:pt x="31" y="3"/>
                  </a:cubicBezTo>
                  <a:cubicBezTo>
                    <a:pt x="30" y="2"/>
                    <a:pt x="29" y="1"/>
                    <a:pt x="28" y="1"/>
                  </a:cubicBezTo>
                  <a:cubicBezTo>
                    <a:pt x="20" y="1"/>
                    <a:pt x="12" y="0"/>
                    <a:pt x="4" y="1"/>
                  </a:cubicBezTo>
                  <a:cubicBezTo>
                    <a:pt x="3" y="1"/>
                    <a:pt x="3" y="1"/>
                    <a:pt x="2" y="2"/>
                  </a:cubicBezTo>
                  <a:cubicBezTo>
                    <a:pt x="0" y="4"/>
                    <a:pt x="1" y="8"/>
                    <a:pt x="4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74" name="Freeform 74">
              <a:extLst>
                <a:ext uri="{FF2B5EF4-FFF2-40B4-BE49-F238E27FC236}">
                  <a16:creationId xmlns:a16="http://schemas.microsoft.com/office/drawing/2014/main" id="{5B57BE7F-894D-444F-9B0C-86051B0F92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5" y="1600"/>
              <a:ext cx="19" cy="112"/>
            </a:xfrm>
            <a:custGeom>
              <a:avLst/>
              <a:gdLst>
                <a:gd name="T0" fmla="*/ 0 w 7"/>
                <a:gd name="T1" fmla="*/ 4 h 41"/>
                <a:gd name="T2" fmla="*/ 0 w 7"/>
                <a:gd name="T3" fmla="*/ 7 h 41"/>
                <a:gd name="T4" fmla="*/ 0 w 7"/>
                <a:gd name="T5" fmla="*/ 31 h 41"/>
                <a:gd name="T6" fmla="*/ 0 w 7"/>
                <a:gd name="T7" fmla="*/ 31 h 41"/>
                <a:gd name="T8" fmla="*/ 0 w 7"/>
                <a:gd name="T9" fmla="*/ 37 h 41"/>
                <a:gd name="T10" fmla="*/ 1 w 7"/>
                <a:gd name="T11" fmla="*/ 38 h 41"/>
                <a:gd name="T12" fmla="*/ 0 w 7"/>
                <a:gd name="T13" fmla="*/ 39 h 41"/>
                <a:gd name="T14" fmla="*/ 0 w 7"/>
                <a:gd name="T15" fmla="*/ 41 h 41"/>
                <a:gd name="T16" fmla="*/ 0 w 7"/>
                <a:gd name="T17" fmla="*/ 41 h 41"/>
                <a:gd name="T18" fmla="*/ 4 w 7"/>
                <a:gd name="T19" fmla="*/ 38 h 41"/>
                <a:gd name="T20" fmla="*/ 6 w 7"/>
                <a:gd name="T21" fmla="*/ 38 h 41"/>
                <a:gd name="T22" fmla="*/ 6 w 7"/>
                <a:gd name="T23" fmla="*/ 4 h 41"/>
                <a:gd name="T24" fmla="*/ 6 w 7"/>
                <a:gd name="T25" fmla="*/ 3 h 41"/>
                <a:gd name="T26" fmla="*/ 6 w 7"/>
                <a:gd name="T27" fmla="*/ 2 h 41"/>
                <a:gd name="T28" fmla="*/ 6 w 7"/>
                <a:gd name="T29" fmla="*/ 2 h 41"/>
                <a:gd name="T30" fmla="*/ 0 w 7"/>
                <a:gd name="T31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" h="41">
                  <a:moveTo>
                    <a:pt x="0" y="4"/>
                  </a:moveTo>
                  <a:cubicBezTo>
                    <a:pt x="0" y="5"/>
                    <a:pt x="0" y="6"/>
                    <a:pt x="0" y="7"/>
                  </a:cubicBezTo>
                  <a:cubicBezTo>
                    <a:pt x="0" y="15"/>
                    <a:pt x="0" y="23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3"/>
                    <a:pt x="0" y="35"/>
                    <a:pt x="0" y="37"/>
                  </a:cubicBezTo>
                  <a:cubicBezTo>
                    <a:pt x="1" y="36"/>
                    <a:pt x="1" y="37"/>
                    <a:pt x="1" y="38"/>
                  </a:cubicBezTo>
                  <a:cubicBezTo>
                    <a:pt x="1" y="38"/>
                    <a:pt x="0" y="38"/>
                    <a:pt x="0" y="39"/>
                  </a:cubicBezTo>
                  <a:cubicBezTo>
                    <a:pt x="0" y="39"/>
                    <a:pt x="0" y="40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9"/>
                    <a:pt x="2" y="37"/>
                    <a:pt x="4" y="38"/>
                  </a:cubicBezTo>
                  <a:cubicBezTo>
                    <a:pt x="5" y="38"/>
                    <a:pt x="6" y="38"/>
                    <a:pt x="6" y="38"/>
                  </a:cubicBezTo>
                  <a:cubicBezTo>
                    <a:pt x="6" y="26"/>
                    <a:pt x="7" y="15"/>
                    <a:pt x="6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4" y="0"/>
                    <a:pt x="0" y="0"/>
                    <a:pt x="0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75" name="Freeform 75">
              <a:extLst>
                <a:ext uri="{FF2B5EF4-FFF2-40B4-BE49-F238E27FC236}">
                  <a16:creationId xmlns:a16="http://schemas.microsoft.com/office/drawing/2014/main" id="{65EBC0A2-5D35-4D37-ADDD-25620706D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1" y="1696"/>
              <a:ext cx="104" cy="19"/>
            </a:xfrm>
            <a:custGeom>
              <a:avLst/>
              <a:gdLst>
                <a:gd name="T0" fmla="*/ 4 w 38"/>
                <a:gd name="T1" fmla="*/ 4 h 7"/>
                <a:gd name="T2" fmla="*/ 4 w 38"/>
                <a:gd name="T3" fmla="*/ 7 h 7"/>
                <a:gd name="T4" fmla="*/ 6 w 38"/>
                <a:gd name="T5" fmla="*/ 7 h 7"/>
                <a:gd name="T6" fmla="*/ 7 w 38"/>
                <a:gd name="T7" fmla="*/ 6 h 7"/>
                <a:gd name="T8" fmla="*/ 8 w 38"/>
                <a:gd name="T9" fmla="*/ 7 h 7"/>
                <a:gd name="T10" fmla="*/ 21 w 38"/>
                <a:gd name="T11" fmla="*/ 7 h 7"/>
                <a:gd name="T12" fmla="*/ 21 w 38"/>
                <a:gd name="T13" fmla="*/ 7 h 7"/>
                <a:gd name="T14" fmla="*/ 28 w 38"/>
                <a:gd name="T15" fmla="*/ 7 h 7"/>
                <a:gd name="T16" fmla="*/ 28 w 38"/>
                <a:gd name="T17" fmla="*/ 7 h 7"/>
                <a:gd name="T18" fmla="*/ 29 w 38"/>
                <a:gd name="T19" fmla="*/ 7 h 7"/>
                <a:gd name="T20" fmla="*/ 35 w 38"/>
                <a:gd name="T21" fmla="*/ 7 h 7"/>
                <a:gd name="T22" fmla="*/ 36 w 38"/>
                <a:gd name="T23" fmla="*/ 7 h 7"/>
                <a:gd name="T24" fmla="*/ 38 w 38"/>
                <a:gd name="T25" fmla="*/ 4 h 7"/>
                <a:gd name="T26" fmla="*/ 36 w 38"/>
                <a:gd name="T27" fmla="*/ 4 h 7"/>
                <a:gd name="T28" fmla="*/ 35 w 38"/>
                <a:gd name="T29" fmla="*/ 3 h 7"/>
                <a:gd name="T30" fmla="*/ 37 w 38"/>
                <a:gd name="T31" fmla="*/ 2 h 7"/>
                <a:gd name="T32" fmla="*/ 35 w 38"/>
                <a:gd name="T33" fmla="*/ 1 h 7"/>
                <a:gd name="T34" fmla="*/ 32 w 38"/>
                <a:gd name="T35" fmla="*/ 1 h 7"/>
                <a:gd name="T36" fmla="*/ 2 w 38"/>
                <a:gd name="T37" fmla="*/ 0 h 7"/>
                <a:gd name="T38" fmla="*/ 0 w 38"/>
                <a:gd name="T39" fmla="*/ 1 h 7"/>
                <a:gd name="T40" fmla="*/ 4 w 38"/>
                <a:gd name="T41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7">
                  <a:moveTo>
                    <a:pt x="4" y="4"/>
                  </a:moveTo>
                  <a:cubicBezTo>
                    <a:pt x="4" y="5"/>
                    <a:pt x="4" y="6"/>
                    <a:pt x="4" y="7"/>
                  </a:cubicBezTo>
                  <a:cubicBezTo>
                    <a:pt x="5" y="7"/>
                    <a:pt x="5" y="7"/>
                    <a:pt x="6" y="7"/>
                  </a:cubicBezTo>
                  <a:cubicBezTo>
                    <a:pt x="6" y="6"/>
                    <a:pt x="7" y="6"/>
                    <a:pt x="7" y="6"/>
                  </a:cubicBezTo>
                  <a:cubicBezTo>
                    <a:pt x="7" y="6"/>
                    <a:pt x="8" y="6"/>
                    <a:pt x="8" y="7"/>
                  </a:cubicBezTo>
                  <a:cubicBezTo>
                    <a:pt x="12" y="7"/>
                    <a:pt x="17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3" y="7"/>
                    <a:pt x="25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9" y="7"/>
                    <a:pt x="29" y="7"/>
                  </a:cubicBezTo>
                  <a:cubicBezTo>
                    <a:pt x="31" y="7"/>
                    <a:pt x="33" y="7"/>
                    <a:pt x="35" y="7"/>
                  </a:cubicBezTo>
                  <a:cubicBezTo>
                    <a:pt x="35" y="7"/>
                    <a:pt x="36" y="7"/>
                    <a:pt x="36" y="7"/>
                  </a:cubicBezTo>
                  <a:cubicBezTo>
                    <a:pt x="38" y="6"/>
                    <a:pt x="38" y="5"/>
                    <a:pt x="38" y="4"/>
                  </a:cubicBezTo>
                  <a:cubicBezTo>
                    <a:pt x="37" y="4"/>
                    <a:pt x="36" y="4"/>
                    <a:pt x="36" y="4"/>
                  </a:cubicBezTo>
                  <a:cubicBezTo>
                    <a:pt x="35" y="4"/>
                    <a:pt x="34" y="3"/>
                    <a:pt x="35" y="3"/>
                  </a:cubicBezTo>
                  <a:cubicBezTo>
                    <a:pt x="36" y="2"/>
                    <a:pt x="36" y="2"/>
                    <a:pt x="37" y="2"/>
                  </a:cubicBezTo>
                  <a:cubicBezTo>
                    <a:pt x="36" y="1"/>
                    <a:pt x="36" y="1"/>
                    <a:pt x="35" y="1"/>
                  </a:cubicBezTo>
                  <a:cubicBezTo>
                    <a:pt x="34" y="1"/>
                    <a:pt x="33" y="1"/>
                    <a:pt x="32" y="1"/>
                  </a:cubicBezTo>
                  <a:cubicBezTo>
                    <a:pt x="22" y="1"/>
                    <a:pt x="12" y="0"/>
                    <a:pt x="2" y="0"/>
                  </a:cubicBezTo>
                  <a:cubicBezTo>
                    <a:pt x="1" y="0"/>
                    <a:pt x="1" y="1"/>
                    <a:pt x="0" y="1"/>
                  </a:cubicBezTo>
                  <a:cubicBezTo>
                    <a:pt x="2" y="1"/>
                    <a:pt x="4" y="2"/>
                    <a:pt x="4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76" name="Freeform 76">
              <a:extLst>
                <a:ext uri="{FF2B5EF4-FFF2-40B4-BE49-F238E27FC236}">
                  <a16:creationId xmlns:a16="http://schemas.microsoft.com/office/drawing/2014/main" id="{17D91E9C-AF00-47E7-8C13-6F6CDDAC2B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3" y="1699"/>
              <a:ext cx="19" cy="79"/>
            </a:xfrm>
            <a:custGeom>
              <a:avLst/>
              <a:gdLst>
                <a:gd name="T0" fmla="*/ 5 w 7"/>
                <a:gd name="T1" fmla="*/ 23 h 29"/>
                <a:gd name="T2" fmla="*/ 7 w 7"/>
                <a:gd name="T3" fmla="*/ 23 h 29"/>
                <a:gd name="T4" fmla="*/ 7 w 7"/>
                <a:gd name="T5" fmla="*/ 23 h 29"/>
                <a:gd name="T6" fmla="*/ 7 w 7"/>
                <a:gd name="T7" fmla="*/ 22 h 29"/>
                <a:gd name="T8" fmla="*/ 7 w 7"/>
                <a:gd name="T9" fmla="*/ 21 h 29"/>
                <a:gd name="T10" fmla="*/ 7 w 7"/>
                <a:gd name="T11" fmla="*/ 17 h 29"/>
                <a:gd name="T12" fmla="*/ 7 w 7"/>
                <a:gd name="T13" fmla="*/ 16 h 29"/>
                <a:gd name="T14" fmla="*/ 7 w 7"/>
                <a:gd name="T15" fmla="*/ 14 h 29"/>
                <a:gd name="T16" fmla="*/ 7 w 7"/>
                <a:gd name="T17" fmla="*/ 8 h 29"/>
                <a:gd name="T18" fmla="*/ 7 w 7"/>
                <a:gd name="T19" fmla="*/ 7 h 29"/>
                <a:gd name="T20" fmla="*/ 7 w 7"/>
                <a:gd name="T21" fmla="*/ 7 h 29"/>
                <a:gd name="T22" fmla="*/ 7 w 7"/>
                <a:gd name="T23" fmla="*/ 6 h 29"/>
                <a:gd name="T24" fmla="*/ 7 w 7"/>
                <a:gd name="T25" fmla="*/ 3 h 29"/>
                <a:gd name="T26" fmla="*/ 3 w 7"/>
                <a:gd name="T27" fmla="*/ 0 h 29"/>
                <a:gd name="T28" fmla="*/ 1 w 7"/>
                <a:gd name="T29" fmla="*/ 3 h 29"/>
                <a:gd name="T30" fmla="*/ 2 w 7"/>
                <a:gd name="T31" fmla="*/ 27 h 29"/>
                <a:gd name="T32" fmla="*/ 4 w 7"/>
                <a:gd name="T33" fmla="*/ 29 h 29"/>
                <a:gd name="T34" fmla="*/ 5 w 7"/>
                <a:gd name="T35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" h="29">
                  <a:moveTo>
                    <a:pt x="5" y="23"/>
                  </a:moveTo>
                  <a:cubicBezTo>
                    <a:pt x="6" y="23"/>
                    <a:pt x="6" y="23"/>
                    <a:pt x="7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3"/>
                    <a:pt x="7" y="22"/>
                    <a:pt x="7" y="22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19"/>
                    <a:pt x="7" y="18"/>
                    <a:pt x="7" y="17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5"/>
                    <a:pt x="7" y="15"/>
                    <a:pt x="7" y="14"/>
                  </a:cubicBezTo>
                  <a:cubicBezTo>
                    <a:pt x="7" y="12"/>
                    <a:pt x="7" y="10"/>
                    <a:pt x="7" y="8"/>
                  </a:cubicBezTo>
                  <a:cubicBezTo>
                    <a:pt x="7" y="8"/>
                    <a:pt x="6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5"/>
                    <a:pt x="7" y="4"/>
                    <a:pt x="7" y="3"/>
                  </a:cubicBezTo>
                  <a:cubicBezTo>
                    <a:pt x="7" y="1"/>
                    <a:pt x="5" y="0"/>
                    <a:pt x="3" y="0"/>
                  </a:cubicBezTo>
                  <a:cubicBezTo>
                    <a:pt x="2" y="0"/>
                    <a:pt x="1" y="1"/>
                    <a:pt x="1" y="3"/>
                  </a:cubicBezTo>
                  <a:cubicBezTo>
                    <a:pt x="2" y="11"/>
                    <a:pt x="0" y="19"/>
                    <a:pt x="2" y="27"/>
                  </a:cubicBezTo>
                  <a:cubicBezTo>
                    <a:pt x="2" y="29"/>
                    <a:pt x="3" y="29"/>
                    <a:pt x="4" y="29"/>
                  </a:cubicBezTo>
                  <a:cubicBezTo>
                    <a:pt x="1" y="29"/>
                    <a:pt x="1" y="23"/>
                    <a:pt x="5" y="2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77" name="Freeform 77">
              <a:extLst>
                <a:ext uri="{FF2B5EF4-FFF2-40B4-BE49-F238E27FC236}">
                  <a16:creationId xmlns:a16="http://schemas.microsoft.com/office/drawing/2014/main" id="{350F1AC1-93F8-4D81-BD11-31449264DD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5" y="1762"/>
              <a:ext cx="99" cy="19"/>
            </a:xfrm>
            <a:custGeom>
              <a:avLst/>
              <a:gdLst>
                <a:gd name="T0" fmla="*/ 36 w 36"/>
                <a:gd name="T1" fmla="*/ 0 h 7"/>
                <a:gd name="T2" fmla="*/ 35 w 36"/>
                <a:gd name="T3" fmla="*/ 0 h 7"/>
                <a:gd name="T4" fmla="*/ 29 w 36"/>
                <a:gd name="T5" fmla="*/ 0 h 7"/>
                <a:gd name="T6" fmla="*/ 29 w 36"/>
                <a:gd name="T7" fmla="*/ 1 h 7"/>
                <a:gd name="T8" fmla="*/ 28 w 36"/>
                <a:gd name="T9" fmla="*/ 0 h 7"/>
                <a:gd name="T10" fmla="*/ 19 w 36"/>
                <a:gd name="T11" fmla="*/ 0 h 7"/>
                <a:gd name="T12" fmla="*/ 18 w 36"/>
                <a:gd name="T13" fmla="*/ 1 h 7"/>
                <a:gd name="T14" fmla="*/ 17 w 36"/>
                <a:gd name="T15" fmla="*/ 0 h 7"/>
                <a:gd name="T16" fmla="*/ 13 w 36"/>
                <a:gd name="T17" fmla="*/ 0 h 7"/>
                <a:gd name="T18" fmla="*/ 12 w 36"/>
                <a:gd name="T19" fmla="*/ 1 h 7"/>
                <a:gd name="T20" fmla="*/ 11 w 36"/>
                <a:gd name="T21" fmla="*/ 0 h 7"/>
                <a:gd name="T22" fmla="*/ 6 w 36"/>
                <a:gd name="T23" fmla="*/ 0 h 7"/>
                <a:gd name="T24" fmla="*/ 4 w 36"/>
                <a:gd name="T25" fmla="*/ 0 h 7"/>
                <a:gd name="T26" fmla="*/ 3 w 36"/>
                <a:gd name="T27" fmla="*/ 6 h 7"/>
                <a:gd name="T28" fmla="*/ 4 w 36"/>
                <a:gd name="T29" fmla="*/ 6 h 7"/>
                <a:gd name="T30" fmla="*/ 32 w 36"/>
                <a:gd name="T31" fmla="*/ 6 h 7"/>
                <a:gd name="T32" fmla="*/ 32 w 36"/>
                <a:gd name="T33" fmla="*/ 3 h 7"/>
                <a:gd name="T34" fmla="*/ 36 w 36"/>
                <a:gd name="T3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" h="7">
                  <a:moveTo>
                    <a:pt x="36" y="0"/>
                  </a:moveTo>
                  <a:cubicBezTo>
                    <a:pt x="36" y="0"/>
                    <a:pt x="36" y="0"/>
                    <a:pt x="35" y="0"/>
                  </a:cubicBezTo>
                  <a:cubicBezTo>
                    <a:pt x="33" y="0"/>
                    <a:pt x="31" y="0"/>
                    <a:pt x="29" y="0"/>
                  </a:cubicBezTo>
                  <a:cubicBezTo>
                    <a:pt x="29" y="0"/>
                    <a:pt x="29" y="1"/>
                    <a:pt x="29" y="1"/>
                  </a:cubicBezTo>
                  <a:cubicBezTo>
                    <a:pt x="28" y="1"/>
                    <a:pt x="28" y="1"/>
                    <a:pt x="28" y="0"/>
                  </a:cubicBezTo>
                  <a:cubicBezTo>
                    <a:pt x="25" y="0"/>
                    <a:pt x="22" y="0"/>
                    <a:pt x="19" y="0"/>
                  </a:cubicBezTo>
                  <a:cubicBezTo>
                    <a:pt x="19" y="1"/>
                    <a:pt x="18" y="1"/>
                    <a:pt x="18" y="1"/>
                  </a:cubicBezTo>
                  <a:cubicBezTo>
                    <a:pt x="18" y="1"/>
                    <a:pt x="17" y="1"/>
                    <a:pt x="17" y="0"/>
                  </a:cubicBezTo>
                  <a:cubicBezTo>
                    <a:pt x="16" y="0"/>
                    <a:pt x="14" y="0"/>
                    <a:pt x="13" y="0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1" y="1"/>
                    <a:pt x="11" y="0"/>
                  </a:cubicBezTo>
                  <a:cubicBezTo>
                    <a:pt x="9" y="0"/>
                    <a:pt x="8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0"/>
                    <a:pt x="0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13" y="7"/>
                    <a:pt x="22" y="6"/>
                    <a:pt x="32" y="6"/>
                  </a:cubicBezTo>
                  <a:cubicBezTo>
                    <a:pt x="32" y="5"/>
                    <a:pt x="32" y="4"/>
                    <a:pt x="32" y="3"/>
                  </a:cubicBezTo>
                  <a:cubicBezTo>
                    <a:pt x="32" y="0"/>
                    <a:pt x="35" y="0"/>
                    <a:pt x="36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78" name="Freeform 78">
              <a:extLst>
                <a:ext uri="{FF2B5EF4-FFF2-40B4-BE49-F238E27FC236}">
                  <a16:creationId xmlns:a16="http://schemas.microsoft.com/office/drawing/2014/main" id="{C3420F74-FA10-42A8-8978-6637123237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1" y="1762"/>
              <a:ext cx="19" cy="110"/>
            </a:xfrm>
            <a:custGeom>
              <a:avLst/>
              <a:gdLst>
                <a:gd name="T0" fmla="*/ 5 w 7"/>
                <a:gd name="T1" fmla="*/ 35 h 40"/>
                <a:gd name="T2" fmla="*/ 7 w 7"/>
                <a:gd name="T3" fmla="*/ 35 h 40"/>
                <a:gd name="T4" fmla="*/ 7 w 7"/>
                <a:gd name="T5" fmla="*/ 32 h 40"/>
                <a:gd name="T6" fmla="*/ 7 w 7"/>
                <a:gd name="T7" fmla="*/ 32 h 40"/>
                <a:gd name="T8" fmla="*/ 6 w 7"/>
                <a:gd name="T9" fmla="*/ 31 h 40"/>
                <a:gd name="T10" fmla="*/ 7 w 7"/>
                <a:gd name="T11" fmla="*/ 30 h 40"/>
                <a:gd name="T12" fmla="*/ 7 w 7"/>
                <a:gd name="T13" fmla="*/ 25 h 40"/>
                <a:gd name="T14" fmla="*/ 7 w 7"/>
                <a:gd name="T15" fmla="*/ 25 h 40"/>
                <a:gd name="T16" fmla="*/ 6 w 7"/>
                <a:gd name="T17" fmla="*/ 24 h 40"/>
                <a:gd name="T18" fmla="*/ 7 w 7"/>
                <a:gd name="T19" fmla="*/ 22 h 40"/>
                <a:gd name="T20" fmla="*/ 7 w 7"/>
                <a:gd name="T21" fmla="*/ 17 h 40"/>
                <a:gd name="T22" fmla="*/ 4 w 7"/>
                <a:gd name="T23" fmla="*/ 19 h 40"/>
                <a:gd name="T24" fmla="*/ 3 w 7"/>
                <a:gd name="T25" fmla="*/ 17 h 40"/>
                <a:gd name="T26" fmla="*/ 7 w 7"/>
                <a:gd name="T27" fmla="*/ 15 h 40"/>
                <a:gd name="T28" fmla="*/ 7 w 7"/>
                <a:gd name="T29" fmla="*/ 11 h 40"/>
                <a:gd name="T30" fmla="*/ 5 w 7"/>
                <a:gd name="T31" fmla="*/ 12 h 40"/>
                <a:gd name="T32" fmla="*/ 4 w 7"/>
                <a:gd name="T33" fmla="*/ 11 h 40"/>
                <a:gd name="T34" fmla="*/ 7 w 7"/>
                <a:gd name="T35" fmla="*/ 8 h 40"/>
                <a:gd name="T36" fmla="*/ 7 w 7"/>
                <a:gd name="T37" fmla="*/ 3 h 40"/>
                <a:gd name="T38" fmla="*/ 6 w 7"/>
                <a:gd name="T39" fmla="*/ 4 h 40"/>
                <a:gd name="T40" fmla="*/ 5 w 7"/>
                <a:gd name="T41" fmla="*/ 3 h 40"/>
                <a:gd name="T42" fmla="*/ 6 w 7"/>
                <a:gd name="T43" fmla="*/ 1 h 40"/>
                <a:gd name="T44" fmla="*/ 5 w 7"/>
                <a:gd name="T45" fmla="*/ 0 h 40"/>
                <a:gd name="T46" fmla="*/ 1 w 7"/>
                <a:gd name="T47" fmla="*/ 3 h 40"/>
                <a:gd name="T48" fmla="*/ 1 w 7"/>
                <a:gd name="T49" fmla="*/ 6 h 40"/>
                <a:gd name="T50" fmla="*/ 1 w 7"/>
                <a:gd name="T51" fmla="*/ 37 h 40"/>
                <a:gd name="T52" fmla="*/ 2 w 7"/>
                <a:gd name="T53" fmla="*/ 40 h 40"/>
                <a:gd name="T54" fmla="*/ 5 w 7"/>
                <a:gd name="T55" fmla="*/ 3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" h="40">
                  <a:moveTo>
                    <a:pt x="5" y="35"/>
                  </a:moveTo>
                  <a:cubicBezTo>
                    <a:pt x="6" y="35"/>
                    <a:pt x="6" y="35"/>
                    <a:pt x="7" y="35"/>
                  </a:cubicBezTo>
                  <a:cubicBezTo>
                    <a:pt x="7" y="34"/>
                    <a:pt x="7" y="33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6" y="32"/>
                    <a:pt x="6" y="31"/>
                    <a:pt x="6" y="31"/>
                  </a:cubicBezTo>
                  <a:cubicBezTo>
                    <a:pt x="6" y="30"/>
                    <a:pt x="7" y="30"/>
                    <a:pt x="7" y="30"/>
                  </a:cubicBezTo>
                  <a:cubicBezTo>
                    <a:pt x="7" y="28"/>
                    <a:pt x="7" y="26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6" y="25"/>
                    <a:pt x="5" y="24"/>
                    <a:pt x="6" y="24"/>
                  </a:cubicBezTo>
                  <a:cubicBezTo>
                    <a:pt x="6" y="23"/>
                    <a:pt x="7" y="23"/>
                    <a:pt x="7" y="22"/>
                  </a:cubicBezTo>
                  <a:cubicBezTo>
                    <a:pt x="7" y="20"/>
                    <a:pt x="7" y="19"/>
                    <a:pt x="7" y="17"/>
                  </a:cubicBezTo>
                  <a:cubicBezTo>
                    <a:pt x="6" y="17"/>
                    <a:pt x="5" y="18"/>
                    <a:pt x="4" y="19"/>
                  </a:cubicBezTo>
                  <a:cubicBezTo>
                    <a:pt x="3" y="19"/>
                    <a:pt x="2" y="18"/>
                    <a:pt x="3" y="17"/>
                  </a:cubicBezTo>
                  <a:cubicBezTo>
                    <a:pt x="4" y="17"/>
                    <a:pt x="6" y="16"/>
                    <a:pt x="7" y="15"/>
                  </a:cubicBezTo>
                  <a:cubicBezTo>
                    <a:pt x="7" y="14"/>
                    <a:pt x="7" y="13"/>
                    <a:pt x="7" y="11"/>
                  </a:cubicBezTo>
                  <a:cubicBezTo>
                    <a:pt x="6" y="12"/>
                    <a:pt x="5" y="12"/>
                    <a:pt x="5" y="12"/>
                  </a:cubicBezTo>
                  <a:cubicBezTo>
                    <a:pt x="4" y="13"/>
                    <a:pt x="3" y="12"/>
                    <a:pt x="4" y="11"/>
                  </a:cubicBezTo>
                  <a:cubicBezTo>
                    <a:pt x="5" y="10"/>
                    <a:pt x="6" y="9"/>
                    <a:pt x="7" y="8"/>
                  </a:cubicBezTo>
                  <a:cubicBezTo>
                    <a:pt x="7" y="6"/>
                    <a:pt x="7" y="5"/>
                    <a:pt x="7" y="3"/>
                  </a:cubicBezTo>
                  <a:cubicBezTo>
                    <a:pt x="7" y="4"/>
                    <a:pt x="6" y="4"/>
                    <a:pt x="6" y="4"/>
                  </a:cubicBezTo>
                  <a:cubicBezTo>
                    <a:pt x="5" y="4"/>
                    <a:pt x="4" y="3"/>
                    <a:pt x="5" y="3"/>
                  </a:cubicBezTo>
                  <a:cubicBezTo>
                    <a:pt x="6" y="2"/>
                    <a:pt x="6" y="2"/>
                    <a:pt x="6" y="1"/>
                  </a:cubicBezTo>
                  <a:cubicBezTo>
                    <a:pt x="6" y="1"/>
                    <a:pt x="6" y="1"/>
                    <a:pt x="5" y="0"/>
                  </a:cubicBezTo>
                  <a:cubicBezTo>
                    <a:pt x="4" y="0"/>
                    <a:pt x="1" y="0"/>
                    <a:pt x="1" y="3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0" y="17"/>
                    <a:pt x="2" y="27"/>
                    <a:pt x="1" y="37"/>
                  </a:cubicBezTo>
                  <a:cubicBezTo>
                    <a:pt x="1" y="39"/>
                    <a:pt x="1" y="39"/>
                    <a:pt x="2" y="40"/>
                  </a:cubicBezTo>
                  <a:cubicBezTo>
                    <a:pt x="1" y="38"/>
                    <a:pt x="2" y="35"/>
                    <a:pt x="5" y="3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79" name="Freeform 79">
              <a:extLst>
                <a:ext uri="{FF2B5EF4-FFF2-40B4-BE49-F238E27FC236}">
                  <a16:creationId xmlns:a16="http://schemas.microsoft.com/office/drawing/2014/main" id="{13CE5D16-8E8A-46CB-98D4-D7912DAD2A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3" y="1858"/>
              <a:ext cx="83" cy="19"/>
            </a:xfrm>
            <a:custGeom>
              <a:avLst/>
              <a:gdLst>
                <a:gd name="T0" fmla="*/ 24 w 30"/>
                <a:gd name="T1" fmla="*/ 2 h 7"/>
                <a:gd name="T2" fmla="*/ 23 w 30"/>
                <a:gd name="T3" fmla="*/ 1 h 7"/>
                <a:gd name="T4" fmla="*/ 6 w 30"/>
                <a:gd name="T5" fmla="*/ 0 h 7"/>
                <a:gd name="T6" fmla="*/ 4 w 30"/>
                <a:gd name="T7" fmla="*/ 0 h 7"/>
                <a:gd name="T8" fmla="*/ 1 w 30"/>
                <a:gd name="T9" fmla="*/ 5 h 7"/>
                <a:gd name="T10" fmla="*/ 4 w 30"/>
                <a:gd name="T11" fmla="*/ 6 h 7"/>
                <a:gd name="T12" fmla="*/ 27 w 30"/>
                <a:gd name="T13" fmla="*/ 7 h 7"/>
                <a:gd name="T14" fmla="*/ 30 w 30"/>
                <a:gd name="T15" fmla="*/ 3 h 7"/>
                <a:gd name="T16" fmla="*/ 24 w 30"/>
                <a:gd name="T1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7">
                  <a:moveTo>
                    <a:pt x="24" y="2"/>
                  </a:moveTo>
                  <a:cubicBezTo>
                    <a:pt x="23" y="2"/>
                    <a:pt x="23" y="1"/>
                    <a:pt x="23" y="1"/>
                  </a:cubicBezTo>
                  <a:cubicBezTo>
                    <a:pt x="18" y="0"/>
                    <a:pt x="12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1" y="0"/>
                    <a:pt x="0" y="3"/>
                    <a:pt x="1" y="5"/>
                  </a:cubicBezTo>
                  <a:cubicBezTo>
                    <a:pt x="2" y="6"/>
                    <a:pt x="3" y="6"/>
                    <a:pt x="4" y="6"/>
                  </a:cubicBezTo>
                  <a:cubicBezTo>
                    <a:pt x="11" y="6"/>
                    <a:pt x="19" y="7"/>
                    <a:pt x="27" y="7"/>
                  </a:cubicBezTo>
                  <a:cubicBezTo>
                    <a:pt x="29" y="7"/>
                    <a:pt x="30" y="5"/>
                    <a:pt x="30" y="3"/>
                  </a:cubicBezTo>
                  <a:cubicBezTo>
                    <a:pt x="29" y="6"/>
                    <a:pt x="24" y="6"/>
                    <a:pt x="24" y="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80" name="Freeform 80">
              <a:extLst>
                <a:ext uri="{FF2B5EF4-FFF2-40B4-BE49-F238E27FC236}">
                  <a16:creationId xmlns:a16="http://schemas.microsoft.com/office/drawing/2014/main" id="{4A8A38A2-F696-4A61-A8C4-0D0FF6562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9" y="1776"/>
              <a:ext cx="3" cy="2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0 w 1"/>
                <a:gd name="T5" fmla="*/ 1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81" name="Freeform 81">
              <a:extLst>
                <a:ext uri="{FF2B5EF4-FFF2-40B4-BE49-F238E27FC236}">
                  <a16:creationId xmlns:a16="http://schemas.microsoft.com/office/drawing/2014/main" id="{851B31AE-F31D-427D-8C1E-F50F4FA27F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7" y="1781"/>
              <a:ext cx="19" cy="93"/>
            </a:xfrm>
            <a:custGeom>
              <a:avLst/>
              <a:gdLst>
                <a:gd name="T0" fmla="*/ 1 w 7"/>
                <a:gd name="T1" fmla="*/ 0 h 34"/>
                <a:gd name="T2" fmla="*/ 1 w 7"/>
                <a:gd name="T3" fmla="*/ 1 h 34"/>
                <a:gd name="T4" fmla="*/ 1 w 7"/>
                <a:gd name="T5" fmla="*/ 6 h 34"/>
                <a:gd name="T6" fmla="*/ 1 w 7"/>
                <a:gd name="T7" fmla="*/ 7 h 34"/>
                <a:gd name="T8" fmla="*/ 1 w 7"/>
                <a:gd name="T9" fmla="*/ 7 h 34"/>
                <a:gd name="T10" fmla="*/ 0 w 7"/>
                <a:gd name="T11" fmla="*/ 21 h 34"/>
                <a:gd name="T12" fmla="*/ 0 w 7"/>
                <a:gd name="T13" fmla="*/ 20 h 34"/>
                <a:gd name="T14" fmla="*/ 1 w 7"/>
                <a:gd name="T15" fmla="*/ 21 h 34"/>
                <a:gd name="T16" fmla="*/ 1 w 7"/>
                <a:gd name="T17" fmla="*/ 25 h 34"/>
                <a:gd name="T18" fmla="*/ 0 w 7"/>
                <a:gd name="T19" fmla="*/ 26 h 34"/>
                <a:gd name="T20" fmla="*/ 0 w 7"/>
                <a:gd name="T21" fmla="*/ 29 h 34"/>
                <a:gd name="T22" fmla="*/ 1 w 7"/>
                <a:gd name="T23" fmla="*/ 30 h 34"/>
                <a:gd name="T24" fmla="*/ 7 w 7"/>
                <a:gd name="T25" fmla="*/ 31 h 34"/>
                <a:gd name="T26" fmla="*/ 7 w 7"/>
                <a:gd name="T27" fmla="*/ 30 h 34"/>
                <a:gd name="T28" fmla="*/ 7 w 7"/>
                <a:gd name="T29" fmla="*/ 3 h 34"/>
                <a:gd name="T30" fmla="*/ 4 w 7"/>
                <a:gd name="T31" fmla="*/ 3 h 34"/>
                <a:gd name="T32" fmla="*/ 1 w 7"/>
                <a:gd name="T3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34"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3"/>
                    <a:pt x="1" y="5"/>
                    <a:pt x="1" y="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12"/>
                    <a:pt x="0" y="16"/>
                    <a:pt x="0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0"/>
                    <a:pt x="1" y="21"/>
                    <a:pt x="1" y="21"/>
                  </a:cubicBezTo>
                  <a:cubicBezTo>
                    <a:pt x="1" y="23"/>
                    <a:pt x="1" y="24"/>
                    <a:pt x="1" y="25"/>
                  </a:cubicBezTo>
                  <a:cubicBezTo>
                    <a:pt x="1" y="26"/>
                    <a:pt x="1" y="26"/>
                    <a:pt x="0" y="26"/>
                  </a:cubicBezTo>
                  <a:cubicBezTo>
                    <a:pt x="0" y="27"/>
                    <a:pt x="0" y="28"/>
                    <a:pt x="0" y="29"/>
                  </a:cubicBezTo>
                  <a:cubicBezTo>
                    <a:pt x="0" y="29"/>
                    <a:pt x="0" y="30"/>
                    <a:pt x="1" y="30"/>
                  </a:cubicBezTo>
                  <a:cubicBezTo>
                    <a:pt x="1" y="34"/>
                    <a:pt x="6" y="34"/>
                    <a:pt x="7" y="31"/>
                  </a:cubicBezTo>
                  <a:cubicBezTo>
                    <a:pt x="7" y="31"/>
                    <a:pt x="7" y="31"/>
                    <a:pt x="7" y="30"/>
                  </a:cubicBezTo>
                  <a:cubicBezTo>
                    <a:pt x="6" y="21"/>
                    <a:pt x="7" y="12"/>
                    <a:pt x="7" y="3"/>
                  </a:cubicBezTo>
                  <a:cubicBezTo>
                    <a:pt x="6" y="3"/>
                    <a:pt x="5" y="3"/>
                    <a:pt x="4" y="3"/>
                  </a:cubicBezTo>
                  <a:cubicBezTo>
                    <a:pt x="3" y="3"/>
                    <a:pt x="2" y="2"/>
                    <a:pt x="1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82" name="Freeform 82">
              <a:extLst>
                <a:ext uri="{FF2B5EF4-FFF2-40B4-BE49-F238E27FC236}">
                  <a16:creationId xmlns:a16="http://schemas.microsoft.com/office/drawing/2014/main" id="{FD5C158B-909B-46F1-93F8-FDADDF26A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3" y="1718"/>
              <a:ext cx="0" cy="3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83" name="Freeform 83">
              <a:extLst>
                <a:ext uri="{FF2B5EF4-FFF2-40B4-BE49-F238E27FC236}">
                  <a16:creationId xmlns:a16="http://schemas.microsoft.com/office/drawing/2014/main" id="{4D0BC0F2-B5D8-4686-9299-788B2ADCF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1715"/>
              <a:ext cx="5" cy="6"/>
            </a:xfrm>
            <a:custGeom>
              <a:avLst/>
              <a:gdLst>
                <a:gd name="T0" fmla="*/ 1 w 2"/>
                <a:gd name="T1" fmla="*/ 2 h 2"/>
                <a:gd name="T2" fmla="*/ 0 w 2"/>
                <a:gd name="T3" fmla="*/ 2 h 2"/>
                <a:gd name="T4" fmla="*/ 1 w 2"/>
                <a:gd name="T5" fmla="*/ 2 h 2"/>
                <a:gd name="T6" fmla="*/ 1 w 2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2" y="0"/>
                    <a:pt x="1" y="1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84" name="Freeform 84">
              <a:extLst>
                <a:ext uri="{FF2B5EF4-FFF2-40B4-BE49-F238E27FC236}">
                  <a16:creationId xmlns:a16="http://schemas.microsoft.com/office/drawing/2014/main" id="{3DB2FDE2-30DF-45D3-9CDB-62BE6499B6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5" y="1702"/>
              <a:ext cx="96" cy="21"/>
            </a:xfrm>
            <a:custGeom>
              <a:avLst/>
              <a:gdLst>
                <a:gd name="T0" fmla="*/ 0 w 35"/>
                <a:gd name="T1" fmla="*/ 4 h 8"/>
                <a:gd name="T2" fmla="*/ 1 w 35"/>
                <a:gd name="T3" fmla="*/ 6 h 8"/>
                <a:gd name="T4" fmla="*/ 5 w 35"/>
                <a:gd name="T5" fmla="*/ 4 h 8"/>
                <a:gd name="T6" fmla="*/ 6 w 35"/>
                <a:gd name="T7" fmla="*/ 5 h 8"/>
                <a:gd name="T8" fmla="*/ 4 w 35"/>
                <a:gd name="T9" fmla="*/ 7 h 8"/>
                <a:gd name="T10" fmla="*/ 6 w 35"/>
                <a:gd name="T11" fmla="*/ 7 h 8"/>
                <a:gd name="T12" fmla="*/ 11 w 35"/>
                <a:gd name="T13" fmla="*/ 4 h 8"/>
                <a:gd name="T14" fmla="*/ 12 w 35"/>
                <a:gd name="T15" fmla="*/ 5 h 8"/>
                <a:gd name="T16" fmla="*/ 11 w 35"/>
                <a:gd name="T17" fmla="*/ 7 h 8"/>
                <a:gd name="T18" fmla="*/ 17 w 35"/>
                <a:gd name="T19" fmla="*/ 7 h 8"/>
                <a:gd name="T20" fmla="*/ 22 w 35"/>
                <a:gd name="T21" fmla="*/ 4 h 8"/>
                <a:gd name="T22" fmla="*/ 23 w 35"/>
                <a:gd name="T23" fmla="*/ 5 h 8"/>
                <a:gd name="T24" fmla="*/ 22 w 35"/>
                <a:gd name="T25" fmla="*/ 7 h 8"/>
                <a:gd name="T26" fmla="*/ 26 w 35"/>
                <a:gd name="T27" fmla="*/ 8 h 8"/>
                <a:gd name="T28" fmla="*/ 27 w 35"/>
                <a:gd name="T29" fmla="*/ 7 h 8"/>
                <a:gd name="T30" fmla="*/ 28 w 35"/>
                <a:gd name="T31" fmla="*/ 8 h 8"/>
                <a:gd name="T32" fmla="*/ 28 w 35"/>
                <a:gd name="T33" fmla="*/ 8 h 8"/>
                <a:gd name="T34" fmla="*/ 29 w 35"/>
                <a:gd name="T35" fmla="*/ 8 h 8"/>
                <a:gd name="T36" fmla="*/ 29 w 35"/>
                <a:gd name="T37" fmla="*/ 5 h 8"/>
                <a:gd name="T38" fmla="*/ 35 w 35"/>
                <a:gd name="T39" fmla="*/ 5 h 8"/>
                <a:gd name="T40" fmla="*/ 33 w 35"/>
                <a:gd name="T41" fmla="*/ 2 h 8"/>
                <a:gd name="T42" fmla="*/ 6 w 35"/>
                <a:gd name="T43" fmla="*/ 1 h 8"/>
                <a:gd name="T44" fmla="*/ 4 w 35"/>
                <a:gd name="T45" fmla="*/ 1 h 8"/>
                <a:gd name="T46" fmla="*/ 0 w 35"/>
                <a:gd name="T47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5" h="8">
                  <a:moveTo>
                    <a:pt x="0" y="4"/>
                  </a:moveTo>
                  <a:cubicBezTo>
                    <a:pt x="0" y="5"/>
                    <a:pt x="1" y="6"/>
                    <a:pt x="1" y="6"/>
                  </a:cubicBezTo>
                  <a:cubicBezTo>
                    <a:pt x="3" y="5"/>
                    <a:pt x="4" y="5"/>
                    <a:pt x="5" y="4"/>
                  </a:cubicBezTo>
                  <a:cubicBezTo>
                    <a:pt x="6" y="3"/>
                    <a:pt x="7" y="4"/>
                    <a:pt x="6" y="5"/>
                  </a:cubicBezTo>
                  <a:cubicBezTo>
                    <a:pt x="6" y="6"/>
                    <a:pt x="5" y="6"/>
                    <a:pt x="4" y="7"/>
                  </a:cubicBezTo>
                  <a:cubicBezTo>
                    <a:pt x="5" y="7"/>
                    <a:pt x="6" y="7"/>
                    <a:pt x="6" y="7"/>
                  </a:cubicBezTo>
                  <a:cubicBezTo>
                    <a:pt x="8" y="6"/>
                    <a:pt x="9" y="5"/>
                    <a:pt x="11" y="4"/>
                  </a:cubicBezTo>
                  <a:cubicBezTo>
                    <a:pt x="12" y="4"/>
                    <a:pt x="13" y="4"/>
                    <a:pt x="12" y="5"/>
                  </a:cubicBezTo>
                  <a:cubicBezTo>
                    <a:pt x="12" y="6"/>
                    <a:pt x="11" y="7"/>
                    <a:pt x="11" y="7"/>
                  </a:cubicBezTo>
                  <a:cubicBezTo>
                    <a:pt x="13" y="7"/>
                    <a:pt x="15" y="7"/>
                    <a:pt x="17" y="7"/>
                  </a:cubicBezTo>
                  <a:cubicBezTo>
                    <a:pt x="19" y="6"/>
                    <a:pt x="20" y="5"/>
                    <a:pt x="22" y="4"/>
                  </a:cubicBezTo>
                  <a:cubicBezTo>
                    <a:pt x="22" y="3"/>
                    <a:pt x="23" y="4"/>
                    <a:pt x="23" y="5"/>
                  </a:cubicBezTo>
                  <a:cubicBezTo>
                    <a:pt x="23" y="6"/>
                    <a:pt x="22" y="7"/>
                    <a:pt x="22" y="7"/>
                  </a:cubicBezTo>
                  <a:cubicBezTo>
                    <a:pt x="23" y="8"/>
                    <a:pt x="25" y="8"/>
                    <a:pt x="26" y="8"/>
                  </a:cubicBezTo>
                  <a:cubicBezTo>
                    <a:pt x="26" y="7"/>
                    <a:pt x="27" y="7"/>
                    <a:pt x="27" y="7"/>
                  </a:cubicBezTo>
                  <a:cubicBezTo>
                    <a:pt x="28" y="7"/>
                    <a:pt x="28" y="7"/>
                    <a:pt x="28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8"/>
                    <a:pt x="28" y="8"/>
                    <a:pt x="29" y="8"/>
                  </a:cubicBezTo>
                  <a:cubicBezTo>
                    <a:pt x="29" y="7"/>
                    <a:pt x="29" y="6"/>
                    <a:pt x="29" y="5"/>
                  </a:cubicBezTo>
                  <a:cubicBezTo>
                    <a:pt x="29" y="1"/>
                    <a:pt x="34" y="1"/>
                    <a:pt x="35" y="5"/>
                  </a:cubicBezTo>
                  <a:cubicBezTo>
                    <a:pt x="35" y="4"/>
                    <a:pt x="34" y="3"/>
                    <a:pt x="33" y="2"/>
                  </a:cubicBezTo>
                  <a:cubicBezTo>
                    <a:pt x="24" y="1"/>
                    <a:pt x="15" y="2"/>
                    <a:pt x="6" y="1"/>
                  </a:cubicBezTo>
                  <a:cubicBezTo>
                    <a:pt x="6" y="1"/>
                    <a:pt x="5" y="1"/>
                    <a:pt x="4" y="1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85" name="Freeform 85">
              <a:extLst>
                <a:ext uri="{FF2B5EF4-FFF2-40B4-BE49-F238E27FC236}">
                  <a16:creationId xmlns:a16="http://schemas.microsoft.com/office/drawing/2014/main" id="{ABF08EF1-2771-4A92-B3F5-543709EB15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0" y="1789"/>
              <a:ext cx="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86" name="Freeform 86">
              <a:extLst>
                <a:ext uri="{FF2B5EF4-FFF2-40B4-BE49-F238E27FC236}">
                  <a16:creationId xmlns:a16="http://schemas.microsoft.com/office/drawing/2014/main" id="{74BD85FE-1799-48FD-8FF8-89701871EA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9" y="1704"/>
              <a:ext cx="22" cy="85"/>
            </a:xfrm>
            <a:custGeom>
              <a:avLst/>
              <a:gdLst>
                <a:gd name="T0" fmla="*/ 2 w 8"/>
                <a:gd name="T1" fmla="*/ 4 h 31"/>
                <a:gd name="T2" fmla="*/ 2 w 8"/>
                <a:gd name="T3" fmla="*/ 7 h 31"/>
                <a:gd name="T4" fmla="*/ 1 w 8"/>
                <a:gd name="T5" fmla="*/ 18 h 31"/>
                <a:gd name="T6" fmla="*/ 1 w 8"/>
                <a:gd name="T7" fmla="*/ 18 h 31"/>
                <a:gd name="T8" fmla="*/ 1 w 8"/>
                <a:gd name="T9" fmla="*/ 20 h 31"/>
                <a:gd name="T10" fmla="*/ 0 w 8"/>
                <a:gd name="T11" fmla="*/ 25 h 31"/>
                <a:gd name="T12" fmla="*/ 3 w 8"/>
                <a:gd name="T13" fmla="*/ 25 h 31"/>
                <a:gd name="T14" fmla="*/ 5 w 8"/>
                <a:gd name="T15" fmla="*/ 31 h 31"/>
                <a:gd name="T16" fmla="*/ 7 w 8"/>
                <a:gd name="T17" fmla="*/ 28 h 31"/>
                <a:gd name="T18" fmla="*/ 8 w 8"/>
                <a:gd name="T19" fmla="*/ 4 h 31"/>
                <a:gd name="T20" fmla="*/ 8 w 8"/>
                <a:gd name="T21" fmla="*/ 4 h 31"/>
                <a:gd name="T22" fmla="*/ 2 w 8"/>
                <a:gd name="T2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31">
                  <a:moveTo>
                    <a:pt x="2" y="4"/>
                  </a:moveTo>
                  <a:cubicBezTo>
                    <a:pt x="2" y="5"/>
                    <a:pt x="2" y="6"/>
                    <a:pt x="2" y="7"/>
                  </a:cubicBezTo>
                  <a:cubicBezTo>
                    <a:pt x="1" y="11"/>
                    <a:pt x="1" y="14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9"/>
                    <a:pt x="1" y="19"/>
                    <a:pt x="1" y="20"/>
                  </a:cubicBezTo>
                  <a:cubicBezTo>
                    <a:pt x="1" y="22"/>
                    <a:pt x="0" y="23"/>
                    <a:pt x="0" y="25"/>
                  </a:cubicBezTo>
                  <a:cubicBezTo>
                    <a:pt x="1" y="25"/>
                    <a:pt x="2" y="25"/>
                    <a:pt x="3" y="25"/>
                  </a:cubicBezTo>
                  <a:cubicBezTo>
                    <a:pt x="7" y="25"/>
                    <a:pt x="7" y="29"/>
                    <a:pt x="5" y="31"/>
                  </a:cubicBezTo>
                  <a:cubicBezTo>
                    <a:pt x="6" y="30"/>
                    <a:pt x="7" y="29"/>
                    <a:pt x="7" y="28"/>
                  </a:cubicBezTo>
                  <a:cubicBezTo>
                    <a:pt x="7" y="20"/>
                    <a:pt x="8" y="12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0"/>
                    <a:pt x="2" y="0"/>
                    <a:pt x="2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87" name="Freeform 87">
              <a:extLst>
                <a:ext uri="{FF2B5EF4-FFF2-40B4-BE49-F238E27FC236}">
                  <a16:creationId xmlns:a16="http://schemas.microsoft.com/office/drawing/2014/main" id="{6D9B4362-25E8-4BE0-9EBC-1741D1D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9" y="1773"/>
              <a:ext cx="100" cy="19"/>
            </a:xfrm>
            <a:custGeom>
              <a:avLst/>
              <a:gdLst>
                <a:gd name="T0" fmla="*/ 32 w 36"/>
                <a:gd name="T1" fmla="*/ 0 h 7"/>
                <a:gd name="T2" fmla="*/ 29 w 36"/>
                <a:gd name="T3" fmla="*/ 0 h 7"/>
                <a:gd name="T4" fmla="*/ 3 w 36"/>
                <a:gd name="T5" fmla="*/ 0 h 7"/>
                <a:gd name="T6" fmla="*/ 2 w 36"/>
                <a:gd name="T7" fmla="*/ 0 h 7"/>
                <a:gd name="T8" fmla="*/ 1 w 36"/>
                <a:gd name="T9" fmla="*/ 1 h 7"/>
                <a:gd name="T10" fmla="*/ 1 w 36"/>
                <a:gd name="T11" fmla="*/ 1 h 7"/>
                <a:gd name="T12" fmla="*/ 1 w 36"/>
                <a:gd name="T13" fmla="*/ 2 h 7"/>
                <a:gd name="T14" fmla="*/ 1 w 36"/>
                <a:gd name="T15" fmla="*/ 3 h 7"/>
                <a:gd name="T16" fmla="*/ 0 w 36"/>
                <a:gd name="T17" fmla="*/ 3 h 7"/>
                <a:gd name="T18" fmla="*/ 3 w 36"/>
                <a:gd name="T19" fmla="*/ 6 h 7"/>
                <a:gd name="T20" fmla="*/ 6 w 36"/>
                <a:gd name="T21" fmla="*/ 6 h 7"/>
                <a:gd name="T22" fmla="*/ 32 w 36"/>
                <a:gd name="T23" fmla="*/ 6 h 7"/>
                <a:gd name="T24" fmla="*/ 33 w 36"/>
                <a:gd name="T25" fmla="*/ 6 h 7"/>
                <a:gd name="T26" fmla="*/ 34 w 36"/>
                <a:gd name="T27" fmla="*/ 6 h 7"/>
                <a:gd name="T28" fmla="*/ 34 w 36"/>
                <a:gd name="T29" fmla="*/ 6 h 7"/>
                <a:gd name="T30" fmla="*/ 32 w 36"/>
                <a:gd name="T3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6" h="7">
                  <a:moveTo>
                    <a:pt x="32" y="0"/>
                  </a:moveTo>
                  <a:cubicBezTo>
                    <a:pt x="31" y="0"/>
                    <a:pt x="30" y="0"/>
                    <a:pt x="29" y="0"/>
                  </a:cubicBezTo>
                  <a:cubicBezTo>
                    <a:pt x="21" y="0"/>
                    <a:pt x="12" y="0"/>
                    <a:pt x="3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2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3"/>
                    <a:pt x="0" y="3"/>
                  </a:cubicBezTo>
                  <a:cubicBezTo>
                    <a:pt x="1" y="5"/>
                    <a:pt x="2" y="6"/>
                    <a:pt x="3" y="6"/>
                  </a:cubicBezTo>
                  <a:cubicBezTo>
                    <a:pt x="4" y="6"/>
                    <a:pt x="5" y="6"/>
                    <a:pt x="6" y="6"/>
                  </a:cubicBezTo>
                  <a:cubicBezTo>
                    <a:pt x="15" y="6"/>
                    <a:pt x="24" y="7"/>
                    <a:pt x="32" y="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6"/>
                    <a:pt x="34" y="6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6" y="4"/>
                    <a:pt x="36" y="0"/>
                    <a:pt x="32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366D5DEA-28A2-4D73-870A-446AAC5BDD91}"/>
              </a:ext>
            </a:extLst>
          </p:cNvPr>
          <p:cNvGrpSpPr/>
          <p:nvPr/>
        </p:nvGrpSpPr>
        <p:grpSpPr>
          <a:xfrm>
            <a:off x="781293" y="4217403"/>
            <a:ext cx="2934588" cy="692146"/>
            <a:chOff x="6818250" y="865572"/>
            <a:chExt cx="2934588" cy="692146"/>
          </a:xfrm>
        </p:grpSpPr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90A2AF3D-8545-4855-A9AD-9D5C49FAFEE8}"/>
                </a:ext>
              </a:extLst>
            </p:cNvPr>
            <p:cNvSpPr txBox="1"/>
            <p:nvPr/>
          </p:nvSpPr>
          <p:spPr>
            <a:xfrm>
              <a:off x="6937942" y="865572"/>
              <a:ext cx="2695205" cy="4616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zh-TW" altLang="en-US" sz="2400" dirty="0" smtClean="0">
                  <a:solidFill>
                    <a:schemeClr val="tx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模型車</a:t>
              </a:r>
              <a:endParaRPr lang="zh-CN" altLang="en-US" sz="2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10CB7CF4-EF56-4A19-958A-614796AD325B}"/>
                </a:ext>
              </a:extLst>
            </p:cNvPr>
            <p:cNvSpPr txBox="1"/>
            <p:nvPr/>
          </p:nvSpPr>
          <p:spPr>
            <a:xfrm>
              <a:off x="6818250" y="1249941"/>
              <a:ext cx="2934588" cy="30777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zh-TW" altLang="en-US" sz="1400" dirty="0" smtClean="0">
                  <a:solidFill>
                    <a:schemeClr val="tx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我們以四輪的高科技車子作為載</a:t>
              </a:r>
              <a:r>
                <a:rPr lang="zh-TW" altLang="en-US" sz="1400" dirty="0" smtClean="0">
                  <a:solidFill>
                    <a:schemeClr val="tx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具。</a:t>
              </a:r>
              <a:endParaRPr lang="zh-CN" altLang="en-US" sz="1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8F990FBB-CF14-4347-A3D7-CC0F97A9C3BA}"/>
              </a:ext>
            </a:extLst>
          </p:cNvPr>
          <p:cNvGrpSpPr/>
          <p:nvPr/>
        </p:nvGrpSpPr>
        <p:grpSpPr>
          <a:xfrm>
            <a:off x="5616008" y="4217403"/>
            <a:ext cx="2934588" cy="692146"/>
            <a:chOff x="6818250" y="865572"/>
            <a:chExt cx="2934588" cy="692146"/>
          </a:xfrm>
        </p:grpSpPr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50887803-372C-4C06-A718-706128B492E8}"/>
                </a:ext>
              </a:extLst>
            </p:cNvPr>
            <p:cNvSpPr txBox="1"/>
            <p:nvPr/>
          </p:nvSpPr>
          <p:spPr>
            <a:xfrm>
              <a:off x="6937942" y="865572"/>
              <a:ext cx="2695205" cy="4616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zh-TW" altLang="en-US" sz="2400" dirty="0" smtClean="0">
                  <a:solidFill>
                    <a:schemeClr val="tx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人工智慧</a:t>
              </a:r>
              <a:endParaRPr lang="zh-CN" altLang="en-US" sz="2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38BFBAC7-1B62-479B-B9F7-81C94686D688}"/>
                </a:ext>
              </a:extLst>
            </p:cNvPr>
            <p:cNvSpPr txBox="1"/>
            <p:nvPr/>
          </p:nvSpPr>
          <p:spPr>
            <a:xfrm>
              <a:off x="6818250" y="1249941"/>
              <a:ext cx="2934588" cy="30777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zh-TW" altLang="en-US" sz="1400" dirty="0" smtClean="0">
                  <a:solidFill>
                    <a:schemeClr val="tx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我們使用人工智慧訓練模型</a:t>
              </a:r>
              <a:r>
                <a:rPr lang="zh-CN" altLang="en-US" sz="1400" dirty="0" smtClean="0">
                  <a:solidFill>
                    <a:schemeClr val="tx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。</a:t>
              </a:r>
              <a:endParaRPr lang="zh-CN" altLang="en-US" sz="1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1A216D0F-59C7-460B-8B12-AE53458786BC}"/>
              </a:ext>
            </a:extLst>
          </p:cNvPr>
          <p:cNvGrpSpPr/>
          <p:nvPr/>
        </p:nvGrpSpPr>
        <p:grpSpPr>
          <a:xfrm>
            <a:off x="3203793" y="1924903"/>
            <a:ext cx="2934588" cy="907589"/>
            <a:chOff x="6818250" y="865572"/>
            <a:chExt cx="2934588" cy="907589"/>
          </a:xfrm>
        </p:grpSpPr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25E4D0B8-0249-4C60-AD53-FB76FDAC936F}"/>
                </a:ext>
              </a:extLst>
            </p:cNvPr>
            <p:cNvSpPr txBox="1"/>
            <p:nvPr/>
          </p:nvSpPr>
          <p:spPr>
            <a:xfrm>
              <a:off x="6937942" y="865572"/>
              <a:ext cx="2695205" cy="4616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zh-TW" altLang="en-US" sz="2400" dirty="0" smtClean="0">
                  <a:solidFill>
                    <a:schemeClr val="tx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感測器</a:t>
              </a:r>
              <a:r>
                <a:rPr lang="en-US" altLang="zh-TW" sz="2400" dirty="0" smtClean="0">
                  <a:solidFill>
                    <a:schemeClr val="tx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(</a:t>
              </a:r>
              <a:r>
                <a:rPr lang="zh-TW" altLang="en-US" sz="2400" dirty="0" smtClean="0">
                  <a:solidFill>
                    <a:schemeClr val="tx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相機</a:t>
              </a:r>
              <a:r>
                <a:rPr lang="en-US" altLang="zh-TW" sz="2400" dirty="0" smtClean="0">
                  <a:solidFill>
                    <a:schemeClr val="tx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)</a:t>
              </a:r>
              <a:endParaRPr lang="zh-CN" altLang="en-US" sz="2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228D3CCC-5C1A-410B-8543-F99D016F10D0}"/>
                </a:ext>
              </a:extLst>
            </p:cNvPr>
            <p:cNvSpPr txBox="1"/>
            <p:nvPr/>
          </p:nvSpPr>
          <p:spPr>
            <a:xfrm>
              <a:off x="6818250" y="1249941"/>
              <a:ext cx="2934588" cy="5232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zh-TW" altLang="en-US" sz="1400" dirty="0" smtClean="0">
                  <a:solidFill>
                    <a:schemeClr val="tx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我們以配戴鏡頭的相機作為感測器，解析度</a:t>
              </a:r>
              <a:r>
                <a:rPr lang="en-US" altLang="zh-TW" sz="1400" dirty="0" smtClean="0">
                  <a:solidFill>
                    <a:schemeClr val="tx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1280</a:t>
              </a:r>
              <a:r>
                <a:rPr lang="zh-TW" altLang="en-US" sz="1400" dirty="0" smtClean="0">
                  <a:solidFill>
                    <a:schemeClr val="tx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*</a:t>
              </a:r>
              <a:r>
                <a:rPr lang="en-US" altLang="zh-TW" sz="1400" dirty="0" smtClean="0">
                  <a:solidFill>
                    <a:schemeClr val="tx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1080</a:t>
              </a:r>
              <a:r>
                <a:rPr lang="zh-CN" altLang="en-US" sz="1400" dirty="0" smtClean="0">
                  <a:solidFill>
                    <a:schemeClr val="tx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。</a:t>
              </a:r>
              <a:endParaRPr lang="zh-CN" altLang="en-US" sz="1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20ACC5F4-B993-4FE8-BB30-75DA6D57D5DF}"/>
              </a:ext>
            </a:extLst>
          </p:cNvPr>
          <p:cNvGrpSpPr/>
          <p:nvPr/>
        </p:nvGrpSpPr>
        <p:grpSpPr>
          <a:xfrm>
            <a:off x="8029683" y="1924903"/>
            <a:ext cx="2934588" cy="1123033"/>
            <a:chOff x="6818250" y="865572"/>
            <a:chExt cx="2934588" cy="1123033"/>
          </a:xfrm>
        </p:grpSpPr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130AB20D-B079-4936-BD12-63A700E5DF45}"/>
                </a:ext>
              </a:extLst>
            </p:cNvPr>
            <p:cNvSpPr txBox="1"/>
            <p:nvPr/>
          </p:nvSpPr>
          <p:spPr>
            <a:xfrm>
              <a:off x="6937942" y="865572"/>
              <a:ext cx="2695205" cy="4616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zh-TW" altLang="en-US" sz="2400" dirty="0" smtClean="0">
                  <a:solidFill>
                    <a:schemeClr val="tx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物聯網</a:t>
              </a:r>
              <a:endParaRPr lang="zh-CN" altLang="en-US" sz="2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E1BC8455-6970-4DAC-BF60-EED126EFAE98}"/>
                </a:ext>
              </a:extLst>
            </p:cNvPr>
            <p:cNvSpPr txBox="1"/>
            <p:nvPr/>
          </p:nvSpPr>
          <p:spPr>
            <a:xfrm>
              <a:off x="6818250" y="1249941"/>
              <a:ext cx="2934588" cy="73866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zh-TW" altLang="en-US" sz="1400" dirty="0" smtClean="0">
                  <a:solidFill>
                    <a:schemeClr val="tx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我們將會完成一個</a:t>
              </a:r>
              <a:r>
                <a:rPr lang="en-US" altLang="zh-TW" sz="1400" dirty="0" smtClean="0">
                  <a:solidFill>
                    <a:schemeClr val="tx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app</a:t>
              </a:r>
              <a:r>
                <a:rPr lang="zh-TW" altLang="en-US" sz="1400" dirty="0" smtClean="0">
                  <a:solidFill>
                    <a:schemeClr val="tx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，可裝於手機、平板，車子接收到訊息傳送至物聯網，</a:t>
              </a:r>
              <a:endParaRPr lang="zh-CN" altLang="en-US" sz="1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sp>
        <p:nvSpPr>
          <p:cNvPr id="88" name="Freeform 9">
            <a:extLst>
              <a:ext uri="{FF2B5EF4-FFF2-40B4-BE49-F238E27FC236}">
                <a16:creationId xmlns:a16="http://schemas.microsoft.com/office/drawing/2014/main" id="{D37DA190-B4A2-4761-9C62-350AC36B5FDE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933E530E-1C02-4637-ACEC-FD63E177AAA4}"/>
              </a:ext>
            </a:extLst>
          </p:cNvPr>
          <p:cNvSpPr txBox="1"/>
          <p:nvPr/>
        </p:nvSpPr>
        <p:spPr>
          <a:xfrm>
            <a:off x="1866315" y="270357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800" dirty="0" smtClean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使用元素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852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2178D7EA-4A99-4295-88ED-970CC296DBFA}"/>
              </a:ext>
            </a:extLst>
          </p:cNvPr>
          <p:cNvSpPr txBox="1"/>
          <p:nvPr/>
        </p:nvSpPr>
        <p:spPr>
          <a:xfrm>
            <a:off x="4263524" y="1976306"/>
            <a:ext cx="3758293" cy="193899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CN" altLang="en-US" sz="6000" dirty="0" smtClean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第</a:t>
            </a:r>
            <a:r>
              <a:rPr lang="zh-TW" altLang="en-US" sz="60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二</a:t>
            </a:r>
            <a:r>
              <a:rPr lang="zh-CN" altLang="en-US" sz="6000" dirty="0" smtClean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章</a:t>
            </a:r>
            <a:endParaRPr lang="en-US" altLang="zh-CN" sz="6000" dirty="0" smtClean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  <a:p>
            <a:pPr algn="ctr">
              <a:lnSpc>
                <a:spcPct val="100000"/>
              </a:lnSpc>
            </a:pPr>
            <a:r>
              <a:rPr lang="zh-TW" altLang="en-US" sz="60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實作</a:t>
            </a:r>
            <a:endParaRPr lang="en-US" altLang="zh-CN" sz="60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441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9"/>
          <p:cNvSpPr>
            <a:spLocks noEditPoints="1"/>
          </p:cNvSpPr>
          <p:nvPr/>
        </p:nvSpPr>
        <p:spPr bwMode="auto">
          <a:xfrm>
            <a:off x="5147483" y="3560620"/>
            <a:ext cx="2238376" cy="1369601"/>
          </a:xfrm>
          <a:custGeom>
            <a:avLst/>
            <a:gdLst>
              <a:gd name="T0" fmla="*/ 491 w 582"/>
              <a:gd name="T1" fmla="*/ 236 h 356"/>
              <a:gd name="T2" fmla="*/ 527 w 582"/>
              <a:gd name="T3" fmla="*/ 36 h 356"/>
              <a:gd name="T4" fmla="*/ 95 w 582"/>
              <a:gd name="T5" fmla="*/ 228 h 356"/>
              <a:gd name="T6" fmla="*/ 523 w 582"/>
              <a:gd name="T7" fmla="*/ 38 h 356"/>
              <a:gd name="T8" fmla="*/ 87 w 582"/>
              <a:gd name="T9" fmla="*/ 228 h 356"/>
              <a:gd name="T10" fmla="*/ 512 w 582"/>
              <a:gd name="T11" fmla="*/ 55 h 356"/>
              <a:gd name="T12" fmla="*/ 531 w 582"/>
              <a:gd name="T13" fmla="*/ 40 h 356"/>
              <a:gd name="T14" fmla="*/ 544 w 582"/>
              <a:gd name="T15" fmla="*/ 74 h 356"/>
              <a:gd name="T16" fmla="*/ 514 w 582"/>
              <a:gd name="T17" fmla="*/ 49 h 356"/>
              <a:gd name="T18" fmla="*/ 546 w 582"/>
              <a:gd name="T19" fmla="*/ 104 h 356"/>
              <a:gd name="T20" fmla="*/ 548 w 582"/>
              <a:gd name="T21" fmla="*/ 34 h 356"/>
              <a:gd name="T22" fmla="*/ 362 w 582"/>
              <a:gd name="T23" fmla="*/ 61 h 356"/>
              <a:gd name="T24" fmla="*/ 379 w 582"/>
              <a:gd name="T25" fmla="*/ 120 h 356"/>
              <a:gd name="T26" fmla="*/ 91 w 582"/>
              <a:gd name="T27" fmla="*/ 304 h 356"/>
              <a:gd name="T28" fmla="*/ 369 w 582"/>
              <a:gd name="T29" fmla="*/ 89 h 356"/>
              <a:gd name="T30" fmla="*/ 365 w 582"/>
              <a:gd name="T31" fmla="*/ 110 h 356"/>
              <a:gd name="T32" fmla="*/ 516 w 582"/>
              <a:gd name="T33" fmla="*/ 228 h 356"/>
              <a:gd name="T34" fmla="*/ 82 w 582"/>
              <a:gd name="T35" fmla="*/ 312 h 356"/>
              <a:gd name="T36" fmla="*/ 68 w 582"/>
              <a:gd name="T37" fmla="*/ 279 h 356"/>
              <a:gd name="T38" fmla="*/ 531 w 582"/>
              <a:gd name="T39" fmla="*/ 91 h 356"/>
              <a:gd name="T40" fmla="*/ 518 w 582"/>
              <a:gd name="T41" fmla="*/ 76 h 356"/>
              <a:gd name="T42" fmla="*/ 84 w 582"/>
              <a:gd name="T43" fmla="*/ 276 h 356"/>
              <a:gd name="T44" fmla="*/ 542 w 582"/>
              <a:gd name="T45" fmla="*/ 169 h 356"/>
              <a:gd name="T46" fmla="*/ 105 w 582"/>
              <a:gd name="T47" fmla="*/ 312 h 356"/>
              <a:gd name="T48" fmla="*/ 497 w 582"/>
              <a:gd name="T49" fmla="*/ 91 h 356"/>
              <a:gd name="T50" fmla="*/ 474 w 582"/>
              <a:gd name="T51" fmla="*/ 55 h 356"/>
              <a:gd name="T52" fmla="*/ 537 w 582"/>
              <a:gd name="T53" fmla="*/ 118 h 356"/>
              <a:gd name="T54" fmla="*/ 535 w 582"/>
              <a:gd name="T55" fmla="*/ 110 h 356"/>
              <a:gd name="T56" fmla="*/ 510 w 582"/>
              <a:gd name="T57" fmla="*/ 89 h 356"/>
              <a:gd name="T58" fmla="*/ 457 w 582"/>
              <a:gd name="T59" fmla="*/ 152 h 356"/>
              <a:gd name="T60" fmla="*/ 466 w 582"/>
              <a:gd name="T61" fmla="*/ 150 h 356"/>
              <a:gd name="T62" fmla="*/ 463 w 582"/>
              <a:gd name="T63" fmla="*/ 131 h 356"/>
              <a:gd name="T64" fmla="*/ 476 w 582"/>
              <a:gd name="T65" fmla="*/ 121 h 356"/>
              <a:gd name="T66" fmla="*/ 489 w 582"/>
              <a:gd name="T67" fmla="*/ 139 h 356"/>
              <a:gd name="T68" fmla="*/ 485 w 582"/>
              <a:gd name="T69" fmla="*/ 158 h 356"/>
              <a:gd name="T70" fmla="*/ 449 w 582"/>
              <a:gd name="T71" fmla="*/ 49 h 356"/>
              <a:gd name="T72" fmla="*/ 455 w 582"/>
              <a:gd name="T73" fmla="*/ 53 h 356"/>
              <a:gd name="T74" fmla="*/ 461 w 582"/>
              <a:gd name="T75" fmla="*/ 245 h 356"/>
              <a:gd name="T76" fmla="*/ 539 w 582"/>
              <a:gd name="T77" fmla="*/ 192 h 356"/>
              <a:gd name="T78" fmla="*/ 392 w 582"/>
              <a:gd name="T79" fmla="*/ 93 h 356"/>
              <a:gd name="T80" fmla="*/ 103 w 582"/>
              <a:gd name="T81" fmla="*/ 226 h 356"/>
              <a:gd name="T82" fmla="*/ 112 w 582"/>
              <a:gd name="T83" fmla="*/ 257 h 356"/>
              <a:gd name="T84" fmla="*/ 118 w 582"/>
              <a:gd name="T85" fmla="*/ 262 h 356"/>
              <a:gd name="T86" fmla="*/ 160 w 582"/>
              <a:gd name="T87" fmla="*/ 302 h 356"/>
              <a:gd name="T88" fmla="*/ 223 w 582"/>
              <a:gd name="T89" fmla="*/ 293 h 356"/>
              <a:gd name="T90" fmla="*/ 207 w 582"/>
              <a:gd name="T91" fmla="*/ 299 h 356"/>
              <a:gd name="T92" fmla="*/ 143 w 582"/>
              <a:gd name="T93" fmla="*/ 302 h 356"/>
              <a:gd name="T94" fmla="*/ 122 w 582"/>
              <a:gd name="T95" fmla="*/ 312 h 356"/>
              <a:gd name="T96" fmla="*/ 118 w 582"/>
              <a:gd name="T97" fmla="*/ 314 h 356"/>
              <a:gd name="T98" fmla="*/ 569 w 582"/>
              <a:gd name="T99" fmla="*/ 239 h 356"/>
              <a:gd name="T100" fmla="*/ 510 w 582"/>
              <a:gd name="T101" fmla="*/ 260 h 356"/>
              <a:gd name="T102" fmla="*/ 487 w 582"/>
              <a:gd name="T103" fmla="*/ 260 h 356"/>
              <a:gd name="T104" fmla="*/ 32 w 582"/>
              <a:gd name="T105" fmla="*/ 335 h 356"/>
              <a:gd name="T106" fmla="*/ 49 w 582"/>
              <a:gd name="T107" fmla="*/ 297 h 356"/>
              <a:gd name="T108" fmla="*/ 59 w 582"/>
              <a:gd name="T109" fmla="*/ 241 h 356"/>
              <a:gd name="T110" fmla="*/ 68 w 582"/>
              <a:gd name="T111" fmla="*/ 205 h 356"/>
              <a:gd name="T112" fmla="*/ 154 w 582"/>
              <a:gd name="T113" fmla="*/ 200 h 356"/>
              <a:gd name="T114" fmla="*/ 346 w 582"/>
              <a:gd name="T115" fmla="*/ 116 h 356"/>
              <a:gd name="T116" fmla="*/ 322 w 582"/>
              <a:gd name="T117" fmla="*/ 101 h 356"/>
              <a:gd name="T118" fmla="*/ 352 w 582"/>
              <a:gd name="T119" fmla="*/ 34 h 356"/>
              <a:gd name="T120" fmla="*/ 535 w 582"/>
              <a:gd name="T121" fmla="*/ 9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82" h="356">
                <a:moveTo>
                  <a:pt x="369" y="110"/>
                </a:moveTo>
                <a:lnTo>
                  <a:pt x="369" y="110"/>
                </a:lnTo>
                <a:lnTo>
                  <a:pt x="367" y="112"/>
                </a:lnTo>
                <a:lnTo>
                  <a:pt x="369" y="112"/>
                </a:lnTo>
                <a:lnTo>
                  <a:pt x="369" y="112"/>
                </a:lnTo>
                <a:lnTo>
                  <a:pt x="369" y="110"/>
                </a:lnTo>
                <a:lnTo>
                  <a:pt x="371" y="110"/>
                </a:lnTo>
                <a:lnTo>
                  <a:pt x="371" y="110"/>
                </a:lnTo>
                <a:lnTo>
                  <a:pt x="369" y="110"/>
                </a:lnTo>
                <a:close/>
                <a:moveTo>
                  <a:pt x="483" y="64"/>
                </a:moveTo>
                <a:lnTo>
                  <a:pt x="483" y="64"/>
                </a:lnTo>
                <a:lnTo>
                  <a:pt x="483" y="66"/>
                </a:lnTo>
                <a:lnTo>
                  <a:pt x="485" y="66"/>
                </a:lnTo>
                <a:lnTo>
                  <a:pt x="485" y="66"/>
                </a:lnTo>
                <a:lnTo>
                  <a:pt x="485" y="68"/>
                </a:lnTo>
                <a:lnTo>
                  <a:pt x="487" y="68"/>
                </a:lnTo>
                <a:lnTo>
                  <a:pt x="485" y="68"/>
                </a:lnTo>
                <a:lnTo>
                  <a:pt x="485" y="66"/>
                </a:lnTo>
                <a:lnTo>
                  <a:pt x="485" y="66"/>
                </a:lnTo>
                <a:lnTo>
                  <a:pt x="483" y="66"/>
                </a:lnTo>
                <a:lnTo>
                  <a:pt x="483" y="64"/>
                </a:lnTo>
                <a:lnTo>
                  <a:pt x="483" y="64"/>
                </a:lnTo>
                <a:close/>
                <a:moveTo>
                  <a:pt x="491" y="234"/>
                </a:moveTo>
                <a:lnTo>
                  <a:pt x="491" y="236"/>
                </a:lnTo>
                <a:lnTo>
                  <a:pt x="491" y="236"/>
                </a:lnTo>
                <a:lnTo>
                  <a:pt x="493" y="236"/>
                </a:lnTo>
                <a:lnTo>
                  <a:pt x="493" y="236"/>
                </a:lnTo>
                <a:lnTo>
                  <a:pt x="493" y="234"/>
                </a:lnTo>
                <a:lnTo>
                  <a:pt x="493" y="234"/>
                </a:lnTo>
                <a:lnTo>
                  <a:pt x="491" y="234"/>
                </a:lnTo>
                <a:close/>
                <a:moveTo>
                  <a:pt x="91" y="228"/>
                </a:moveTo>
                <a:lnTo>
                  <a:pt x="91" y="228"/>
                </a:lnTo>
                <a:lnTo>
                  <a:pt x="89" y="228"/>
                </a:lnTo>
                <a:lnTo>
                  <a:pt x="91" y="230"/>
                </a:lnTo>
                <a:lnTo>
                  <a:pt x="91" y="230"/>
                </a:lnTo>
                <a:lnTo>
                  <a:pt x="91" y="228"/>
                </a:lnTo>
                <a:lnTo>
                  <a:pt x="91" y="228"/>
                </a:lnTo>
                <a:close/>
                <a:moveTo>
                  <a:pt x="93" y="262"/>
                </a:moveTo>
                <a:lnTo>
                  <a:pt x="91" y="262"/>
                </a:lnTo>
                <a:lnTo>
                  <a:pt x="91" y="264"/>
                </a:lnTo>
                <a:lnTo>
                  <a:pt x="91" y="264"/>
                </a:lnTo>
                <a:lnTo>
                  <a:pt x="91" y="264"/>
                </a:lnTo>
                <a:lnTo>
                  <a:pt x="93" y="262"/>
                </a:lnTo>
                <a:lnTo>
                  <a:pt x="93" y="262"/>
                </a:lnTo>
                <a:close/>
                <a:moveTo>
                  <a:pt x="529" y="40"/>
                </a:moveTo>
                <a:lnTo>
                  <a:pt x="529" y="38"/>
                </a:lnTo>
                <a:lnTo>
                  <a:pt x="529" y="38"/>
                </a:lnTo>
                <a:lnTo>
                  <a:pt x="527" y="36"/>
                </a:lnTo>
                <a:lnTo>
                  <a:pt x="525" y="36"/>
                </a:lnTo>
                <a:lnTo>
                  <a:pt x="523" y="34"/>
                </a:lnTo>
                <a:lnTo>
                  <a:pt x="529" y="40"/>
                </a:lnTo>
                <a:close/>
                <a:moveTo>
                  <a:pt x="546" y="91"/>
                </a:moveTo>
                <a:lnTo>
                  <a:pt x="546" y="93"/>
                </a:lnTo>
                <a:lnTo>
                  <a:pt x="546" y="93"/>
                </a:lnTo>
                <a:lnTo>
                  <a:pt x="548" y="93"/>
                </a:lnTo>
                <a:lnTo>
                  <a:pt x="546" y="89"/>
                </a:lnTo>
                <a:lnTo>
                  <a:pt x="544" y="91"/>
                </a:lnTo>
                <a:lnTo>
                  <a:pt x="546" y="91"/>
                </a:lnTo>
                <a:close/>
                <a:moveTo>
                  <a:pt x="384" y="101"/>
                </a:moveTo>
                <a:lnTo>
                  <a:pt x="383" y="104"/>
                </a:lnTo>
                <a:lnTo>
                  <a:pt x="381" y="106"/>
                </a:lnTo>
                <a:lnTo>
                  <a:pt x="383" y="106"/>
                </a:lnTo>
                <a:lnTo>
                  <a:pt x="383" y="102"/>
                </a:lnTo>
                <a:lnTo>
                  <a:pt x="384" y="101"/>
                </a:lnTo>
                <a:close/>
                <a:moveTo>
                  <a:pt x="95" y="226"/>
                </a:moveTo>
                <a:lnTo>
                  <a:pt x="95" y="228"/>
                </a:lnTo>
                <a:lnTo>
                  <a:pt x="93" y="230"/>
                </a:lnTo>
                <a:lnTo>
                  <a:pt x="93" y="232"/>
                </a:lnTo>
                <a:lnTo>
                  <a:pt x="93" y="230"/>
                </a:lnTo>
                <a:lnTo>
                  <a:pt x="95" y="230"/>
                </a:lnTo>
                <a:lnTo>
                  <a:pt x="95" y="228"/>
                </a:lnTo>
                <a:lnTo>
                  <a:pt x="95" y="228"/>
                </a:lnTo>
                <a:lnTo>
                  <a:pt x="95" y="226"/>
                </a:lnTo>
                <a:close/>
                <a:moveTo>
                  <a:pt x="533" y="97"/>
                </a:moveTo>
                <a:lnTo>
                  <a:pt x="535" y="99"/>
                </a:lnTo>
                <a:lnTo>
                  <a:pt x="537" y="101"/>
                </a:lnTo>
                <a:lnTo>
                  <a:pt x="537" y="101"/>
                </a:lnTo>
                <a:lnTo>
                  <a:pt x="537" y="99"/>
                </a:lnTo>
                <a:lnTo>
                  <a:pt x="535" y="99"/>
                </a:lnTo>
                <a:lnTo>
                  <a:pt x="535" y="97"/>
                </a:lnTo>
                <a:lnTo>
                  <a:pt x="533" y="97"/>
                </a:lnTo>
                <a:close/>
                <a:moveTo>
                  <a:pt x="544" y="64"/>
                </a:moveTo>
                <a:lnTo>
                  <a:pt x="544" y="66"/>
                </a:lnTo>
                <a:lnTo>
                  <a:pt x="544" y="68"/>
                </a:lnTo>
                <a:lnTo>
                  <a:pt x="544" y="64"/>
                </a:lnTo>
                <a:lnTo>
                  <a:pt x="544" y="62"/>
                </a:lnTo>
                <a:lnTo>
                  <a:pt x="544" y="62"/>
                </a:lnTo>
                <a:lnTo>
                  <a:pt x="544" y="64"/>
                </a:lnTo>
                <a:close/>
                <a:moveTo>
                  <a:pt x="527" y="40"/>
                </a:moveTo>
                <a:lnTo>
                  <a:pt x="525" y="38"/>
                </a:lnTo>
                <a:lnTo>
                  <a:pt x="525" y="38"/>
                </a:lnTo>
                <a:lnTo>
                  <a:pt x="523" y="36"/>
                </a:lnTo>
                <a:lnTo>
                  <a:pt x="523" y="36"/>
                </a:lnTo>
                <a:lnTo>
                  <a:pt x="523" y="34"/>
                </a:lnTo>
                <a:lnTo>
                  <a:pt x="522" y="36"/>
                </a:lnTo>
                <a:lnTo>
                  <a:pt x="523" y="38"/>
                </a:lnTo>
                <a:lnTo>
                  <a:pt x="525" y="38"/>
                </a:lnTo>
                <a:lnTo>
                  <a:pt x="527" y="40"/>
                </a:lnTo>
                <a:close/>
                <a:moveTo>
                  <a:pt x="137" y="285"/>
                </a:moveTo>
                <a:lnTo>
                  <a:pt x="137" y="293"/>
                </a:lnTo>
                <a:lnTo>
                  <a:pt x="137" y="293"/>
                </a:lnTo>
                <a:lnTo>
                  <a:pt x="137" y="293"/>
                </a:lnTo>
                <a:lnTo>
                  <a:pt x="135" y="289"/>
                </a:lnTo>
                <a:lnTo>
                  <a:pt x="135" y="287"/>
                </a:lnTo>
                <a:lnTo>
                  <a:pt x="135" y="285"/>
                </a:lnTo>
                <a:lnTo>
                  <a:pt x="137" y="285"/>
                </a:lnTo>
                <a:close/>
                <a:moveTo>
                  <a:pt x="531" y="34"/>
                </a:moveTo>
                <a:lnTo>
                  <a:pt x="531" y="34"/>
                </a:lnTo>
                <a:lnTo>
                  <a:pt x="533" y="36"/>
                </a:lnTo>
                <a:lnTo>
                  <a:pt x="535" y="38"/>
                </a:lnTo>
                <a:lnTo>
                  <a:pt x="535" y="36"/>
                </a:lnTo>
                <a:lnTo>
                  <a:pt x="533" y="34"/>
                </a:lnTo>
                <a:lnTo>
                  <a:pt x="533" y="34"/>
                </a:lnTo>
                <a:lnTo>
                  <a:pt x="531" y="34"/>
                </a:lnTo>
                <a:close/>
                <a:moveTo>
                  <a:pt x="82" y="234"/>
                </a:moveTo>
                <a:lnTo>
                  <a:pt x="85" y="232"/>
                </a:lnTo>
                <a:lnTo>
                  <a:pt x="85" y="230"/>
                </a:lnTo>
                <a:lnTo>
                  <a:pt x="87" y="228"/>
                </a:lnTo>
                <a:lnTo>
                  <a:pt x="89" y="228"/>
                </a:lnTo>
                <a:lnTo>
                  <a:pt x="87" y="228"/>
                </a:lnTo>
                <a:lnTo>
                  <a:pt x="85" y="230"/>
                </a:lnTo>
                <a:lnTo>
                  <a:pt x="82" y="234"/>
                </a:lnTo>
                <a:lnTo>
                  <a:pt x="82" y="234"/>
                </a:lnTo>
                <a:close/>
                <a:moveTo>
                  <a:pt x="386" y="101"/>
                </a:moveTo>
                <a:lnTo>
                  <a:pt x="386" y="102"/>
                </a:lnTo>
                <a:lnTo>
                  <a:pt x="384" y="104"/>
                </a:lnTo>
                <a:lnTo>
                  <a:pt x="384" y="104"/>
                </a:lnTo>
                <a:lnTo>
                  <a:pt x="386" y="104"/>
                </a:lnTo>
                <a:lnTo>
                  <a:pt x="388" y="102"/>
                </a:lnTo>
                <a:lnTo>
                  <a:pt x="390" y="102"/>
                </a:lnTo>
                <a:lnTo>
                  <a:pt x="388" y="101"/>
                </a:lnTo>
                <a:lnTo>
                  <a:pt x="388" y="101"/>
                </a:lnTo>
                <a:lnTo>
                  <a:pt x="386" y="101"/>
                </a:lnTo>
                <a:close/>
                <a:moveTo>
                  <a:pt x="504" y="45"/>
                </a:moveTo>
                <a:lnTo>
                  <a:pt x="504" y="47"/>
                </a:lnTo>
                <a:lnTo>
                  <a:pt x="506" y="47"/>
                </a:lnTo>
                <a:lnTo>
                  <a:pt x="506" y="47"/>
                </a:lnTo>
                <a:lnTo>
                  <a:pt x="508" y="49"/>
                </a:lnTo>
                <a:lnTo>
                  <a:pt x="508" y="49"/>
                </a:lnTo>
                <a:lnTo>
                  <a:pt x="508" y="51"/>
                </a:lnTo>
                <a:lnTo>
                  <a:pt x="510" y="51"/>
                </a:lnTo>
                <a:lnTo>
                  <a:pt x="510" y="53"/>
                </a:lnTo>
                <a:lnTo>
                  <a:pt x="512" y="53"/>
                </a:lnTo>
                <a:lnTo>
                  <a:pt x="512" y="55"/>
                </a:lnTo>
                <a:lnTo>
                  <a:pt x="512" y="55"/>
                </a:lnTo>
                <a:lnTo>
                  <a:pt x="514" y="57"/>
                </a:lnTo>
                <a:lnTo>
                  <a:pt x="514" y="59"/>
                </a:lnTo>
                <a:lnTo>
                  <a:pt x="514" y="57"/>
                </a:lnTo>
                <a:lnTo>
                  <a:pt x="512" y="55"/>
                </a:lnTo>
                <a:lnTo>
                  <a:pt x="512" y="55"/>
                </a:lnTo>
                <a:lnTo>
                  <a:pt x="512" y="53"/>
                </a:lnTo>
                <a:lnTo>
                  <a:pt x="510" y="53"/>
                </a:lnTo>
                <a:lnTo>
                  <a:pt x="510" y="51"/>
                </a:lnTo>
                <a:lnTo>
                  <a:pt x="510" y="51"/>
                </a:lnTo>
                <a:lnTo>
                  <a:pt x="508" y="49"/>
                </a:lnTo>
                <a:lnTo>
                  <a:pt x="508" y="49"/>
                </a:lnTo>
                <a:lnTo>
                  <a:pt x="508" y="49"/>
                </a:lnTo>
                <a:lnTo>
                  <a:pt x="506" y="47"/>
                </a:lnTo>
                <a:lnTo>
                  <a:pt x="506" y="47"/>
                </a:lnTo>
                <a:lnTo>
                  <a:pt x="506" y="45"/>
                </a:lnTo>
                <a:lnTo>
                  <a:pt x="504" y="45"/>
                </a:lnTo>
                <a:close/>
                <a:moveTo>
                  <a:pt x="529" y="40"/>
                </a:moveTo>
                <a:lnTo>
                  <a:pt x="531" y="41"/>
                </a:lnTo>
                <a:lnTo>
                  <a:pt x="535" y="45"/>
                </a:lnTo>
                <a:lnTo>
                  <a:pt x="535" y="43"/>
                </a:lnTo>
                <a:lnTo>
                  <a:pt x="535" y="41"/>
                </a:lnTo>
                <a:lnTo>
                  <a:pt x="535" y="41"/>
                </a:lnTo>
                <a:lnTo>
                  <a:pt x="531" y="40"/>
                </a:lnTo>
                <a:lnTo>
                  <a:pt x="529" y="40"/>
                </a:lnTo>
                <a:close/>
                <a:moveTo>
                  <a:pt x="358" y="85"/>
                </a:moveTo>
                <a:lnTo>
                  <a:pt x="358" y="85"/>
                </a:lnTo>
                <a:lnTo>
                  <a:pt x="360" y="83"/>
                </a:lnTo>
                <a:lnTo>
                  <a:pt x="360" y="81"/>
                </a:lnTo>
                <a:lnTo>
                  <a:pt x="362" y="80"/>
                </a:lnTo>
                <a:lnTo>
                  <a:pt x="360" y="81"/>
                </a:lnTo>
                <a:lnTo>
                  <a:pt x="356" y="83"/>
                </a:lnTo>
                <a:lnTo>
                  <a:pt x="356" y="87"/>
                </a:lnTo>
                <a:lnTo>
                  <a:pt x="356" y="87"/>
                </a:lnTo>
                <a:lnTo>
                  <a:pt x="356" y="85"/>
                </a:lnTo>
                <a:lnTo>
                  <a:pt x="358" y="85"/>
                </a:lnTo>
                <a:close/>
                <a:moveTo>
                  <a:pt x="499" y="213"/>
                </a:moveTo>
                <a:lnTo>
                  <a:pt x="497" y="215"/>
                </a:lnTo>
                <a:lnTo>
                  <a:pt x="497" y="217"/>
                </a:lnTo>
                <a:lnTo>
                  <a:pt x="495" y="217"/>
                </a:lnTo>
                <a:lnTo>
                  <a:pt x="493" y="219"/>
                </a:lnTo>
                <a:lnTo>
                  <a:pt x="495" y="220"/>
                </a:lnTo>
                <a:lnTo>
                  <a:pt x="497" y="219"/>
                </a:lnTo>
                <a:lnTo>
                  <a:pt x="499" y="215"/>
                </a:lnTo>
                <a:lnTo>
                  <a:pt x="499" y="215"/>
                </a:lnTo>
                <a:lnTo>
                  <a:pt x="499" y="213"/>
                </a:lnTo>
                <a:lnTo>
                  <a:pt x="499" y="213"/>
                </a:lnTo>
                <a:close/>
                <a:moveTo>
                  <a:pt x="544" y="74"/>
                </a:moveTo>
                <a:lnTo>
                  <a:pt x="544" y="76"/>
                </a:lnTo>
                <a:lnTo>
                  <a:pt x="544" y="80"/>
                </a:lnTo>
                <a:lnTo>
                  <a:pt x="546" y="81"/>
                </a:lnTo>
                <a:lnTo>
                  <a:pt x="546" y="83"/>
                </a:lnTo>
                <a:lnTo>
                  <a:pt x="546" y="80"/>
                </a:lnTo>
                <a:lnTo>
                  <a:pt x="546" y="74"/>
                </a:lnTo>
                <a:lnTo>
                  <a:pt x="544" y="74"/>
                </a:lnTo>
                <a:lnTo>
                  <a:pt x="544" y="72"/>
                </a:lnTo>
                <a:lnTo>
                  <a:pt x="544" y="74"/>
                </a:lnTo>
                <a:close/>
                <a:moveTo>
                  <a:pt x="381" y="102"/>
                </a:moveTo>
                <a:lnTo>
                  <a:pt x="379" y="104"/>
                </a:lnTo>
                <a:lnTo>
                  <a:pt x="379" y="104"/>
                </a:lnTo>
                <a:lnTo>
                  <a:pt x="375" y="110"/>
                </a:lnTo>
                <a:lnTo>
                  <a:pt x="371" y="118"/>
                </a:lnTo>
                <a:lnTo>
                  <a:pt x="375" y="112"/>
                </a:lnTo>
                <a:lnTo>
                  <a:pt x="379" y="108"/>
                </a:lnTo>
                <a:lnTo>
                  <a:pt x="381" y="102"/>
                </a:lnTo>
                <a:close/>
                <a:moveTo>
                  <a:pt x="527" y="40"/>
                </a:moveTo>
                <a:lnTo>
                  <a:pt x="531" y="45"/>
                </a:lnTo>
                <a:lnTo>
                  <a:pt x="535" y="49"/>
                </a:lnTo>
                <a:lnTo>
                  <a:pt x="531" y="45"/>
                </a:lnTo>
                <a:lnTo>
                  <a:pt x="527" y="40"/>
                </a:lnTo>
                <a:lnTo>
                  <a:pt x="527" y="40"/>
                </a:lnTo>
                <a:close/>
                <a:moveTo>
                  <a:pt x="514" y="49"/>
                </a:moveTo>
                <a:lnTo>
                  <a:pt x="510" y="45"/>
                </a:lnTo>
                <a:lnTo>
                  <a:pt x="508" y="40"/>
                </a:lnTo>
                <a:lnTo>
                  <a:pt x="503" y="36"/>
                </a:lnTo>
                <a:lnTo>
                  <a:pt x="508" y="41"/>
                </a:lnTo>
                <a:lnTo>
                  <a:pt x="512" y="47"/>
                </a:lnTo>
                <a:lnTo>
                  <a:pt x="512" y="49"/>
                </a:lnTo>
                <a:lnTo>
                  <a:pt x="514" y="49"/>
                </a:lnTo>
                <a:lnTo>
                  <a:pt x="514" y="49"/>
                </a:lnTo>
                <a:lnTo>
                  <a:pt x="514" y="49"/>
                </a:lnTo>
                <a:close/>
                <a:moveTo>
                  <a:pt x="527" y="238"/>
                </a:moveTo>
                <a:lnTo>
                  <a:pt x="525" y="239"/>
                </a:lnTo>
                <a:lnTo>
                  <a:pt x="525" y="239"/>
                </a:lnTo>
                <a:lnTo>
                  <a:pt x="525" y="239"/>
                </a:lnTo>
                <a:lnTo>
                  <a:pt x="523" y="238"/>
                </a:lnTo>
                <a:lnTo>
                  <a:pt x="522" y="239"/>
                </a:lnTo>
                <a:lnTo>
                  <a:pt x="520" y="241"/>
                </a:lnTo>
                <a:lnTo>
                  <a:pt x="518" y="243"/>
                </a:lnTo>
                <a:lnTo>
                  <a:pt x="523" y="241"/>
                </a:lnTo>
                <a:lnTo>
                  <a:pt x="529" y="239"/>
                </a:lnTo>
                <a:lnTo>
                  <a:pt x="529" y="239"/>
                </a:lnTo>
                <a:lnTo>
                  <a:pt x="527" y="238"/>
                </a:lnTo>
                <a:lnTo>
                  <a:pt x="527" y="238"/>
                </a:lnTo>
                <a:lnTo>
                  <a:pt x="527" y="238"/>
                </a:lnTo>
                <a:close/>
                <a:moveTo>
                  <a:pt x="546" y="104"/>
                </a:moveTo>
                <a:lnTo>
                  <a:pt x="546" y="112"/>
                </a:lnTo>
                <a:lnTo>
                  <a:pt x="548" y="120"/>
                </a:lnTo>
                <a:lnTo>
                  <a:pt x="548" y="114"/>
                </a:lnTo>
                <a:lnTo>
                  <a:pt x="548" y="108"/>
                </a:lnTo>
                <a:lnTo>
                  <a:pt x="548" y="102"/>
                </a:lnTo>
                <a:lnTo>
                  <a:pt x="546" y="102"/>
                </a:lnTo>
                <a:lnTo>
                  <a:pt x="546" y="102"/>
                </a:lnTo>
                <a:lnTo>
                  <a:pt x="546" y="104"/>
                </a:lnTo>
                <a:close/>
                <a:moveTo>
                  <a:pt x="548" y="34"/>
                </a:moveTo>
                <a:lnTo>
                  <a:pt x="550" y="38"/>
                </a:lnTo>
                <a:lnTo>
                  <a:pt x="550" y="40"/>
                </a:lnTo>
                <a:lnTo>
                  <a:pt x="550" y="41"/>
                </a:lnTo>
                <a:lnTo>
                  <a:pt x="550" y="43"/>
                </a:lnTo>
                <a:lnTo>
                  <a:pt x="552" y="43"/>
                </a:lnTo>
                <a:lnTo>
                  <a:pt x="552" y="38"/>
                </a:lnTo>
                <a:lnTo>
                  <a:pt x="550" y="32"/>
                </a:lnTo>
                <a:lnTo>
                  <a:pt x="550" y="30"/>
                </a:lnTo>
                <a:lnTo>
                  <a:pt x="552" y="30"/>
                </a:lnTo>
                <a:lnTo>
                  <a:pt x="552" y="28"/>
                </a:lnTo>
                <a:lnTo>
                  <a:pt x="550" y="28"/>
                </a:lnTo>
                <a:lnTo>
                  <a:pt x="548" y="28"/>
                </a:lnTo>
                <a:lnTo>
                  <a:pt x="548" y="30"/>
                </a:lnTo>
                <a:lnTo>
                  <a:pt x="548" y="32"/>
                </a:lnTo>
                <a:lnTo>
                  <a:pt x="548" y="34"/>
                </a:lnTo>
                <a:close/>
                <a:moveTo>
                  <a:pt x="522" y="61"/>
                </a:moveTo>
                <a:lnTo>
                  <a:pt x="537" y="80"/>
                </a:lnTo>
                <a:lnTo>
                  <a:pt x="537" y="78"/>
                </a:lnTo>
                <a:lnTo>
                  <a:pt x="537" y="78"/>
                </a:lnTo>
                <a:lnTo>
                  <a:pt x="523" y="62"/>
                </a:lnTo>
                <a:lnTo>
                  <a:pt x="523" y="62"/>
                </a:lnTo>
                <a:lnTo>
                  <a:pt x="522" y="61"/>
                </a:lnTo>
                <a:lnTo>
                  <a:pt x="522" y="61"/>
                </a:lnTo>
                <a:lnTo>
                  <a:pt x="522" y="61"/>
                </a:lnTo>
                <a:close/>
                <a:moveTo>
                  <a:pt x="82" y="295"/>
                </a:moveTo>
                <a:lnTo>
                  <a:pt x="76" y="300"/>
                </a:lnTo>
                <a:lnTo>
                  <a:pt x="72" y="306"/>
                </a:lnTo>
                <a:lnTo>
                  <a:pt x="72" y="306"/>
                </a:lnTo>
                <a:lnTo>
                  <a:pt x="74" y="306"/>
                </a:lnTo>
                <a:lnTo>
                  <a:pt x="74" y="306"/>
                </a:lnTo>
                <a:lnTo>
                  <a:pt x="82" y="297"/>
                </a:lnTo>
                <a:lnTo>
                  <a:pt x="82" y="295"/>
                </a:lnTo>
                <a:close/>
                <a:moveTo>
                  <a:pt x="362" y="55"/>
                </a:moveTo>
                <a:lnTo>
                  <a:pt x="360" y="57"/>
                </a:lnTo>
                <a:lnTo>
                  <a:pt x="358" y="57"/>
                </a:lnTo>
                <a:lnTo>
                  <a:pt x="358" y="59"/>
                </a:lnTo>
                <a:lnTo>
                  <a:pt x="360" y="61"/>
                </a:lnTo>
                <a:lnTo>
                  <a:pt x="362" y="61"/>
                </a:lnTo>
                <a:lnTo>
                  <a:pt x="362" y="61"/>
                </a:lnTo>
                <a:lnTo>
                  <a:pt x="363" y="59"/>
                </a:lnTo>
                <a:lnTo>
                  <a:pt x="363" y="57"/>
                </a:lnTo>
                <a:lnTo>
                  <a:pt x="365" y="57"/>
                </a:lnTo>
                <a:lnTo>
                  <a:pt x="365" y="57"/>
                </a:lnTo>
                <a:lnTo>
                  <a:pt x="367" y="55"/>
                </a:lnTo>
                <a:lnTo>
                  <a:pt x="365" y="55"/>
                </a:lnTo>
                <a:lnTo>
                  <a:pt x="363" y="55"/>
                </a:lnTo>
                <a:lnTo>
                  <a:pt x="362" y="55"/>
                </a:lnTo>
                <a:close/>
                <a:moveTo>
                  <a:pt x="82" y="234"/>
                </a:moveTo>
                <a:lnTo>
                  <a:pt x="78" y="236"/>
                </a:lnTo>
                <a:lnTo>
                  <a:pt x="74" y="239"/>
                </a:lnTo>
                <a:lnTo>
                  <a:pt x="72" y="241"/>
                </a:lnTo>
                <a:lnTo>
                  <a:pt x="70" y="243"/>
                </a:lnTo>
                <a:lnTo>
                  <a:pt x="72" y="243"/>
                </a:lnTo>
                <a:lnTo>
                  <a:pt x="72" y="243"/>
                </a:lnTo>
                <a:lnTo>
                  <a:pt x="78" y="239"/>
                </a:lnTo>
                <a:lnTo>
                  <a:pt x="82" y="234"/>
                </a:lnTo>
                <a:close/>
                <a:moveTo>
                  <a:pt x="383" y="112"/>
                </a:moveTo>
                <a:lnTo>
                  <a:pt x="379" y="116"/>
                </a:lnTo>
                <a:lnTo>
                  <a:pt x="373" y="120"/>
                </a:lnTo>
                <a:lnTo>
                  <a:pt x="375" y="121"/>
                </a:lnTo>
                <a:lnTo>
                  <a:pt x="375" y="123"/>
                </a:lnTo>
                <a:lnTo>
                  <a:pt x="377" y="121"/>
                </a:lnTo>
                <a:lnTo>
                  <a:pt x="379" y="120"/>
                </a:lnTo>
                <a:lnTo>
                  <a:pt x="381" y="118"/>
                </a:lnTo>
                <a:lnTo>
                  <a:pt x="383" y="118"/>
                </a:lnTo>
                <a:lnTo>
                  <a:pt x="384" y="116"/>
                </a:lnTo>
                <a:lnTo>
                  <a:pt x="384" y="114"/>
                </a:lnTo>
                <a:lnTo>
                  <a:pt x="384" y="112"/>
                </a:lnTo>
                <a:lnTo>
                  <a:pt x="383" y="112"/>
                </a:lnTo>
                <a:close/>
                <a:moveTo>
                  <a:pt x="82" y="253"/>
                </a:moveTo>
                <a:lnTo>
                  <a:pt x="78" y="257"/>
                </a:lnTo>
                <a:lnTo>
                  <a:pt x="72" y="260"/>
                </a:lnTo>
                <a:lnTo>
                  <a:pt x="70" y="262"/>
                </a:lnTo>
                <a:lnTo>
                  <a:pt x="68" y="266"/>
                </a:lnTo>
                <a:lnTo>
                  <a:pt x="68" y="268"/>
                </a:lnTo>
                <a:lnTo>
                  <a:pt x="74" y="264"/>
                </a:lnTo>
                <a:lnTo>
                  <a:pt x="78" y="259"/>
                </a:lnTo>
                <a:lnTo>
                  <a:pt x="80" y="259"/>
                </a:lnTo>
                <a:lnTo>
                  <a:pt x="82" y="257"/>
                </a:lnTo>
                <a:lnTo>
                  <a:pt x="82" y="257"/>
                </a:lnTo>
                <a:lnTo>
                  <a:pt x="82" y="255"/>
                </a:lnTo>
                <a:lnTo>
                  <a:pt x="84" y="255"/>
                </a:lnTo>
                <a:lnTo>
                  <a:pt x="84" y="253"/>
                </a:lnTo>
                <a:lnTo>
                  <a:pt x="84" y="253"/>
                </a:lnTo>
                <a:lnTo>
                  <a:pt x="84" y="253"/>
                </a:lnTo>
                <a:lnTo>
                  <a:pt x="82" y="253"/>
                </a:lnTo>
                <a:close/>
                <a:moveTo>
                  <a:pt x="91" y="304"/>
                </a:moveTo>
                <a:lnTo>
                  <a:pt x="87" y="310"/>
                </a:lnTo>
                <a:lnTo>
                  <a:pt x="82" y="314"/>
                </a:lnTo>
                <a:lnTo>
                  <a:pt x="91" y="318"/>
                </a:lnTo>
                <a:lnTo>
                  <a:pt x="91" y="312"/>
                </a:lnTo>
                <a:lnTo>
                  <a:pt x="93" y="306"/>
                </a:lnTo>
                <a:lnTo>
                  <a:pt x="93" y="304"/>
                </a:lnTo>
                <a:lnTo>
                  <a:pt x="91" y="304"/>
                </a:lnTo>
                <a:lnTo>
                  <a:pt x="91" y="304"/>
                </a:lnTo>
                <a:close/>
                <a:moveTo>
                  <a:pt x="369" y="89"/>
                </a:moveTo>
                <a:lnTo>
                  <a:pt x="367" y="89"/>
                </a:lnTo>
                <a:lnTo>
                  <a:pt x="367" y="91"/>
                </a:lnTo>
                <a:lnTo>
                  <a:pt x="363" y="97"/>
                </a:lnTo>
                <a:lnTo>
                  <a:pt x="360" y="102"/>
                </a:lnTo>
                <a:lnTo>
                  <a:pt x="360" y="104"/>
                </a:lnTo>
                <a:lnTo>
                  <a:pt x="362" y="104"/>
                </a:lnTo>
                <a:lnTo>
                  <a:pt x="362" y="104"/>
                </a:lnTo>
                <a:lnTo>
                  <a:pt x="363" y="102"/>
                </a:lnTo>
                <a:lnTo>
                  <a:pt x="365" y="99"/>
                </a:lnTo>
                <a:lnTo>
                  <a:pt x="369" y="95"/>
                </a:lnTo>
                <a:lnTo>
                  <a:pt x="369" y="95"/>
                </a:lnTo>
                <a:lnTo>
                  <a:pt x="371" y="91"/>
                </a:lnTo>
                <a:lnTo>
                  <a:pt x="371" y="89"/>
                </a:lnTo>
                <a:lnTo>
                  <a:pt x="369" y="89"/>
                </a:lnTo>
                <a:lnTo>
                  <a:pt x="369" y="89"/>
                </a:lnTo>
                <a:close/>
                <a:moveTo>
                  <a:pt x="529" y="133"/>
                </a:moveTo>
                <a:lnTo>
                  <a:pt x="533" y="140"/>
                </a:lnTo>
                <a:lnTo>
                  <a:pt x="539" y="148"/>
                </a:lnTo>
                <a:lnTo>
                  <a:pt x="542" y="158"/>
                </a:lnTo>
                <a:lnTo>
                  <a:pt x="542" y="150"/>
                </a:lnTo>
                <a:lnTo>
                  <a:pt x="541" y="142"/>
                </a:lnTo>
                <a:lnTo>
                  <a:pt x="541" y="142"/>
                </a:lnTo>
                <a:lnTo>
                  <a:pt x="539" y="142"/>
                </a:lnTo>
                <a:lnTo>
                  <a:pt x="529" y="133"/>
                </a:lnTo>
                <a:close/>
                <a:moveTo>
                  <a:pt x="506" y="220"/>
                </a:moveTo>
                <a:lnTo>
                  <a:pt x="503" y="226"/>
                </a:lnTo>
                <a:lnTo>
                  <a:pt x="499" y="232"/>
                </a:lnTo>
                <a:lnTo>
                  <a:pt x="495" y="238"/>
                </a:lnTo>
                <a:lnTo>
                  <a:pt x="501" y="234"/>
                </a:lnTo>
                <a:lnTo>
                  <a:pt x="504" y="228"/>
                </a:lnTo>
                <a:lnTo>
                  <a:pt x="510" y="222"/>
                </a:lnTo>
                <a:lnTo>
                  <a:pt x="510" y="222"/>
                </a:lnTo>
                <a:lnTo>
                  <a:pt x="508" y="220"/>
                </a:lnTo>
                <a:lnTo>
                  <a:pt x="506" y="220"/>
                </a:lnTo>
                <a:close/>
                <a:moveTo>
                  <a:pt x="381" y="95"/>
                </a:moveTo>
                <a:lnTo>
                  <a:pt x="371" y="101"/>
                </a:lnTo>
                <a:lnTo>
                  <a:pt x="365" y="108"/>
                </a:lnTo>
                <a:lnTo>
                  <a:pt x="365" y="110"/>
                </a:lnTo>
                <a:lnTo>
                  <a:pt x="365" y="110"/>
                </a:lnTo>
                <a:lnTo>
                  <a:pt x="371" y="108"/>
                </a:lnTo>
                <a:lnTo>
                  <a:pt x="373" y="104"/>
                </a:lnTo>
                <a:lnTo>
                  <a:pt x="381" y="97"/>
                </a:lnTo>
                <a:lnTo>
                  <a:pt x="381" y="95"/>
                </a:lnTo>
                <a:lnTo>
                  <a:pt x="381" y="95"/>
                </a:lnTo>
                <a:close/>
                <a:moveTo>
                  <a:pt x="520" y="230"/>
                </a:moveTo>
                <a:lnTo>
                  <a:pt x="514" y="236"/>
                </a:lnTo>
                <a:lnTo>
                  <a:pt x="508" y="239"/>
                </a:lnTo>
                <a:lnTo>
                  <a:pt x="503" y="243"/>
                </a:lnTo>
                <a:lnTo>
                  <a:pt x="506" y="245"/>
                </a:lnTo>
                <a:lnTo>
                  <a:pt x="508" y="243"/>
                </a:lnTo>
                <a:lnTo>
                  <a:pt x="510" y="243"/>
                </a:lnTo>
                <a:lnTo>
                  <a:pt x="512" y="241"/>
                </a:lnTo>
                <a:lnTo>
                  <a:pt x="518" y="238"/>
                </a:lnTo>
                <a:lnTo>
                  <a:pt x="523" y="234"/>
                </a:lnTo>
                <a:lnTo>
                  <a:pt x="522" y="232"/>
                </a:lnTo>
                <a:lnTo>
                  <a:pt x="520" y="230"/>
                </a:lnTo>
                <a:close/>
                <a:moveTo>
                  <a:pt x="512" y="226"/>
                </a:moveTo>
                <a:lnTo>
                  <a:pt x="499" y="239"/>
                </a:lnTo>
                <a:lnTo>
                  <a:pt x="499" y="239"/>
                </a:lnTo>
                <a:lnTo>
                  <a:pt x="499" y="241"/>
                </a:lnTo>
                <a:lnTo>
                  <a:pt x="501" y="241"/>
                </a:lnTo>
                <a:lnTo>
                  <a:pt x="508" y="236"/>
                </a:lnTo>
                <a:lnTo>
                  <a:pt x="516" y="228"/>
                </a:lnTo>
                <a:lnTo>
                  <a:pt x="516" y="226"/>
                </a:lnTo>
                <a:lnTo>
                  <a:pt x="514" y="226"/>
                </a:lnTo>
                <a:lnTo>
                  <a:pt x="514" y="226"/>
                </a:lnTo>
                <a:lnTo>
                  <a:pt x="512" y="226"/>
                </a:lnTo>
                <a:close/>
                <a:moveTo>
                  <a:pt x="89" y="241"/>
                </a:moveTo>
                <a:lnTo>
                  <a:pt x="87" y="239"/>
                </a:lnTo>
                <a:lnTo>
                  <a:pt x="87" y="239"/>
                </a:lnTo>
                <a:lnTo>
                  <a:pt x="82" y="243"/>
                </a:lnTo>
                <a:lnTo>
                  <a:pt x="76" y="247"/>
                </a:lnTo>
                <a:lnTo>
                  <a:pt x="70" y="251"/>
                </a:lnTo>
                <a:lnTo>
                  <a:pt x="70" y="253"/>
                </a:lnTo>
                <a:lnTo>
                  <a:pt x="70" y="255"/>
                </a:lnTo>
                <a:lnTo>
                  <a:pt x="72" y="255"/>
                </a:lnTo>
                <a:lnTo>
                  <a:pt x="76" y="253"/>
                </a:lnTo>
                <a:lnTo>
                  <a:pt x="78" y="251"/>
                </a:lnTo>
                <a:lnTo>
                  <a:pt x="80" y="249"/>
                </a:lnTo>
                <a:lnTo>
                  <a:pt x="85" y="245"/>
                </a:lnTo>
                <a:lnTo>
                  <a:pt x="89" y="241"/>
                </a:lnTo>
                <a:close/>
                <a:moveTo>
                  <a:pt x="93" y="287"/>
                </a:moveTo>
                <a:lnTo>
                  <a:pt x="84" y="299"/>
                </a:lnTo>
                <a:lnTo>
                  <a:pt x="78" y="308"/>
                </a:lnTo>
                <a:lnTo>
                  <a:pt x="78" y="310"/>
                </a:lnTo>
                <a:lnTo>
                  <a:pt x="80" y="310"/>
                </a:lnTo>
                <a:lnTo>
                  <a:pt x="82" y="312"/>
                </a:lnTo>
                <a:lnTo>
                  <a:pt x="84" y="310"/>
                </a:lnTo>
                <a:lnTo>
                  <a:pt x="84" y="308"/>
                </a:lnTo>
                <a:lnTo>
                  <a:pt x="85" y="308"/>
                </a:lnTo>
                <a:lnTo>
                  <a:pt x="85" y="308"/>
                </a:lnTo>
                <a:lnTo>
                  <a:pt x="84" y="308"/>
                </a:lnTo>
                <a:lnTo>
                  <a:pt x="84" y="306"/>
                </a:lnTo>
                <a:lnTo>
                  <a:pt x="85" y="306"/>
                </a:lnTo>
                <a:lnTo>
                  <a:pt x="85" y="306"/>
                </a:lnTo>
                <a:lnTo>
                  <a:pt x="85" y="306"/>
                </a:lnTo>
                <a:lnTo>
                  <a:pt x="87" y="306"/>
                </a:lnTo>
                <a:lnTo>
                  <a:pt x="85" y="304"/>
                </a:lnTo>
                <a:lnTo>
                  <a:pt x="89" y="302"/>
                </a:lnTo>
                <a:lnTo>
                  <a:pt x="93" y="299"/>
                </a:lnTo>
                <a:lnTo>
                  <a:pt x="93" y="297"/>
                </a:lnTo>
                <a:lnTo>
                  <a:pt x="93" y="293"/>
                </a:lnTo>
                <a:lnTo>
                  <a:pt x="93" y="291"/>
                </a:lnTo>
                <a:lnTo>
                  <a:pt x="93" y="287"/>
                </a:lnTo>
                <a:lnTo>
                  <a:pt x="93" y="287"/>
                </a:lnTo>
                <a:close/>
                <a:moveTo>
                  <a:pt x="91" y="257"/>
                </a:moveTo>
                <a:lnTo>
                  <a:pt x="84" y="262"/>
                </a:lnTo>
                <a:lnTo>
                  <a:pt x="76" y="268"/>
                </a:lnTo>
                <a:lnTo>
                  <a:pt x="68" y="274"/>
                </a:lnTo>
                <a:lnTo>
                  <a:pt x="68" y="276"/>
                </a:lnTo>
                <a:lnTo>
                  <a:pt x="68" y="279"/>
                </a:lnTo>
                <a:lnTo>
                  <a:pt x="68" y="281"/>
                </a:lnTo>
                <a:lnTo>
                  <a:pt x="74" y="278"/>
                </a:lnTo>
                <a:lnTo>
                  <a:pt x="80" y="272"/>
                </a:lnTo>
                <a:lnTo>
                  <a:pt x="85" y="264"/>
                </a:lnTo>
                <a:lnTo>
                  <a:pt x="85" y="264"/>
                </a:lnTo>
                <a:lnTo>
                  <a:pt x="87" y="264"/>
                </a:lnTo>
                <a:lnTo>
                  <a:pt x="87" y="262"/>
                </a:lnTo>
                <a:lnTo>
                  <a:pt x="87" y="260"/>
                </a:lnTo>
                <a:lnTo>
                  <a:pt x="89" y="260"/>
                </a:lnTo>
                <a:lnTo>
                  <a:pt x="89" y="262"/>
                </a:lnTo>
                <a:lnTo>
                  <a:pt x="89" y="260"/>
                </a:lnTo>
                <a:lnTo>
                  <a:pt x="89" y="259"/>
                </a:lnTo>
                <a:lnTo>
                  <a:pt x="89" y="259"/>
                </a:lnTo>
                <a:lnTo>
                  <a:pt x="91" y="257"/>
                </a:lnTo>
                <a:lnTo>
                  <a:pt x="91" y="257"/>
                </a:lnTo>
                <a:lnTo>
                  <a:pt x="91" y="257"/>
                </a:lnTo>
                <a:close/>
                <a:moveTo>
                  <a:pt x="522" y="78"/>
                </a:moveTo>
                <a:lnTo>
                  <a:pt x="522" y="80"/>
                </a:lnTo>
                <a:lnTo>
                  <a:pt x="522" y="80"/>
                </a:lnTo>
                <a:lnTo>
                  <a:pt x="523" y="80"/>
                </a:lnTo>
                <a:lnTo>
                  <a:pt x="531" y="89"/>
                </a:lnTo>
                <a:lnTo>
                  <a:pt x="531" y="91"/>
                </a:lnTo>
                <a:lnTo>
                  <a:pt x="531" y="91"/>
                </a:lnTo>
                <a:lnTo>
                  <a:pt x="531" y="91"/>
                </a:lnTo>
                <a:lnTo>
                  <a:pt x="531" y="91"/>
                </a:lnTo>
                <a:lnTo>
                  <a:pt x="533" y="91"/>
                </a:lnTo>
                <a:lnTo>
                  <a:pt x="533" y="91"/>
                </a:lnTo>
                <a:lnTo>
                  <a:pt x="533" y="93"/>
                </a:lnTo>
                <a:lnTo>
                  <a:pt x="535" y="93"/>
                </a:lnTo>
                <a:lnTo>
                  <a:pt x="533" y="91"/>
                </a:lnTo>
                <a:lnTo>
                  <a:pt x="497" y="43"/>
                </a:lnTo>
                <a:lnTo>
                  <a:pt x="497" y="41"/>
                </a:lnTo>
                <a:lnTo>
                  <a:pt x="495" y="40"/>
                </a:lnTo>
                <a:lnTo>
                  <a:pt x="493" y="40"/>
                </a:lnTo>
                <a:lnTo>
                  <a:pt x="491" y="40"/>
                </a:lnTo>
                <a:lnTo>
                  <a:pt x="489" y="40"/>
                </a:lnTo>
                <a:lnTo>
                  <a:pt x="489" y="40"/>
                </a:lnTo>
                <a:lnTo>
                  <a:pt x="489" y="40"/>
                </a:lnTo>
                <a:lnTo>
                  <a:pt x="497" y="49"/>
                </a:lnTo>
                <a:lnTo>
                  <a:pt x="504" y="59"/>
                </a:lnTo>
                <a:lnTo>
                  <a:pt x="512" y="68"/>
                </a:lnTo>
                <a:lnTo>
                  <a:pt x="512" y="68"/>
                </a:lnTo>
                <a:lnTo>
                  <a:pt x="514" y="68"/>
                </a:lnTo>
                <a:lnTo>
                  <a:pt x="514" y="70"/>
                </a:lnTo>
                <a:lnTo>
                  <a:pt x="516" y="72"/>
                </a:lnTo>
                <a:lnTo>
                  <a:pt x="518" y="72"/>
                </a:lnTo>
                <a:lnTo>
                  <a:pt x="518" y="74"/>
                </a:lnTo>
                <a:lnTo>
                  <a:pt x="518" y="76"/>
                </a:lnTo>
                <a:lnTo>
                  <a:pt x="520" y="78"/>
                </a:lnTo>
                <a:lnTo>
                  <a:pt x="522" y="78"/>
                </a:lnTo>
                <a:close/>
                <a:moveTo>
                  <a:pt x="525" y="59"/>
                </a:moveTo>
                <a:lnTo>
                  <a:pt x="527" y="59"/>
                </a:lnTo>
                <a:lnTo>
                  <a:pt x="527" y="61"/>
                </a:lnTo>
                <a:lnTo>
                  <a:pt x="529" y="61"/>
                </a:lnTo>
                <a:lnTo>
                  <a:pt x="529" y="62"/>
                </a:lnTo>
                <a:lnTo>
                  <a:pt x="529" y="62"/>
                </a:lnTo>
                <a:lnTo>
                  <a:pt x="531" y="64"/>
                </a:lnTo>
                <a:lnTo>
                  <a:pt x="531" y="64"/>
                </a:lnTo>
                <a:lnTo>
                  <a:pt x="531" y="66"/>
                </a:lnTo>
                <a:lnTo>
                  <a:pt x="533" y="66"/>
                </a:lnTo>
                <a:lnTo>
                  <a:pt x="535" y="68"/>
                </a:lnTo>
                <a:lnTo>
                  <a:pt x="535" y="62"/>
                </a:lnTo>
                <a:lnTo>
                  <a:pt x="535" y="57"/>
                </a:lnTo>
                <a:lnTo>
                  <a:pt x="527" y="45"/>
                </a:lnTo>
                <a:lnTo>
                  <a:pt x="516" y="36"/>
                </a:lnTo>
                <a:lnTo>
                  <a:pt x="514" y="36"/>
                </a:lnTo>
                <a:lnTo>
                  <a:pt x="512" y="36"/>
                </a:lnTo>
                <a:lnTo>
                  <a:pt x="508" y="36"/>
                </a:lnTo>
                <a:lnTo>
                  <a:pt x="518" y="47"/>
                </a:lnTo>
                <a:lnTo>
                  <a:pt x="525" y="59"/>
                </a:lnTo>
                <a:close/>
                <a:moveTo>
                  <a:pt x="93" y="270"/>
                </a:moveTo>
                <a:lnTo>
                  <a:pt x="84" y="276"/>
                </a:lnTo>
                <a:lnTo>
                  <a:pt x="74" y="283"/>
                </a:lnTo>
                <a:lnTo>
                  <a:pt x="66" y="291"/>
                </a:lnTo>
                <a:lnTo>
                  <a:pt x="66" y="293"/>
                </a:lnTo>
                <a:lnTo>
                  <a:pt x="66" y="293"/>
                </a:lnTo>
                <a:lnTo>
                  <a:pt x="66" y="295"/>
                </a:lnTo>
                <a:lnTo>
                  <a:pt x="66" y="297"/>
                </a:lnTo>
                <a:lnTo>
                  <a:pt x="65" y="297"/>
                </a:lnTo>
                <a:lnTo>
                  <a:pt x="65" y="299"/>
                </a:lnTo>
                <a:lnTo>
                  <a:pt x="65" y="302"/>
                </a:lnTo>
                <a:lnTo>
                  <a:pt x="66" y="302"/>
                </a:lnTo>
                <a:lnTo>
                  <a:pt x="80" y="289"/>
                </a:lnTo>
                <a:lnTo>
                  <a:pt x="93" y="274"/>
                </a:lnTo>
                <a:lnTo>
                  <a:pt x="93" y="274"/>
                </a:lnTo>
                <a:lnTo>
                  <a:pt x="93" y="272"/>
                </a:lnTo>
                <a:lnTo>
                  <a:pt x="93" y="270"/>
                </a:lnTo>
                <a:lnTo>
                  <a:pt x="93" y="270"/>
                </a:lnTo>
                <a:lnTo>
                  <a:pt x="93" y="268"/>
                </a:lnTo>
                <a:lnTo>
                  <a:pt x="93" y="270"/>
                </a:lnTo>
                <a:close/>
                <a:moveTo>
                  <a:pt x="514" y="140"/>
                </a:moveTo>
                <a:lnTo>
                  <a:pt x="520" y="152"/>
                </a:lnTo>
                <a:lnTo>
                  <a:pt x="527" y="161"/>
                </a:lnTo>
                <a:lnTo>
                  <a:pt x="535" y="175"/>
                </a:lnTo>
                <a:lnTo>
                  <a:pt x="544" y="190"/>
                </a:lnTo>
                <a:lnTo>
                  <a:pt x="542" y="169"/>
                </a:lnTo>
                <a:lnTo>
                  <a:pt x="527" y="156"/>
                </a:lnTo>
                <a:lnTo>
                  <a:pt x="514" y="140"/>
                </a:lnTo>
                <a:close/>
                <a:moveTo>
                  <a:pt x="106" y="238"/>
                </a:moveTo>
                <a:lnTo>
                  <a:pt x="106" y="239"/>
                </a:lnTo>
                <a:lnTo>
                  <a:pt x="105" y="239"/>
                </a:lnTo>
                <a:lnTo>
                  <a:pt x="103" y="253"/>
                </a:lnTo>
                <a:lnTo>
                  <a:pt x="103" y="255"/>
                </a:lnTo>
                <a:lnTo>
                  <a:pt x="105" y="257"/>
                </a:lnTo>
                <a:lnTo>
                  <a:pt x="106" y="259"/>
                </a:lnTo>
                <a:lnTo>
                  <a:pt x="105" y="260"/>
                </a:lnTo>
                <a:lnTo>
                  <a:pt x="103" y="264"/>
                </a:lnTo>
                <a:lnTo>
                  <a:pt x="101" y="268"/>
                </a:lnTo>
                <a:lnTo>
                  <a:pt x="101" y="291"/>
                </a:lnTo>
                <a:lnTo>
                  <a:pt x="101" y="312"/>
                </a:lnTo>
                <a:lnTo>
                  <a:pt x="101" y="316"/>
                </a:lnTo>
                <a:lnTo>
                  <a:pt x="101" y="318"/>
                </a:lnTo>
                <a:lnTo>
                  <a:pt x="99" y="321"/>
                </a:lnTo>
                <a:lnTo>
                  <a:pt x="101" y="321"/>
                </a:lnTo>
                <a:lnTo>
                  <a:pt x="101" y="321"/>
                </a:lnTo>
                <a:lnTo>
                  <a:pt x="101" y="323"/>
                </a:lnTo>
                <a:lnTo>
                  <a:pt x="103" y="323"/>
                </a:lnTo>
                <a:lnTo>
                  <a:pt x="103" y="325"/>
                </a:lnTo>
                <a:lnTo>
                  <a:pt x="103" y="323"/>
                </a:lnTo>
                <a:lnTo>
                  <a:pt x="105" y="312"/>
                </a:lnTo>
                <a:lnTo>
                  <a:pt x="105" y="300"/>
                </a:lnTo>
                <a:lnTo>
                  <a:pt x="108" y="236"/>
                </a:lnTo>
                <a:lnTo>
                  <a:pt x="108" y="236"/>
                </a:lnTo>
                <a:lnTo>
                  <a:pt x="106" y="236"/>
                </a:lnTo>
                <a:lnTo>
                  <a:pt x="106" y="238"/>
                </a:lnTo>
                <a:lnTo>
                  <a:pt x="106" y="238"/>
                </a:lnTo>
                <a:close/>
                <a:moveTo>
                  <a:pt x="468" y="49"/>
                </a:moveTo>
                <a:lnTo>
                  <a:pt x="468" y="49"/>
                </a:lnTo>
                <a:lnTo>
                  <a:pt x="468" y="51"/>
                </a:lnTo>
                <a:lnTo>
                  <a:pt x="470" y="51"/>
                </a:lnTo>
                <a:lnTo>
                  <a:pt x="470" y="53"/>
                </a:lnTo>
                <a:lnTo>
                  <a:pt x="468" y="51"/>
                </a:lnTo>
                <a:lnTo>
                  <a:pt x="466" y="49"/>
                </a:lnTo>
                <a:lnTo>
                  <a:pt x="464" y="47"/>
                </a:lnTo>
                <a:lnTo>
                  <a:pt x="463" y="47"/>
                </a:lnTo>
                <a:lnTo>
                  <a:pt x="461" y="45"/>
                </a:lnTo>
                <a:lnTo>
                  <a:pt x="461" y="43"/>
                </a:lnTo>
                <a:lnTo>
                  <a:pt x="457" y="43"/>
                </a:lnTo>
                <a:lnTo>
                  <a:pt x="451" y="43"/>
                </a:lnTo>
                <a:lnTo>
                  <a:pt x="464" y="55"/>
                </a:lnTo>
                <a:lnTo>
                  <a:pt x="476" y="68"/>
                </a:lnTo>
                <a:lnTo>
                  <a:pt x="476" y="68"/>
                </a:lnTo>
                <a:lnTo>
                  <a:pt x="478" y="68"/>
                </a:lnTo>
                <a:lnTo>
                  <a:pt x="497" y="91"/>
                </a:lnTo>
                <a:lnTo>
                  <a:pt x="516" y="114"/>
                </a:lnTo>
                <a:lnTo>
                  <a:pt x="516" y="116"/>
                </a:lnTo>
                <a:lnTo>
                  <a:pt x="518" y="116"/>
                </a:lnTo>
                <a:lnTo>
                  <a:pt x="518" y="118"/>
                </a:lnTo>
                <a:lnTo>
                  <a:pt x="520" y="118"/>
                </a:lnTo>
                <a:lnTo>
                  <a:pt x="520" y="118"/>
                </a:lnTo>
                <a:lnTo>
                  <a:pt x="520" y="120"/>
                </a:lnTo>
                <a:lnTo>
                  <a:pt x="520" y="120"/>
                </a:lnTo>
                <a:lnTo>
                  <a:pt x="523" y="123"/>
                </a:lnTo>
                <a:lnTo>
                  <a:pt x="525" y="123"/>
                </a:lnTo>
                <a:lnTo>
                  <a:pt x="525" y="123"/>
                </a:lnTo>
                <a:lnTo>
                  <a:pt x="523" y="125"/>
                </a:lnTo>
                <a:lnTo>
                  <a:pt x="527" y="127"/>
                </a:lnTo>
                <a:lnTo>
                  <a:pt x="531" y="131"/>
                </a:lnTo>
                <a:lnTo>
                  <a:pt x="531" y="135"/>
                </a:lnTo>
                <a:lnTo>
                  <a:pt x="533" y="133"/>
                </a:lnTo>
                <a:lnTo>
                  <a:pt x="533" y="133"/>
                </a:lnTo>
                <a:lnTo>
                  <a:pt x="529" y="125"/>
                </a:lnTo>
                <a:lnTo>
                  <a:pt x="529" y="123"/>
                </a:lnTo>
                <a:lnTo>
                  <a:pt x="527" y="123"/>
                </a:lnTo>
                <a:lnTo>
                  <a:pt x="527" y="123"/>
                </a:lnTo>
                <a:lnTo>
                  <a:pt x="501" y="87"/>
                </a:lnTo>
                <a:lnTo>
                  <a:pt x="472" y="55"/>
                </a:lnTo>
                <a:lnTo>
                  <a:pt x="474" y="55"/>
                </a:lnTo>
                <a:lnTo>
                  <a:pt x="474" y="57"/>
                </a:lnTo>
                <a:lnTo>
                  <a:pt x="474" y="57"/>
                </a:lnTo>
                <a:lnTo>
                  <a:pt x="474" y="55"/>
                </a:lnTo>
                <a:lnTo>
                  <a:pt x="472" y="53"/>
                </a:lnTo>
                <a:lnTo>
                  <a:pt x="472" y="53"/>
                </a:lnTo>
                <a:lnTo>
                  <a:pt x="470" y="51"/>
                </a:lnTo>
                <a:lnTo>
                  <a:pt x="468" y="51"/>
                </a:lnTo>
                <a:lnTo>
                  <a:pt x="468" y="49"/>
                </a:lnTo>
                <a:lnTo>
                  <a:pt x="468" y="49"/>
                </a:lnTo>
                <a:close/>
                <a:moveTo>
                  <a:pt x="516" y="102"/>
                </a:moveTo>
                <a:lnTo>
                  <a:pt x="518" y="104"/>
                </a:lnTo>
                <a:lnTo>
                  <a:pt x="520" y="108"/>
                </a:lnTo>
                <a:lnTo>
                  <a:pt x="531" y="121"/>
                </a:lnTo>
                <a:lnTo>
                  <a:pt x="541" y="139"/>
                </a:lnTo>
                <a:lnTo>
                  <a:pt x="541" y="133"/>
                </a:lnTo>
                <a:lnTo>
                  <a:pt x="539" y="127"/>
                </a:lnTo>
                <a:lnTo>
                  <a:pt x="537" y="123"/>
                </a:lnTo>
                <a:lnTo>
                  <a:pt x="533" y="120"/>
                </a:lnTo>
                <a:lnTo>
                  <a:pt x="533" y="120"/>
                </a:lnTo>
                <a:lnTo>
                  <a:pt x="533" y="120"/>
                </a:lnTo>
                <a:lnTo>
                  <a:pt x="535" y="120"/>
                </a:lnTo>
                <a:lnTo>
                  <a:pt x="535" y="120"/>
                </a:lnTo>
                <a:lnTo>
                  <a:pt x="535" y="120"/>
                </a:lnTo>
                <a:lnTo>
                  <a:pt x="537" y="118"/>
                </a:lnTo>
                <a:lnTo>
                  <a:pt x="533" y="114"/>
                </a:lnTo>
                <a:lnTo>
                  <a:pt x="529" y="110"/>
                </a:lnTo>
                <a:lnTo>
                  <a:pt x="529" y="108"/>
                </a:lnTo>
                <a:lnTo>
                  <a:pt x="529" y="106"/>
                </a:lnTo>
                <a:lnTo>
                  <a:pt x="529" y="106"/>
                </a:lnTo>
                <a:lnTo>
                  <a:pt x="527" y="106"/>
                </a:lnTo>
                <a:lnTo>
                  <a:pt x="527" y="106"/>
                </a:lnTo>
                <a:lnTo>
                  <a:pt x="512" y="85"/>
                </a:lnTo>
                <a:lnTo>
                  <a:pt x="495" y="64"/>
                </a:lnTo>
                <a:lnTo>
                  <a:pt x="476" y="45"/>
                </a:lnTo>
                <a:lnTo>
                  <a:pt x="478" y="45"/>
                </a:lnTo>
                <a:lnTo>
                  <a:pt x="480" y="45"/>
                </a:lnTo>
                <a:lnTo>
                  <a:pt x="482" y="45"/>
                </a:lnTo>
                <a:lnTo>
                  <a:pt x="499" y="64"/>
                </a:lnTo>
                <a:lnTo>
                  <a:pt x="516" y="85"/>
                </a:lnTo>
                <a:lnTo>
                  <a:pt x="531" y="104"/>
                </a:lnTo>
                <a:lnTo>
                  <a:pt x="531" y="104"/>
                </a:lnTo>
                <a:lnTo>
                  <a:pt x="533" y="104"/>
                </a:lnTo>
                <a:lnTo>
                  <a:pt x="533" y="106"/>
                </a:lnTo>
                <a:lnTo>
                  <a:pt x="533" y="106"/>
                </a:lnTo>
                <a:lnTo>
                  <a:pt x="535" y="108"/>
                </a:lnTo>
                <a:lnTo>
                  <a:pt x="535" y="108"/>
                </a:lnTo>
                <a:lnTo>
                  <a:pt x="535" y="110"/>
                </a:lnTo>
                <a:lnTo>
                  <a:pt x="535" y="110"/>
                </a:lnTo>
                <a:lnTo>
                  <a:pt x="537" y="112"/>
                </a:lnTo>
                <a:lnTo>
                  <a:pt x="537" y="110"/>
                </a:lnTo>
                <a:lnTo>
                  <a:pt x="535" y="110"/>
                </a:lnTo>
                <a:lnTo>
                  <a:pt x="537" y="110"/>
                </a:lnTo>
                <a:lnTo>
                  <a:pt x="539" y="110"/>
                </a:lnTo>
                <a:lnTo>
                  <a:pt x="539" y="110"/>
                </a:lnTo>
                <a:lnTo>
                  <a:pt x="539" y="108"/>
                </a:lnTo>
                <a:lnTo>
                  <a:pt x="512" y="72"/>
                </a:lnTo>
                <a:lnTo>
                  <a:pt x="483" y="40"/>
                </a:lnTo>
                <a:lnTo>
                  <a:pt x="468" y="41"/>
                </a:lnTo>
                <a:lnTo>
                  <a:pt x="466" y="41"/>
                </a:lnTo>
                <a:lnTo>
                  <a:pt x="466" y="43"/>
                </a:lnTo>
                <a:lnTo>
                  <a:pt x="466" y="43"/>
                </a:lnTo>
                <a:lnTo>
                  <a:pt x="480" y="55"/>
                </a:lnTo>
                <a:lnTo>
                  <a:pt x="489" y="66"/>
                </a:lnTo>
                <a:lnTo>
                  <a:pt x="491" y="68"/>
                </a:lnTo>
                <a:lnTo>
                  <a:pt x="493" y="70"/>
                </a:lnTo>
                <a:lnTo>
                  <a:pt x="495" y="72"/>
                </a:lnTo>
                <a:lnTo>
                  <a:pt x="495" y="72"/>
                </a:lnTo>
                <a:lnTo>
                  <a:pt x="495" y="74"/>
                </a:lnTo>
                <a:lnTo>
                  <a:pt x="495" y="74"/>
                </a:lnTo>
                <a:lnTo>
                  <a:pt x="499" y="78"/>
                </a:lnTo>
                <a:lnTo>
                  <a:pt x="503" y="80"/>
                </a:lnTo>
                <a:lnTo>
                  <a:pt x="510" y="89"/>
                </a:lnTo>
                <a:lnTo>
                  <a:pt x="518" y="99"/>
                </a:lnTo>
                <a:lnTo>
                  <a:pt x="525" y="108"/>
                </a:lnTo>
                <a:lnTo>
                  <a:pt x="527" y="108"/>
                </a:lnTo>
                <a:lnTo>
                  <a:pt x="527" y="108"/>
                </a:lnTo>
                <a:lnTo>
                  <a:pt x="525" y="108"/>
                </a:lnTo>
                <a:lnTo>
                  <a:pt x="527" y="112"/>
                </a:lnTo>
                <a:lnTo>
                  <a:pt x="531" y="114"/>
                </a:lnTo>
                <a:lnTo>
                  <a:pt x="531" y="114"/>
                </a:lnTo>
                <a:lnTo>
                  <a:pt x="533" y="116"/>
                </a:lnTo>
                <a:lnTo>
                  <a:pt x="533" y="118"/>
                </a:lnTo>
                <a:lnTo>
                  <a:pt x="533" y="118"/>
                </a:lnTo>
                <a:lnTo>
                  <a:pt x="533" y="118"/>
                </a:lnTo>
                <a:lnTo>
                  <a:pt x="533" y="120"/>
                </a:lnTo>
                <a:lnTo>
                  <a:pt x="527" y="114"/>
                </a:lnTo>
                <a:lnTo>
                  <a:pt x="522" y="108"/>
                </a:lnTo>
                <a:lnTo>
                  <a:pt x="522" y="106"/>
                </a:lnTo>
                <a:lnTo>
                  <a:pt x="520" y="108"/>
                </a:lnTo>
                <a:lnTo>
                  <a:pt x="520" y="106"/>
                </a:lnTo>
                <a:lnTo>
                  <a:pt x="520" y="104"/>
                </a:lnTo>
                <a:lnTo>
                  <a:pt x="518" y="102"/>
                </a:lnTo>
                <a:lnTo>
                  <a:pt x="518" y="102"/>
                </a:lnTo>
                <a:lnTo>
                  <a:pt x="516" y="102"/>
                </a:lnTo>
                <a:close/>
                <a:moveTo>
                  <a:pt x="457" y="150"/>
                </a:moveTo>
                <a:lnTo>
                  <a:pt x="457" y="152"/>
                </a:lnTo>
                <a:lnTo>
                  <a:pt x="459" y="154"/>
                </a:lnTo>
                <a:lnTo>
                  <a:pt x="457" y="154"/>
                </a:lnTo>
                <a:lnTo>
                  <a:pt x="455" y="154"/>
                </a:lnTo>
                <a:lnTo>
                  <a:pt x="453" y="154"/>
                </a:lnTo>
                <a:lnTo>
                  <a:pt x="451" y="156"/>
                </a:lnTo>
                <a:lnTo>
                  <a:pt x="447" y="158"/>
                </a:lnTo>
                <a:lnTo>
                  <a:pt x="447" y="160"/>
                </a:lnTo>
                <a:lnTo>
                  <a:pt x="445" y="163"/>
                </a:lnTo>
                <a:lnTo>
                  <a:pt x="445" y="163"/>
                </a:lnTo>
                <a:lnTo>
                  <a:pt x="443" y="163"/>
                </a:lnTo>
                <a:lnTo>
                  <a:pt x="443" y="163"/>
                </a:lnTo>
                <a:lnTo>
                  <a:pt x="443" y="158"/>
                </a:lnTo>
                <a:lnTo>
                  <a:pt x="447" y="154"/>
                </a:lnTo>
                <a:lnTo>
                  <a:pt x="449" y="152"/>
                </a:lnTo>
                <a:lnTo>
                  <a:pt x="453" y="150"/>
                </a:lnTo>
                <a:lnTo>
                  <a:pt x="449" y="144"/>
                </a:lnTo>
                <a:lnTo>
                  <a:pt x="445" y="137"/>
                </a:lnTo>
                <a:lnTo>
                  <a:pt x="445" y="135"/>
                </a:lnTo>
                <a:lnTo>
                  <a:pt x="447" y="135"/>
                </a:lnTo>
                <a:lnTo>
                  <a:pt x="449" y="135"/>
                </a:lnTo>
                <a:lnTo>
                  <a:pt x="455" y="139"/>
                </a:lnTo>
                <a:lnTo>
                  <a:pt x="459" y="142"/>
                </a:lnTo>
                <a:lnTo>
                  <a:pt x="464" y="148"/>
                </a:lnTo>
                <a:lnTo>
                  <a:pt x="466" y="150"/>
                </a:lnTo>
                <a:lnTo>
                  <a:pt x="468" y="150"/>
                </a:lnTo>
                <a:lnTo>
                  <a:pt x="472" y="152"/>
                </a:lnTo>
                <a:lnTo>
                  <a:pt x="470" y="150"/>
                </a:lnTo>
                <a:lnTo>
                  <a:pt x="468" y="148"/>
                </a:lnTo>
                <a:lnTo>
                  <a:pt x="468" y="146"/>
                </a:lnTo>
                <a:lnTo>
                  <a:pt x="463" y="139"/>
                </a:lnTo>
                <a:lnTo>
                  <a:pt x="457" y="131"/>
                </a:lnTo>
                <a:lnTo>
                  <a:pt x="451" y="123"/>
                </a:lnTo>
                <a:lnTo>
                  <a:pt x="451" y="123"/>
                </a:lnTo>
                <a:lnTo>
                  <a:pt x="451" y="123"/>
                </a:lnTo>
                <a:lnTo>
                  <a:pt x="451" y="123"/>
                </a:lnTo>
                <a:lnTo>
                  <a:pt x="449" y="123"/>
                </a:lnTo>
                <a:lnTo>
                  <a:pt x="447" y="121"/>
                </a:lnTo>
                <a:lnTo>
                  <a:pt x="445" y="120"/>
                </a:lnTo>
                <a:lnTo>
                  <a:pt x="445" y="118"/>
                </a:lnTo>
                <a:lnTo>
                  <a:pt x="443" y="118"/>
                </a:lnTo>
                <a:lnTo>
                  <a:pt x="443" y="116"/>
                </a:lnTo>
                <a:lnTo>
                  <a:pt x="445" y="114"/>
                </a:lnTo>
                <a:lnTo>
                  <a:pt x="447" y="114"/>
                </a:lnTo>
                <a:lnTo>
                  <a:pt x="455" y="121"/>
                </a:lnTo>
                <a:lnTo>
                  <a:pt x="461" y="129"/>
                </a:lnTo>
                <a:lnTo>
                  <a:pt x="463" y="129"/>
                </a:lnTo>
                <a:lnTo>
                  <a:pt x="463" y="131"/>
                </a:lnTo>
                <a:lnTo>
                  <a:pt x="463" y="131"/>
                </a:lnTo>
                <a:lnTo>
                  <a:pt x="463" y="133"/>
                </a:lnTo>
                <a:lnTo>
                  <a:pt x="463" y="133"/>
                </a:lnTo>
                <a:lnTo>
                  <a:pt x="464" y="133"/>
                </a:lnTo>
                <a:lnTo>
                  <a:pt x="466" y="133"/>
                </a:lnTo>
                <a:lnTo>
                  <a:pt x="466" y="137"/>
                </a:lnTo>
                <a:lnTo>
                  <a:pt x="468" y="139"/>
                </a:lnTo>
                <a:lnTo>
                  <a:pt x="472" y="142"/>
                </a:lnTo>
                <a:lnTo>
                  <a:pt x="476" y="146"/>
                </a:lnTo>
                <a:lnTo>
                  <a:pt x="480" y="150"/>
                </a:lnTo>
                <a:lnTo>
                  <a:pt x="483" y="154"/>
                </a:lnTo>
                <a:lnTo>
                  <a:pt x="487" y="158"/>
                </a:lnTo>
                <a:lnTo>
                  <a:pt x="491" y="161"/>
                </a:lnTo>
                <a:lnTo>
                  <a:pt x="497" y="165"/>
                </a:lnTo>
                <a:lnTo>
                  <a:pt x="476" y="135"/>
                </a:lnTo>
                <a:lnTo>
                  <a:pt x="453" y="104"/>
                </a:lnTo>
                <a:lnTo>
                  <a:pt x="434" y="85"/>
                </a:lnTo>
                <a:lnTo>
                  <a:pt x="415" y="66"/>
                </a:lnTo>
                <a:lnTo>
                  <a:pt x="415" y="66"/>
                </a:lnTo>
                <a:lnTo>
                  <a:pt x="415" y="64"/>
                </a:lnTo>
                <a:lnTo>
                  <a:pt x="417" y="64"/>
                </a:lnTo>
                <a:lnTo>
                  <a:pt x="447" y="91"/>
                </a:lnTo>
                <a:lnTo>
                  <a:pt x="476" y="120"/>
                </a:lnTo>
                <a:lnTo>
                  <a:pt x="476" y="121"/>
                </a:lnTo>
                <a:lnTo>
                  <a:pt x="476" y="121"/>
                </a:lnTo>
                <a:lnTo>
                  <a:pt x="480" y="123"/>
                </a:lnTo>
                <a:lnTo>
                  <a:pt x="483" y="125"/>
                </a:lnTo>
                <a:lnTo>
                  <a:pt x="539" y="190"/>
                </a:lnTo>
                <a:lnTo>
                  <a:pt x="539" y="190"/>
                </a:lnTo>
                <a:lnTo>
                  <a:pt x="537" y="190"/>
                </a:lnTo>
                <a:lnTo>
                  <a:pt x="537" y="190"/>
                </a:lnTo>
                <a:lnTo>
                  <a:pt x="535" y="190"/>
                </a:lnTo>
                <a:lnTo>
                  <a:pt x="504" y="156"/>
                </a:lnTo>
                <a:lnTo>
                  <a:pt x="503" y="154"/>
                </a:lnTo>
                <a:lnTo>
                  <a:pt x="503" y="152"/>
                </a:lnTo>
                <a:lnTo>
                  <a:pt x="503" y="152"/>
                </a:lnTo>
                <a:lnTo>
                  <a:pt x="501" y="152"/>
                </a:lnTo>
                <a:lnTo>
                  <a:pt x="501" y="150"/>
                </a:lnTo>
                <a:lnTo>
                  <a:pt x="499" y="148"/>
                </a:lnTo>
                <a:lnTo>
                  <a:pt x="497" y="146"/>
                </a:lnTo>
                <a:lnTo>
                  <a:pt x="495" y="144"/>
                </a:lnTo>
                <a:lnTo>
                  <a:pt x="495" y="144"/>
                </a:lnTo>
                <a:lnTo>
                  <a:pt x="493" y="142"/>
                </a:lnTo>
                <a:lnTo>
                  <a:pt x="493" y="142"/>
                </a:lnTo>
                <a:lnTo>
                  <a:pt x="491" y="142"/>
                </a:lnTo>
                <a:lnTo>
                  <a:pt x="491" y="140"/>
                </a:lnTo>
                <a:lnTo>
                  <a:pt x="491" y="140"/>
                </a:lnTo>
                <a:lnTo>
                  <a:pt x="491" y="140"/>
                </a:lnTo>
                <a:lnTo>
                  <a:pt x="489" y="139"/>
                </a:lnTo>
                <a:lnTo>
                  <a:pt x="483" y="135"/>
                </a:lnTo>
                <a:lnTo>
                  <a:pt x="482" y="129"/>
                </a:lnTo>
                <a:lnTo>
                  <a:pt x="480" y="129"/>
                </a:lnTo>
                <a:lnTo>
                  <a:pt x="480" y="127"/>
                </a:lnTo>
                <a:lnTo>
                  <a:pt x="480" y="127"/>
                </a:lnTo>
                <a:lnTo>
                  <a:pt x="478" y="127"/>
                </a:lnTo>
                <a:lnTo>
                  <a:pt x="476" y="123"/>
                </a:lnTo>
                <a:lnTo>
                  <a:pt x="474" y="121"/>
                </a:lnTo>
                <a:lnTo>
                  <a:pt x="472" y="120"/>
                </a:lnTo>
                <a:lnTo>
                  <a:pt x="472" y="120"/>
                </a:lnTo>
                <a:lnTo>
                  <a:pt x="470" y="120"/>
                </a:lnTo>
                <a:lnTo>
                  <a:pt x="470" y="118"/>
                </a:lnTo>
                <a:lnTo>
                  <a:pt x="468" y="118"/>
                </a:lnTo>
                <a:lnTo>
                  <a:pt x="466" y="116"/>
                </a:lnTo>
                <a:lnTo>
                  <a:pt x="480" y="133"/>
                </a:lnTo>
                <a:lnTo>
                  <a:pt x="491" y="150"/>
                </a:lnTo>
                <a:lnTo>
                  <a:pt x="495" y="156"/>
                </a:lnTo>
                <a:lnTo>
                  <a:pt x="499" y="161"/>
                </a:lnTo>
                <a:lnTo>
                  <a:pt x="503" y="169"/>
                </a:lnTo>
                <a:lnTo>
                  <a:pt x="501" y="169"/>
                </a:lnTo>
                <a:lnTo>
                  <a:pt x="501" y="169"/>
                </a:lnTo>
                <a:lnTo>
                  <a:pt x="499" y="169"/>
                </a:lnTo>
                <a:lnTo>
                  <a:pt x="497" y="167"/>
                </a:lnTo>
                <a:lnTo>
                  <a:pt x="485" y="158"/>
                </a:lnTo>
                <a:lnTo>
                  <a:pt x="472" y="146"/>
                </a:lnTo>
                <a:lnTo>
                  <a:pt x="474" y="150"/>
                </a:lnTo>
                <a:lnTo>
                  <a:pt x="476" y="152"/>
                </a:lnTo>
                <a:lnTo>
                  <a:pt x="476" y="156"/>
                </a:lnTo>
                <a:lnTo>
                  <a:pt x="476" y="156"/>
                </a:lnTo>
                <a:lnTo>
                  <a:pt x="476" y="158"/>
                </a:lnTo>
                <a:lnTo>
                  <a:pt x="474" y="158"/>
                </a:lnTo>
                <a:lnTo>
                  <a:pt x="463" y="148"/>
                </a:lnTo>
                <a:lnTo>
                  <a:pt x="451" y="140"/>
                </a:lnTo>
                <a:lnTo>
                  <a:pt x="451" y="140"/>
                </a:lnTo>
                <a:lnTo>
                  <a:pt x="451" y="142"/>
                </a:lnTo>
                <a:lnTo>
                  <a:pt x="451" y="142"/>
                </a:lnTo>
                <a:lnTo>
                  <a:pt x="453" y="142"/>
                </a:lnTo>
                <a:lnTo>
                  <a:pt x="453" y="144"/>
                </a:lnTo>
                <a:lnTo>
                  <a:pt x="453" y="144"/>
                </a:lnTo>
                <a:lnTo>
                  <a:pt x="453" y="146"/>
                </a:lnTo>
                <a:lnTo>
                  <a:pt x="455" y="148"/>
                </a:lnTo>
                <a:lnTo>
                  <a:pt x="457" y="150"/>
                </a:lnTo>
                <a:close/>
                <a:moveTo>
                  <a:pt x="451" y="51"/>
                </a:moveTo>
                <a:lnTo>
                  <a:pt x="451" y="51"/>
                </a:lnTo>
                <a:lnTo>
                  <a:pt x="451" y="49"/>
                </a:lnTo>
                <a:lnTo>
                  <a:pt x="451" y="49"/>
                </a:lnTo>
                <a:lnTo>
                  <a:pt x="449" y="47"/>
                </a:lnTo>
                <a:lnTo>
                  <a:pt x="449" y="49"/>
                </a:lnTo>
                <a:lnTo>
                  <a:pt x="447" y="47"/>
                </a:lnTo>
                <a:lnTo>
                  <a:pt x="445" y="45"/>
                </a:lnTo>
                <a:lnTo>
                  <a:pt x="443" y="45"/>
                </a:lnTo>
                <a:lnTo>
                  <a:pt x="434" y="47"/>
                </a:lnTo>
                <a:lnTo>
                  <a:pt x="426" y="47"/>
                </a:lnTo>
                <a:lnTo>
                  <a:pt x="449" y="70"/>
                </a:lnTo>
                <a:lnTo>
                  <a:pt x="472" y="91"/>
                </a:lnTo>
                <a:lnTo>
                  <a:pt x="482" y="101"/>
                </a:lnTo>
                <a:lnTo>
                  <a:pt x="489" y="110"/>
                </a:lnTo>
                <a:lnTo>
                  <a:pt x="527" y="152"/>
                </a:lnTo>
                <a:lnTo>
                  <a:pt x="531" y="156"/>
                </a:lnTo>
                <a:lnTo>
                  <a:pt x="535" y="158"/>
                </a:lnTo>
                <a:lnTo>
                  <a:pt x="539" y="161"/>
                </a:lnTo>
                <a:lnTo>
                  <a:pt x="537" y="156"/>
                </a:lnTo>
                <a:lnTo>
                  <a:pt x="535" y="150"/>
                </a:lnTo>
                <a:lnTo>
                  <a:pt x="506" y="108"/>
                </a:lnTo>
                <a:lnTo>
                  <a:pt x="470" y="70"/>
                </a:lnTo>
                <a:lnTo>
                  <a:pt x="470" y="68"/>
                </a:lnTo>
                <a:lnTo>
                  <a:pt x="470" y="68"/>
                </a:lnTo>
                <a:lnTo>
                  <a:pt x="464" y="62"/>
                </a:lnTo>
                <a:lnTo>
                  <a:pt x="459" y="59"/>
                </a:lnTo>
                <a:lnTo>
                  <a:pt x="459" y="57"/>
                </a:lnTo>
                <a:lnTo>
                  <a:pt x="457" y="55"/>
                </a:lnTo>
                <a:lnTo>
                  <a:pt x="455" y="53"/>
                </a:lnTo>
                <a:lnTo>
                  <a:pt x="453" y="53"/>
                </a:lnTo>
                <a:lnTo>
                  <a:pt x="455" y="53"/>
                </a:lnTo>
                <a:lnTo>
                  <a:pt x="455" y="51"/>
                </a:lnTo>
                <a:lnTo>
                  <a:pt x="453" y="51"/>
                </a:lnTo>
                <a:lnTo>
                  <a:pt x="453" y="51"/>
                </a:lnTo>
                <a:lnTo>
                  <a:pt x="451" y="51"/>
                </a:lnTo>
                <a:close/>
                <a:moveTo>
                  <a:pt x="116" y="314"/>
                </a:moveTo>
                <a:lnTo>
                  <a:pt x="116" y="316"/>
                </a:lnTo>
                <a:lnTo>
                  <a:pt x="118" y="316"/>
                </a:lnTo>
                <a:lnTo>
                  <a:pt x="118" y="318"/>
                </a:lnTo>
                <a:lnTo>
                  <a:pt x="118" y="319"/>
                </a:lnTo>
                <a:lnTo>
                  <a:pt x="118" y="323"/>
                </a:lnTo>
                <a:lnTo>
                  <a:pt x="118" y="329"/>
                </a:lnTo>
                <a:lnTo>
                  <a:pt x="118" y="329"/>
                </a:lnTo>
                <a:lnTo>
                  <a:pt x="120" y="331"/>
                </a:lnTo>
                <a:lnTo>
                  <a:pt x="160" y="340"/>
                </a:lnTo>
                <a:lnTo>
                  <a:pt x="205" y="344"/>
                </a:lnTo>
                <a:lnTo>
                  <a:pt x="251" y="342"/>
                </a:lnTo>
                <a:lnTo>
                  <a:pt x="295" y="337"/>
                </a:lnTo>
                <a:lnTo>
                  <a:pt x="335" y="325"/>
                </a:lnTo>
                <a:lnTo>
                  <a:pt x="358" y="316"/>
                </a:lnTo>
                <a:lnTo>
                  <a:pt x="381" y="304"/>
                </a:lnTo>
                <a:lnTo>
                  <a:pt x="402" y="291"/>
                </a:lnTo>
                <a:lnTo>
                  <a:pt x="461" y="245"/>
                </a:lnTo>
                <a:lnTo>
                  <a:pt x="478" y="226"/>
                </a:lnTo>
                <a:lnTo>
                  <a:pt x="493" y="205"/>
                </a:lnTo>
                <a:lnTo>
                  <a:pt x="495" y="203"/>
                </a:lnTo>
                <a:lnTo>
                  <a:pt x="495" y="203"/>
                </a:lnTo>
                <a:lnTo>
                  <a:pt x="497" y="201"/>
                </a:lnTo>
                <a:lnTo>
                  <a:pt x="499" y="201"/>
                </a:lnTo>
                <a:lnTo>
                  <a:pt x="501" y="201"/>
                </a:lnTo>
                <a:lnTo>
                  <a:pt x="501" y="200"/>
                </a:lnTo>
                <a:lnTo>
                  <a:pt x="501" y="200"/>
                </a:lnTo>
                <a:lnTo>
                  <a:pt x="504" y="200"/>
                </a:lnTo>
                <a:lnTo>
                  <a:pt x="506" y="201"/>
                </a:lnTo>
                <a:lnTo>
                  <a:pt x="516" y="211"/>
                </a:lnTo>
                <a:lnTo>
                  <a:pt x="525" y="220"/>
                </a:lnTo>
                <a:lnTo>
                  <a:pt x="537" y="230"/>
                </a:lnTo>
                <a:lnTo>
                  <a:pt x="539" y="232"/>
                </a:lnTo>
                <a:lnTo>
                  <a:pt x="541" y="236"/>
                </a:lnTo>
                <a:lnTo>
                  <a:pt x="544" y="238"/>
                </a:lnTo>
                <a:lnTo>
                  <a:pt x="542" y="220"/>
                </a:lnTo>
                <a:lnTo>
                  <a:pt x="544" y="205"/>
                </a:lnTo>
                <a:lnTo>
                  <a:pt x="544" y="201"/>
                </a:lnTo>
                <a:lnTo>
                  <a:pt x="544" y="198"/>
                </a:lnTo>
                <a:lnTo>
                  <a:pt x="541" y="196"/>
                </a:lnTo>
                <a:lnTo>
                  <a:pt x="541" y="194"/>
                </a:lnTo>
                <a:lnTo>
                  <a:pt x="539" y="192"/>
                </a:lnTo>
                <a:lnTo>
                  <a:pt x="539" y="190"/>
                </a:lnTo>
                <a:lnTo>
                  <a:pt x="539" y="190"/>
                </a:lnTo>
                <a:lnTo>
                  <a:pt x="539" y="190"/>
                </a:lnTo>
                <a:lnTo>
                  <a:pt x="539" y="190"/>
                </a:lnTo>
                <a:lnTo>
                  <a:pt x="539" y="190"/>
                </a:lnTo>
                <a:lnTo>
                  <a:pt x="514" y="146"/>
                </a:lnTo>
                <a:lnTo>
                  <a:pt x="483" y="110"/>
                </a:lnTo>
                <a:lnTo>
                  <a:pt x="453" y="78"/>
                </a:lnTo>
                <a:lnTo>
                  <a:pt x="421" y="49"/>
                </a:lnTo>
                <a:lnTo>
                  <a:pt x="394" y="51"/>
                </a:lnTo>
                <a:lnTo>
                  <a:pt x="369" y="55"/>
                </a:lnTo>
                <a:lnTo>
                  <a:pt x="369" y="59"/>
                </a:lnTo>
                <a:lnTo>
                  <a:pt x="367" y="62"/>
                </a:lnTo>
                <a:lnTo>
                  <a:pt x="365" y="66"/>
                </a:lnTo>
                <a:lnTo>
                  <a:pt x="369" y="66"/>
                </a:lnTo>
                <a:lnTo>
                  <a:pt x="371" y="70"/>
                </a:lnTo>
                <a:lnTo>
                  <a:pt x="371" y="72"/>
                </a:lnTo>
                <a:lnTo>
                  <a:pt x="390" y="87"/>
                </a:lnTo>
                <a:lnTo>
                  <a:pt x="390" y="87"/>
                </a:lnTo>
                <a:lnTo>
                  <a:pt x="392" y="87"/>
                </a:lnTo>
                <a:lnTo>
                  <a:pt x="392" y="89"/>
                </a:lnTo>
                <a:lnTo>
                  <a:pt x="394" y="89"/>
                </a:lnTo>
                <a:lnTo>
                  <a:pt x="392" y="91"/>
                </a:lnTo>
                <a:lnTo>
                  <a:pt x="392" y="93"/>
                </a:lnTo>
                <a:lnTo>
                  <a:pt x="400" y="101"/>
                </a:lnTo>
                <a:lnTo>
                  <a:pt x="405" y="108"/>
                </a:lnTo>
                <a:lnTo>
                  <a:pt x="403" y="112"/>
                </a:lnTo>
                <a:lnTo>
                  <a:pt x="400" y="116"/>
                </a:lnTo>
                <a:lnTo>
                  <a:pt x="398" y="120"/>
                </a:lnTo>
                <a:lnTo>
                  <a:pt x="396" y="120"/>
                </a:lnTo>
                <a:lnTo>
                  <a:pt x="394" y="121"/>
                </a:lnTo>
                <a:lnTo>
                  <a:pt x="373" y="140"/>
                </a:lnTo>
                <a:lnTo>
                  <a:pt x="350" y="156"/>
                </a:lnTo>
                <a:lnTo>
                  <a:pt x="350" y="158"/>
                </a:lnTo>
                <a:lnTo>
                  <a:pt x="350" y="158"/>
                </a:lnTo>
                <a:lnTo>
                  <a:pt x="335" y="169"/>
                </a:lnTo>
                <a:lnTo>
                  <a:pt x="316" y="179"/>
                </a:lnTo>
                <a:lnTo>
                  <a:pt x="299" y="188"/>
                </a:lnTo>
                <a:lnTo>
                  <a:pt x="291" y="192"/>
                </a:lnTo>
                <a:lnTo>
                  <a:pt x="284" y="196"/>
                </a:lnTo>
                <a:lnTo>
                  <a:pt x="274" y="198"/>
                </a:lnTo>
                <a:lnTo>
                  <a:pt x="255" y="207"/>
                </a:lnTo>
                <a:lnTo>
                  <a:pt x="232" y="213"/>
                </a:lnTo>
                <a:lnTo>
                  <a:pt x="186" y="217"/>
                </a:lnTo>
                <a:lnTo>
                  <a:pt x="139" y="217"/>
                </a:lnTo>
                <a:lnTo>
                  <a:pt x="106" y="211"/>
                </a:lnTo>
                <a:lnTo>
                  <a:pt x="105" y="219"/>
                </a:lnTo>
                <a:lnTo>
                  <a:pt x="103" y="226"/>
                </a:lnTo>
                <a:lnTo>
                  <a:pt x="103" y="236"/>
                </a:lnTo>
                <a:lnTo>
                  <a:pt x="103" y="234"/>
                </a:lnTo>
                <a:lnTo>
                  <a:pt x="103" y="232"/>
                </a:lnTo>
                <a:lnTo>
                  <a:pt x="105" y="230"/>
                </a:lnTo>
                <a:lnTo>
                  <a:pt x="105" y="230"/>
                </a:lnTo>
                <a:lnTo>
                  <a:pt x="105" y="228"/>
                </a:lnTo>
                <a:lnTo>
                  <a:pt x="105" y="224"/>
                </a:lnTo>
                <a:lnTo>
                  <a:pt x="106" y="222"/>
                </a:lnTo>
                <a:lnTo>
                  <a:pt x="108" y="222"/>
                </a:lnTo>
                <a:lnTo>
                  <a:pt x="108" y="224"/>
                </a:lnTo>
                <a:lnTo>
                  <a:pt x="110" y="228"/>
                </a:lnTo>
                <a:lnTo>
                  <a:pt x="110" y="232"/>
                </a:lnTo>
                <a:lnTo>
                  <a:pt x="110" y="234"/>
                </a:lnTo>
                <a:lnTo>
                  <a:pt x="110" y="234"/>
                </a:lnTo>
                <a:lnTo>
                  <a:pt x="112" y="234"/>
                </a:lnTo>
                <a:lnTo>
                  <a:pt x="112" y="234"/>
                </a:lnTo>
                <a:lnTo>
                  <a:pt x="112" y="234"/>
                </a:lnTo>
                <a:lnTo>
                  <a:pt x="114" y="247"/>
                </a:lnTo>
                <a:lnTo>
                  <a:pt x="114" y="262"/>
                </a:lnTo>
                <a:lnTo>
                  <a:pt x="114" y="259"/>
                </a:lnTo>
                <a:lnTo>
                  <a:pt x="114" y="255"/>
                </a:lnTo>
                <a:lnTo>
                  <a:pt x="112" y="253"/>
                </a:lnTo>
                <a:lnTo>
                  <a:pt x="112" y="255"/>
                </a:lnTo>
                <a:lnTo>
                  <a:pt x="112" y="257"/>
                </a:lnTo>
                <a:lnTo>
                  <a:pt x="110" y="259"/>
                </a:lnTo>
                <a:lnTo>
                  <a:pt x="112" y="255"/>
                </a:lnTo>
                <a:lnTo>
                  <a:pt x="112" y="251"/>
                </a:lnTo>
                <a:lnTo>
                  <a:pt x="110" y="247"/>
                </a:lnTo>
                <a:lnTo>
                  <a:pt x="110" y="257"/>
                </a:lnTo>
                <a:lnTo>
                  <a:pt x="110" y="259"/>
                </a:lnTo>
                <a:lnTo>
                  <a:pt x="110" y="259"/>
                </a:lnTo>
                <a:lnTo>
                  <a:pt x="112" y="259"/>
                </a:lnTo>
                <a:lnTo>
                  <a:pt x="112" y="260"/>
                </a:lnTo>
                <a:lnTo>
                  <a:pt x="112" y="260"/>
                </a:lnTo>
                <a:lnTo>
                  <a:pt x="110" y="259"/>
                </a:lnTo>
                <a:lnTo>
                  <a:pt x="108" y="293"/>
                </a:lnTo>
                <a:lnTo>
                  <a:pt x="108" y="327"/>
                </a:lnTo>
                <a:lnTo>
                  <a:pt x="110" y="327"/>
                </a:lnTo>
                <a:lnTo>
                  <a:pt x="112" y="327"/>
                </a:lnTo>
                <a:lnTo>
                  <a:pt x="112" y="327"/>
                </a:lnTo>
                <a:lnTo>
                  <a:pt x="112" y="297"/>
                </a:lnTo>
                <a:lnTo>
                  <a:pt x="112" y="264"/>
                </a:lnTo>
                <a:lnTo>
                  <a:pt x="112" y="266"/>
                </a:lnTo>
                <a:lnTo>
                  <a:pt x="114" y="268"/>
                </a:lnTo>
                <a:lnTo>
                  <a:pt x="114" y="260"/>
                </a:lnTo>
                <a:lnTo>
                  <a:pt x="116" y="262"/>
                </a:lnTo>
                <a:lnTo>
                  <a:pt x="116" y="262"/>
                </a:lnTo>
                <a:lnTo>
                  <a:pt x="118" y="262"/>
                </a:lnTo>
                <a:lnTo>
                  <a:pt x="120" y="264"/>
                </a:lnTo>
                <a:lnTo>
                  <a:pt x="127" y="308"/>
                </a:lnTo>
                <a:lnTo>
                  <a:pt x="129" y="306"/>
                </a:lnTo>
                <a:lnTo>
                  <a:pt x="129" y="306"/>
                </a:lnTo>
                <a:lnTo>
                  <a:pt x="129" y="304"/>
                </a:lnTo>
                <a:lnTo>
                  <a:pt x="129" y="302"/>
                </a:lnTo>
                <a:lnTo>
                  <a:pt x="127" y="300"/>
                </a:lnTo>
                <a:lnTo>
                  <a:pt x="129" y="270"/>
                </a:lnTo>
                <a:lnTo>
                  <a:pt x="131" y="268"/>
                </a:lnTo>
                <a:lnTo>
                  <a:pt x="131" y="268"/>
                </a:lnTo>
                <a:lnTo>
                  <a:pt x="133" y="268"/>
                </a:lnTo>
                <a:lnTo>
                  <a:pt x="133" y="268"/>
                </a:lnTo>
                <a:lnTo>
                  <a:pt x="139" y="281"/>
                </a:lnTo>
                <a:lnTo>
                  <a:pt x="141" y="297"/>
                </a:lnTo>
                <a:lnTo>
                  <a:pt x="143" y="295"/>
                </a:lnTo>
                <a:lnTo>
                  <a:pt x="145" y="291"/>
                </a:lnTo>
                <a:lnTo>
                  <a:pt x="145" y="287"/>
                </a:lnTo>
                <a:lnTo>
                  <a:pt x="145" y="283"/>
                </a:lnTo>
                <a:lnTo>
                  <a:pt x="145" y="281"/>
                </a:lnTo>
                <a:lnTo>
                  <a:pt x="146" y="279"/>
                </a:lnTo>
                <a:lnTo>
                  <a:pt x="148" y="281"/>
                </a:lnTo>
                <a:lnTo>
                  <a:pt x="152" y="293"/>
                </a:lnTo>
                <a:lnTo>
                  <a:pt x="156" y="304"/>
                </a:lnTo>
                <a:lnTo>
                  <a:pt x="160" y="302"/>
                </a:lnTo>
                <a:lnTo>
                  <a:pt x="160" y="300"/>
                </a:lnTo>
                <a:lnTo>
                  <a:pt x="160" y="300"/>
                </a:lnTo>
                <a:lnTo>
                  <a:pt x="162" y="297"/>
                </a:lnTo>
                <a:lnTo>
                  <a:pt x="164" y="295"/>
                </a:lnTo>
                <a:lnTo>
                  <a:pt x="164" y="291"/>
                </a:lnTo>
                <a:lnTo>
                  <a:pt x="164" y="291"/>
                </a:lnTo>
                <a:lnTo>
                  <a:pt x="165" y="289"/>
                </a:lnTo>
                <a:lnTo>
                  <a:pt x="165" y="289"/>
                </a:lnTo>
                <a:lnTo>
                  <a:pt x="167" y="291"/>
                </a:lnTo>
                <a:lnTo>
                  <a:pt x="169" y="295"/>
                </a:lnTo>
                <a:lnTo>
                  <a:pt x="171" y="299"/>
                </a:lnTo>
                <a:lnTo>
                  <a:pt x="173" y="300"/>
                </a:lnTo>
                <a:lnTo>
                  <a:pt x="173" y="302"/>
                </a:lnTo>
                <a:lnTo>
                  <a:pt x="175" y="304"/>
                </a:lnTo>
                <a:lnTo>
                  <a:pt x="179" y="299"/>
                </a:lnTo>
                <a:lnTo>
                  <a:pt x="181" y="295"/>
                </a:lnTo>
                <a:lnTo>
                  <a:pt x="183" y="293"/>
                </a:lnTo>
                <a:lnTo>
                  <a:pt x="184" y="295"/>
                </a:lnTo>
                <a:lnTo>
                  <a:pt x="184" y="293"/>
                </a:lnTo>
                <a:lnTo>
                  <a:pt x="186" y="293"/>
                </a:lnTo>
                <a:lnTo>
                  <a:pt x="188" y="293"/>
                </a:lnTo>
                <a:lnTo>
                  <a:pt x="188" y="295"/>
                </a:lnTo>
                <a:lnTo>
                  <a:pt x="190" y="295"/>
                </a:lnTo>
                <a:lnTo>
                  <a:pt x="223" y="293"/>
                </a:lnTo>
                <a:lnTo>
                  <a:pt x="228" y="291"/>
                </a:lnTo>
                <a:lnTo>
                  <a:pt x="236" y="289"/>
                </a:lnTo>
                <a:lnTo>
                  <a:pt x="242" y="287"/>
                </a:lnTo>
                <a:lnTo>
                  <a:pt x="249" y="285"/>
                </a:lnTo>
                <a:lnTo>
                  <a:pt x="249" y="283"/>
                </a:lnTo>
                <a:lnTo>
                  <a:pt x="249" y="283"/>
                </a:lnTo>
                <a:lnTo>
                  <a:pt x="251" y="283"/>
                </a:lnTo>
                <a:lnTo>
                  <a:pt x="253" y="283"/>
                </a:lnTo>
                <a:lnTo>
                  <a:pt x="253" y="283"/>
                </a:lnTo>
                <a:lnTo>
                  <a:pt x="245" y="287"/>
                </a:lnTo>
                <a:lnTo>
                  <a:pt x="238" y="291"/>
                </a:lnTo>
                <a:lnTo>
                  <a:pt x="238" y="291"/>
                </a:lnTo>
                <a:lnTo>
                  <a:pt x="238" y="291"/>
                </a:lnTo>
                <a:lnTo>
                  <a:pt x="236" y="291"/>
                </a:lnTo>
                <a:lnTo>
                  <a:pt x="236" y="293"/>
                </a:lnTo>
                <a:lnTo>
                  <a:pt x="236" y="293"/>
                </a:lnTo>
                <a:lnTo>
                  <a:pt x="234" y="293"/>
                </a:lnTo>
                <a:lnTo>
                  <a:pt x="234" y="293"/>
                </a:lnTo>
                <a:lnTo>
                  <a:pt x="232" y="293"/>
                </a:lnTo>
                <a:lnTo>
                  <a:pt x="232" y="293"/>
                </a:lnTo>
                <a:lnTo>
                  <a:pt x="230" y="293"/>
                </a:lnTo>
                <a:lnTo>
                  <a:pt x="223" y="297"/>
                </a:lnTo>
                <a:lnTo>
                  <a:pt x="213" y="299"/>
                </a:lnTo>
                <a:lnTo>
                  <a:pt x="207" y="299"/>
                </a:lnTo>
                <a:lnTo>
                  <a:pt x="202" y="299"/>
                </a:lnTo>
                <a:lnTo>
                  <a:pt x="194" y="300"/>
                </a:lnTo>
                <a:lnTo>
                  <a:pt x="186" y="300"/>
                </a:lnTo>
                <a:lnTo>
                  <a:pt x="186" y="300"/>
                </a:lnTo>
                <a:lnTo>
                  <a:pt x="184" y="300"/>
                </a:lnTo>
                <a:lnTo>
                  <a:pt x="183" y="300"/>
                </a:lnTo>
                <a:lnTo>
                  <a:pt x="179" y="306"/>
                </a:lnTo>
                <a:lnTo>
                  <a:pt x="179" y="308"/>
                </a:lnTo>
                <a:lnTo>
                  <a:pt x="177" y="308"/>
                </a:lnTo>
                <a:lnTo>
                  <a:pt x="175" y="308"/>
                </a:lnTo>
                <a:lnTo>
                  <a:pt x="171" y="306"/>
                </a:lnTo>
                <a:lnTo>
                  <a:pt x="169" y="302"/>
                </a:lnTo>
                <a:lnTo>
                  <a:pt x="167" y="297"/>
                </a:lnTo>
                <a:lnTo>
                  <a:pt x="164" y="300"/>
                </a:lnTo>
                <a:lnTo>
                  <a:pt x="162" y="304"/>
                </a:lnTo>
                <a:lnTo>
                  <a:pt x="160" y="308"/>
                </a:lnTo>
                <a:lnTo>
                  <a:pt x="158" y="308"/>
                </a:lnTo>
                <a:lnTo>
                  <a:pt x="154" y="308"/>
                </a:lnTo>
                <a:lnTo>
                  <a:pt x="152" y="306"/>
                </a:lnTo>
                <a:lnTo>
                  <a:pt x="150" y="300"/>
                </a:lnTo>
                <a:lnTo>
                  <a:pt x="148" y="295"/>
                </a:lnTo>
                <a:lnTo>
                  <a:pt x="146" y="289"/>
                </a:lnTo>
                <a:lnTo>
                  <a:pt x="145" y="302"/>
                </a:lnTo>
                <a:lnTo>
                  <a:pt x="143" y="302"/>
                </a:lnTo>
                <a:lnTo>
                  <a:pt x="141" y="302"/>
                </a:lnTo>
                <a:lnTo>
                  <a:pt x="139" y="300"/>
                </a:lnTo>
                <a:lnTo>
                  <a:pt x="137" y="297"/>
                </a:lnTo>
                <a:lnTo>
                  <a:pt x="137" y="293"/>
                </a:lnTo>
                <a:lnTo>
                  <a:pt x="137" y="289"/>
                </a:lnTo>
                <a:lnTo>
                  <a:pt x="137" y="285"/>
                </a:lnTo>
                <a:lnTo>
                  <a:pt x="135" y="279"/>
                </a:lnTo>
                <a:lnTo>
                  <a:pt x="133" y="274"/>
                </a:lnTo>
                <a:lnTo>
                  <a:pt x="133" y="281"/>
                </a:lnTo>
                <a:lnTo>
                  <a:pt x="133" y="287"/>
                </a:lnTo>
                <a:lnTo>
                  <a:pt x="131" y="293"/>
                </a:lnTo>
                <a:lnTo>
                  <a:pt x="129" y="297"/>
                </a:lnTo>
                <a:lnTo>
                  <a:pt x="131" y="300"/>
                </a:lnTo>
                <a:lnTo>
                  <a:pt x="131" y="306"/>
                </a:lnTo>
                <a:lnTo>
                  <a:pt x="131" y="312"/>
                </a:lnTo>
                <a:lnTo>
                  <a:pt x="129" y="316"/>
                </a:lnTo>
                <a:lnTo>
                  <a:pt x="129" y="318"/>
                </a:lnTo>
                <a:lnTo>
                  <a:pt x="127" y="318"/>
                </a:lnTo>
                <a:lnTo>
                  <a:pt x="127" y="318"/>
                </a:lnTo>
                <a:lnTo>
                  <a:pt x="125" y="316"/>
                </a:lnTo>
                <a:lnTo>
                  <a:pt x="125" y="314"/>
                </a:lnTo>
                <a:lnTo>
                  <a:pt x="124" y="312"/>
                </a:lnTo>
                <a:lnTo>
                  <a:pt x="124" y="312"/>
                </a:lnTo>
                <a:lnTo>
                  <a:pt x="122" y="312"/>
                </a:lnTo>
                <a:lnTo>
                  <a:pt x="122" y="310"/>
                </a:lnTo>
                <a:lnTo>
                  <a:pt x="124" y="310"/>
                </a:lnTo>
                <a:lnTo>
                  <a:pt x="124" y="310"/>
                </a:lnTo>
                <a:lnTo>
                  <a:pt x="120" y="287"/>
                </a:lnTo>
                <a:lnTo>
                  <a:pt x="122" y="287"/>
                </a:lnTo>
                <a:lnTo>
                  <a:pt x="122" y="285"/>
                </a:lnTo>
                <a:lnTo>
                  <a:pt x="122" y="283"/>
                </a:lnTo>
                <a:lnTo>
                  <a:pt x="122" y="279"/>
                </a:lnTo>
                <a:lnTo>
                  <a:pt x="122" y="278"/>
                </a:lnTo>
                <a:lnTo>
                  <a:pt x="120" y="278"/>
                </a:lnTo>
                <a:lnTo>
                  <a:pt x="120" y="279"/>
                </a:lnTo>
                <a:lnTo>
                  <a:pt x="120" y="279"/>
                </a:lnTo>
                <a:lnTo>
                  <a:pt x="120" y="281"/>
                </a:lnTo>
                <a:lnTo>
                  <a:pt x="120" y="279"/>
                </a:lnTo>
                <a:lnTo>
                  <a:pt x="120" y="278"/>
                </a:lnTo>
                <a:lnTo>
                  <a:pt x="120" y="276"/>
                </a:lnTo>
                <a:lnTo>
                  <a:pt x="120" y="274"/>
                </a:lnTo>
                <a:lnTo>
                  <a:pt x="118" y="272"/>
                </a:lnTo>
                <a:lnTo>
                  <a:pt x="118" y="272"/>
                </a:lnTo>
                <a:lnTo>
                  <a:pt x="118" y="270"/>
                </a:lnTo>
                <a:lnTo>
                  <a:pt x="118" y="270"/>
                </a:lnTo>
                <a:lnTo>
                  <a:pt x="116" y="312"/>
                </a:lnTo>
                <a:lnTo>
                  <a:pt x="118" y="314"/>
                </a:lnTo>
                <a:lnTo>
                  <a:pt x="118" y="314"/>
                </a:lnTo>
                <a:lnTo>
                  <a:pt x="116" y="314"/>
                </a:lnTo>
                <a:close/>
                <a:moveTo>
                  <a:pt x="552" y="0"/>
                </a:moveTo>
                <a:lnTo>
                  <a:pt x="554" y="0"/>
                </a:lnTo>
                <a:lnTo>
                  <a:pt x="554" y="0"/>
                </a:lnTo>
                <a:lnTo>
                  <a:pt x="556" y="2"/>
                </a:lnTo>
                <a:lnTo>
                  <a:pt x="562" y="36"/>
                </a:lnTo>
                <a:lnTo>
                  <a:pt x="565" y="74"/>
                </a:lnTo>
                <a:lnTo>
                  <a:pt x="563" y="74"/>
                </a:lnTo>
                <a:lnTo>
                  <a:pt x="563" y="74"/>
                </a:lnTo>
                <a:lnTo>
                  <a:pt x="565" y="87"/>
                </a:lnTo>
                <a:lnTo>
                  <a:pt x="565" y="101"/>
                </a:lnTo>
                <a:lnTo>
                  <a:pt x="565" y="135"/>
                </a:lnTo>
                <a:lnTo>
                  <a:pt x="563" y="167"/>
                </a:lnTo>
                <a:lnTo>
                  <a:pt x="562" y="200"/>
                </a:lnTo>
                <a:lnTo>
                  <a:pt x="560" y="232"/>
                </a:lnTo>
                <a:lnTo>
                  <a:pt x="567" y="232"/>
                </a:lnTo>
                <a:lnTo>
                  <a:pt x="575" y="232"/>
                </a:lnTo>
                <a:lnTo>
                  <a:pt x="581" y="234"/>
                </a:lnTo>
                <a:lnTo>
                  <a:pt x="582" y="234"/>
                </a:lnTo>
                <a:lnTo>
                  <a:pt x="582" y="236"/>
                </a:lnTo>
                <a:lnTo>
                  <a:pt x="582" y="236"/>
                </a:lnTo>
                <a:lnTo>
                  <a:pt x="579" y="239"/>
                </a:lnTo>
                <a:lnTo>
                  <a:pt x="575" y="239"/>
                </a:lnTo>
                <a:lnTo>
                  <a:pt x="569" y="239"/>
                </a:lnTo>
                <a:lnTo>
                  <a:pt x="569" y="239"/>
                </a:lnTo>
                <a:lnTo>
                  <a:pt x="569" y="241"/>
                </a:lnTo>
                <a:lnTo>
                  <a:pt x="567" y="243"/>
                </a:lnTo>
                <a:lnTo>
                  <a:pt x="565" y="243"/>
                </a:lnTo>
                <a:lnTo>
                  <a:pt x="562" y="245"/>
                </a:lnTo>
                <a:lnTo>
                  <a:pt x="560" y="245"/>
                </a:lnTo>
                <a:lnTo>
                  <a:pt x="560" y="253"/>
                </a:lnTo>
                <a:lnTo>
                  <a:pt x="560" y="259"/>
                </a:lnTo>
                <a:lnTo>
                  <a:pt x="558" y="260"/>
                </a:lnTo>
                <a:lnTo>
                  <a:pt x="556" y="262"/>
                </a:lnTo>
                <a:lnTo>
                  <a:pt x="554" y="262"/>
                </a:lnTo>
                <a:lnTo>
                  <a:pt x="552" y="262"/>
                </a:lnTo>
                <a:lnTo>
                  <a:pt x="552" y="268"/>
                </a:lnTo>
                <a:lnTo>
                  <a:pt x="552" y="276"/>
                </a:lnTo>
                <a:lnTo>
                  <a:pt x="550" y="278"/>
                </a:lnTo>
                <a:lnTo>
                  <a:pt x="548" y="278"/>
                </a:lnTo>
                <a:lnTo>
                  <a:pt x="544" y="279"/>
                </a:lnTo>
                <a:lnTo>
                  <a:pt x="544" y="278"/>
                </a:lnTo>
                <a:lnTo>
                  <a:pt x="542" y="276"/>
                </a:lnTo>
                <a:lnTo>
                  <a:pt x="542" y="268"/>
                </a:lnTo>
                <a:lnTo>
                  <a:pt x="544" y="260"/>
                </a:lnTo>
                <a:lnTo>
                  <a:pt x="544" y="253"/>
                </a:lnTo>
                <a:lnTo>
                  <a:pt x="512" y="260"/>
                </a:lnTo>
                <a:lnTo>
                  <a:pt x="510" y="260"/>
                </a:lnTo>
                <a:lnTo>
                  <a:pt x="510" y="260"/>
                </a:lnTo>
                <a:lnTo>
                  <a:pt x="512" y="264"/>
                </a:lnTo>
                <a:lnTo>
                  <a:pt x="516" y="264"/>
                </a:lnTo>
                <a:lnTo>
                  <a:pt x="516" y="266"/>
                </a:lnTo>
                <a:lnTo>
                  <a:pt x="516" y="266"/>
                </a:lnTo>
                <a:lnTo>
                  <a:pt x="518" y="268"/>
                </a:lnTo>
                <a:lnTo>
                  <a:pt x="516" y="270"/>
                </a:lnTo>
                <a:lnTo>
                  <a:pt x="516" y="272"/>
                </a:lnTo>
                <a:lnTo>
                  <a:pt x="516" y="276"/>
                </a:lnTo>
                <a:lnTo>
                  <a:pt x="514" y="276"/>
                </a:lnTo>
                <a:lnTo>
                  <a:pt x="510" y="278"/>
                </a:lnTo>
                <a:lnTo>
                  <a:pt x="506" y="276"/>
                </a:lnTo>
                <a:lnTo>
                  <a:pt x="503" y="274"/>
                </a:lnTo>
                <a:lnTo>
                  <a:pt x="501" y="272"/>
                </a:lnTo>
                <a:lnTo>
                  <a:pt x="497" y="270"/>
                </a:lnTo>
                <a:lnTo>
                  <a:pt x="495" y="268"/>
                </a:lnTo>
                <a:lnTo>
                  <a:pt x="491" y="266"/>
                </a:lnTo>
                <a:lnTo>
                  <a:pt x="487" y="264"/>
                </a:lnTo>
                <a:lnTo>
                  <a:pt x="487" y="264"/>
                </a:lnTo>
                <a:lnTo>
                  <a:pt x="485" y="264"/>
                </a:lnTo>
                <a:lnTo>
                  <a:pt x="485" y="262"/>
                </a:lnTo>
                <a:lnTo>
                  <a:pt x="485" y="262"/>
                </a:lnTo>
                <a:lnTo>
                  <a:pt x="485" y="262"/>
                </a:lnTo>
                <a:lnTo>
                  <a:pt x="487" y="260"/>
                </a:lnTo>
                <a:lnTo>
                  <a:pt x="487" y="260"/>
                </a:lnTo>
                <a:lnTo>
                  <a:pt x="489" y="259"/>
                </a:lnTo>
                <a:lnTo>
                  <a:pt x="485" y="257"/>
                </a:lnTo>
                <a:lnTo>
                  <a:pt x="482" y="253"/>
                </a:lnTo>
                <a:lnTo>
                  <a:pt x="478" y="249"/>
                </a:lnTo>
                <a:lnTo>
                  <a:pt x="434" y="285"/>
                </a:lnTo>
                <a:lnTo>
                  <a:pt x="384" y="316"/>
                </a:lnTo>
                <a:lnTo>
                  <a:pt x="343" y="335"/>
                </a:lnTo>
                <a:lnTo>
                  <a:pt x="297" y="348"/>
                </a:lnTo>
                <a:lnTo>
                  <a:pt x="253" y="354"/>
                </a:lnTo>
                <a:lnTo>
                  <a:pt x="207" y="356"/>
                </a:lnTo>
                <a:lnTo>
                  <a:pt x="162" y="354"/>
                </a:lnTo>
                <a:lnTo>
                  <a:pt x="118" y="348"/>
                </a:lnTo>
                <a:lnTo>
                  <a:pt x="116" y="348"/>
                </a:lnTo>
                <a:lnTo>
                  <a:pt x="116" y="350"/>
                </a:lnTo>
                <a:lnTo>
                  <a:pt x="118" y="352"/>
                </a:lnTo>
                <a:lnTo>
                  <a:pt x="116" y="354"/>
                </a:lnTo>
                <a:lnTo>
                  <a:pt x="114" y="354"/>
                </a:lnTo>
                <a:lnTo>
                  <a:pt x="112" y="354"/>
                </a:lnTo>
                <a:lnTo>
                  <a:pt x="95" y="346"/>
                </a:lnTo>
                <a:lnTo>
                  <a:pt x="74" y="342"/>
                </a:lnTo>
                <a:lnTo>
                  <a:pt x="65" y="340"/>
                </a:lnTo>
                <a:lnTo>
                  <a:pt x="57" y="338"/>
                </a:lnTo>
                <a:lnTo>
                  <a:pt x="32" y="335"/>
                </a:lnTo>
                <a:lnTo>
                  <a:pt x="11" y="327"/>
                </a:lnTo>
                <a:lnTo>
                  <a:pt x="7" y="323"/>
                </a:lnTo>
                <a:lnTo>
                  <a:pt x="4" y="321"/>
                </a:lnTo>
                <a:lnTo>
                  <a:pt x="2" y="319"/>
                </a:lnTo>
                <a:lnTo>
                  <a:pt x="2" y="319"/>
                </a:lnTo>
                <a:lnTo>
                  <a:pt x="0" y="318"/>
                </a:lnTo>
                <a:lnTo>
                  <a:pt x="0" y="316"/>
                </a:lnTo>
                <a:lnTo>
                  <a:pt x="21" y="323"/>
                </a:lnTo>
                <a:lnTo>
                  <a:pt x="44" y="329"/>
                </a:lnTo>
                <a:lnTo>
                  <a:pt x="68" y="331"/>
                </a:lnTo>
                <a:lnTo>
                  <a:pt x="45" y="316"/>
                </a:lnTo>
                <a:lnTo>
                  <a:pt x="45" y="316"/>
                </a:lnTo>
                <a:lnTo>
                  <a:pt x="47" y="314"/>
                </a:lnTo>
                <a:lnTo>
                  <a:pt x="47" y="314"/>
                </a:lnTo>
                <a:lnTo>
                  <a:pt x="47" y="312"/>
                </a:lnTo>
                <a:lnTo>
                  <a:pt x="47" y="310"/>
                </a:lnTo>
                <a:lnTo>
                  <a:pt x="51" y="310"/>
                </a:lnTo>
                <a:lnTo>
                  <a:pt x="53" y="312"/>
                </a:lnTo>
                <a:lnTo>
                  <a:pt x="47" y="306"/>
                </a:lnTo>
                <a:lnTo>
                  <a:pt x="44" y="302"/>
                </a:lnTo>
                <a:lnTo>
                  <a:pt x="44" y="300"/>
                </a:lnTo>
                <a:lnTo>
                  <a:pt x="45" y="299"/>
                </a:lnTo>
                <a:lnTo>
                  <a:pt x="47" y="297"/>
                </a:lnTo>
                <a:lnTo>
                  <a:pt x="49" y="297"/>
                </a:lnTo>
                <a:lnTo>
                  <a:pt x="49" y="299"/>
                </a:lnTo>
                <a:lnTo>
                  <a:pt x="49" y="299"/>
                </a:lnTo>
                <a:lnTo>
                  <a:pt x="51" y="300"/>
                </a:lnTo>
                <a:lnTo>
                  <a:pt x="53" y="302"/>
                </a:lnTo>
                <a:lnTo>
                  <a:pt x="55" y="302"/>
                </a:lnTo>
                <a:lnTo>
                  <a:pt x="55" y="300"/>
                </a:lnTo>
                <a:lnTo>
                  <a:pt x="55" y="300"/>
                </a:lnTo>
                <a:lnTo>
                  <a:pt x="55" y="300"/>
                </a:lnTo>
                <a:lnTo>
                  <a:pt x="61" y="278"/>
                </a:lnTo>
                <a:lnTo>
                  <a:pt x="61" y="253"/>
                </a:lnTo>
                <a:lnTo>
                  <a:pt x="61" y="251"/>
                </a:lnTo>
                <a:lnTo>
                  <a:pt x="63" y="249"/>
                </a:lnTo>
                <a:lnTo>
                  <a:pt x="63" y="247"/>
                </a:lnTo>
                <a:lnTo>
                  <a:pt x="63" y="249"/>
                </a:lnTo>
                <a:lnTo>
                  <a:pt x="61" y="249"/>
                </a:lnTo>
                <a:lnTo>
                  <a:pt x="59" y="249"/>
                </a:lnTo>
                <a:lnTo>
                  <a:pt x="57" y="249"/>
                </a:lnTo>
                <a:lnTo>
                  <a:pt x="57" y="247"/>
                </a:lnTo>
                <a:lnTo>
                  <a:pt x="59" y="245"/>
                </a:lnTo>
                <a:lnTo>
                  <a:pt x="61" y="243"/>
                </a:lnTo>
                <a:lnTo>
                  <a:pt x="63" y="241"/>
                </a:lnTo>
                <a:lnTo>
                  <a:pt x="63" y="241"/>
                </a:lnTo>
                <a:lnTo>
                  <a:pt x="61" y="241"/>
                </a:lnTo>
                <a:lnTo>
                  <a:pt x="59" y="241"/>
                </a:lnTo>
                <a:lnTo>
                  <a:pt x="59" y="238"/>
                </a:lnTo>
                <a:lnTo>
                  <a:pt x="59" y="236"/>
                </a:lnTo>
                <a:lnTo>
                  <a:pt x="61" y="236"/>
                </a:lnTo>
                <a:lnTo>
                  <a:pt x="66" y="228"/>
                </a:lnTo>
                <a:lnTo>
                  <a:pt x="66" y="228"/>
                </a:lnTo>
                <a:lnTo>
                  <a:pt x="65" y="226"/>
                </a:lnTo>
                <a:lnTo>
                  <a:pt x="65" y="226"/>
                </a:lnTo>
                <a:lnTo>
                  <a:pt x="63" y="228"/>
                </a:lnTo>
                <a:lnTo>
                  <a:pt x="61" y="228"/>
                </a:lnTo>
                <a:lnTo>
                  <a:pt x="61" y="226"/>
                </a:lnTo>
                <a:lnTo>
                  <a:pt x="61" y="226"/>
                </a:lnTo>
                <a:lnTo>
                  <a:pt x="61" y="224"/>
                </a:lnTo>
                <a:lnTo>
                  <a:pt x="61" y="224"/>
                </a:lnTo>
                <a:lnTo>
                  <a:pt x="55" y="226"/>
                </a:lnTo>
                <a:lnTo>
                  <a:pt x="49" y="228"/>
                </a:lnTo>
                <a:lnTo>
                  <a:pt x="47" y="228"/>
                </a:lnTo>
                <a:lnTo>
                  <a:pt x="47" y="228"/>
                </a:lnTo>
                <a:lnTo>
                  <a:pt x="45" y="224"/>
                </a:lnTo>
                <a:lnTo>
                  <a:pt x="45" y="222"/>
                </a:lnTo>
                <a:lnTo>
                  <a:pt x="47" y="220"/>
                </a:lnTo>
                <a:lnTo>
                  <a:pt x="51" y="217"/>
                </a:lnTo>
                <a:lnTo>
                  <a:pt x="59" y="211"/>
                </a:lnTo>
                <a:lnTo>
                  <a:pt x="65" y="207"/>
                </a:lnTo>
                <a:lnTo>
                  <a:pt x="68" y="205"/>
                </a:lnTo>
                <a:lnTo>
                  <a:pt x="72" y="203"/>
                </a:lnTo>
                <a:lnTo>
                  <a:pt x="74" y="203"/>
                </a:lnTo>
                <a:lnTo>
                  <a:pt x="74" y="201"/>
                </a:lnTo>
                <a:lnTo>
                  <a:pt x="74" y="201"/>
                </a:lnTo>
                <a:lnTo>
                  <a:pt x="63" y="198"/>
                </a:lnTo>
                <a:lnTo>
                  <a:pt x="55" y="194"/>
                </a:lnTo>
                <a:lnTo>
                  <a:pt x="45" y="190"/>
                </a:lnTo>
                <a:lnTo>
                  <a:pt x="44" y="188"/>
                </a:lnTo>
                <a:lnTo>
                  <a:pt x="44" y="184"/>
                </a:lnTo>
                <a:lnTo>
                  <a:pt x="65" y="192"/>
                </a:lnTo>
                <a:lnTo>
                  <a:pt x="87" y="196"/>
                </a:lnTo>
                <a:lnTo>
                  <a:pt x="103" y="188"/>
                </a:lnTo>
                <a:lnTo>
                  <a:pt x="120" y="180"/>
                </a:lnTo>
                <a:lnTo>
                  <a:pt x="122" y="180"/>
                </a:lnTo>
                <a:lnTo>
                  <a:pt x="122" y="180"/>
                </a:lnTo>
                <a:lnTo>
                  <a:pt x="124" y="182"/>
                </a:lnTo>
                <a:lnTo>
                  <a:pt x="125" y="184"/>
                </a:lnTo>
                <a:lnTo>
                  <a:pt x="124" y="188"/>
                </a:lnTo>
                <a:lnTo>
                  <a:pt x="124" y="188"/>
                </a:lnTo>
                <a:lnTo>
                  <a:pt x="120" y="190"/>
                </a:lnTo>
                <a:lnTo>
                  <a:pt x="118" y="192"/>
                </a:lnTo>
                <a:lnTo>
                  <a:pt x="116" y="194"/>
                </a:lnTo>
                <a:lnTo>
                  <a:pt x="135" y="198"/>
                </a:lnTo>
                <a:lnTo>
                  <a:pt x="154" y="200"/>
                </a:lnTo>
                <a:lnTo>
                  <a:pt x="181" y="203"/>
                </a:lnTo>
                <a:lnTo>
                  <a:pt x="207" y="201"/>
                </a:lnTo>
                <a:lnTo>
                  <a:pt x="232" y="198"/>
                </a:lnTo>
                <a:lnTo>
                  <a:pt x="274" y="182"/>
                </a:lnTo>
                <a:lnTo>
                  <a:pt x="312" y="165"/>
                </a:lnTo>
                <a:lnTo>
                  <a:pt x="341" y="150"/>
                </a:lnTo>
                <a:lnTo>
                  <a:pt x="363" y="131"/>
                </a:lnTo>
                <a:lnTo>
                  <a:pt x="363" y="131"/>
                </a:lnTo>
                <a:lnTo>
                  <a:pt x="363" y="129"/>
                </a:lnTo>
                <a:lnTo>
                  <a:pt x="362" y="127"/>
                </a:lnTo>
                <a:lnTo>
                  <a:pt x="360" y="127"/>
                </a:lnTo>
                <a:lnTo>
                  <a:pt x="358" y="125"/>
                </a:lnTo>
                <a:lnTo>
                  <a:pt x="358" y="125"/>
                </a:lnTo>
                <a:lnTo>
                  <a:pt x="356" y="125"/>
                </a:lnTo>
                <a:lnTo>
                  <a:pt x="356" y="123"/>
                </a:lnTo>
                <a:lnTo>
                  <a:pt x="354" y="121"/>
                </a:lnTo>
                <a:lnTo>
                  <a:pt x="354" y="121"/>
                </a:lnTo>
                <a:lnTo>
                  <a:pt x="352" y="121"/>
                </a:lnTo>
                <a:lnTo>
                  <a:pt x="352" y="121"/>
                </a:lnTo>
                <a:lnTo>
                  <a:pt x="350" y="121"/>
                </a:lnTo>
                <a:lnTo>
                  <a:pt x="350" y="120"/>
                </a:lnTo>
                <a:lnTo>
                  <a:pt x="350" y="116"/>
                </a:lnTo>
                <a:lnTo>
                  <a:pt x="348" y="114"/>
                </a:lnTo>
                <a:lnTo>
                  <a:pt x="346" y="116"/>
                </a:lnTo>
                <a:lnTo>
                  <a:pt x="344" y="116"/>
                </a:lnTo>
                <a:lnTo>
                  <a:pt x="344" y="114"/>
                </a:lnTo>
                <a:lnTo>
                  <a:pt x="344" y="112"/>
                </a:lnTo>
                <a:lnTo>
                  <a:pt x="344" y="110"/>
                </a:lnTo>
                <a:lnTo>
                  <a:pt x="343" y="110"/>
                </a:lnTo>
                <a:lnTo>
                  <a:pt x="341" y="110"/>
                </a:lnTo>
                <a:lnTo>
                  <a:pt x="341" y="108"/>
                </a:lnTo>
                <a:lnTo>
                  <a:pt x="341" y="106"/>
                </a:lnTo>
                <a:lnTo>
                  <a:pt x="341" y="106"/>
                </a:lnTo>
                <a:lnTo>
                  <a:pt x="339" y="106"/>
                </a:lnTo>
                <a:lnTo>
                  <a:pt x="337" y="106"/>
                </a:lnTo>
                <a:lnTo>
                  <a:pt x="337" y="102"/>
                </a:lnTo>
                <a:lnTo>
                  <a:pt x="333" y="99"/>
                </a:lnTo>
                <a:lnTo>
                  <a:pt x="333" y="101"/>
                </a:lnTo>
                <a:lnTo>
                  <a:pt x="331" y="102"/>
                </a:lnTo>
                <a:lnTo>
                  <a:pt x="331" y="104"/>
                </a:lnTo>
                <a:lnTo>
                  <a:pt x="329" y="104"/>
                </a:lnTo>
                <a:lnTo>
                  <a:pt x="329" y="104"/>
                </a:lnTo>
                <a:lnTo>
                  <a:pt x="329" y="106"/>
                </a:lnTo>
                <a:lnTo>
                  <a:pt x="327" y="108"/>
                </a:lnTo>
                <a:lnTo>
                  <a:pt x="325" y="110"/>
                </a:lnTo>
                <a:lnTo>
                  <a:pt x="322" y="108"/>
                </a:lnTo>
                <a:lnTo>
                  <a:pt x="318" y="106"/>
                </a:lnTo>
                <a:lnTo>
                  <a:pt x="322" y="101"/>
                </a:lnTo>
                <a:lnTo>
                  <a:pt x="324" y="95"/>
                </a:lnTo>
                <a:lnTo>
                  <a:pt x="325" y="87"/>
                </a:lnTo>
                <a:lnTo>
                  <a:pt x="327" y="87"/>
                </a:lnTo>
                <a:lnTo>
                  <a:pt x="327" y="85"/>
                </a:lnTo>
                <a:lnTo>
                  <a:pt x="331" y="80"/>
                </a:lnTo>
                <a:lnTo>
                  <a:pt x="333" y="76"/>
                </a:lnTo>
                <a:lnTo>
                  <a:pt x="337" y="70"/>
                </a:lnTo>
                <a:lnTo>
                  <a:pt x="339" y="64"/>
                </a:lnTo>
                <a:lnTo>
                  <a:pt x="341" y="62"/>
                </a:lnTo>
                <a:lnTo>
                  <a:pt x="341" y="62"/>
                </a:lnTo>
                <a:lnTo>
                  <a:pt x="343" y="61"/>
                </a:lnTo>
                <a:lnTo>
                  <a:pt x="341" y="59"/>
                </a:lnTo>
                <a:lnTo>
                  <a:pt x="339" y="55"/>
                </a:lnTo>
                <a:lnTo>
                  <a:pt x="341" y="51"/>
                </a:lnTo>
                <a:lnTo>
                  <a:pt x="341" y="51"/>
                </a:lnTo>
                <a:lnTo>
                  <a:pt x="343" y="51"/>
                </a:lnTo>
                <a:lnTo>
                  <a:pt x="343" y="49"/>
                </a:lnTo>
                <a:lnTo>
                  <a:pt x="346" y="45"/>
                </a:lnTo>
                <a:lnTo>
                  <a:pt x="346" y="43"/>
                </a:lnTo>
                <a:lnTo>
                  <a:pt x="348" y="38"/>
                </a:lnTo>
                <a:lnTo>
                  <a:pt x="350" y="38"/>
                </a:lnTo>
                <a:lnTo>
                  <a:pt x="352" y="36"/>
                </a:lnTo>
                <a:lnTo>
                  <a:pt x="352" y="34"/>
                </a:lnTo>
                <a:lnTo>
                  <a:pt x="352" y="34"/>
                </a:lnTo>
                <a:lnTo>
                  <a:pt x="352" y="32"/>
                </a:lnTo>
                <a:lnTo>
                  <a:pt x="352" y="32"/>
                </a:lnTo>
                <a:lnTo>
                  <a:pt x="354" y="32"/>
                </a:lnTo>
                <a:lnTo>
                  <a:pt x="356" y="32"/>
                </a:lnTo>
                <a:lnTo>
                  <a:pt x="358" y="32"/>
                </a:lnTo>
                <a:lnTo>
                  <a:pt x="360" y="34"/>
                </a:lnTo>
                <a:lnTo>
                  <a:pt x="362" y="38"/>
                </a:lnTo>
                <a:lnTo>
                  <a:pt x="360" y="41"/>
                </a:lnTo>
                <a:lnTo>
                  <a:pt x="392" y="36"/>
                </a:lnTo>
                <a:lnTo>
                  <a:pt x="426" y="32"/>
                </a:lnTo>
                <a:lnTo>
                  <a:pt x="430" y="32"/>
                </a:lnTo>
                <a:lnTo>
                  <a:pt x="432" y="30"/>
                </a:lnTo>
                <a:lnTo>
                  <a:pt x="436" y="30"/>
                </a:lnTo>
                <a:lnTo>
                  <a:pt x="440" y="30"/>
                </a:lnTo>
                <a:lnTo>
                  <a:pt x="445" y="30"/>
                </a:lnTo>
                <a:lnTo>
                  <a:pt x="449" y="28"/>
                </a:lnTo>
                <a:lnTo>
                  <a:pt x="480" y="24"/>
                </a:lnTo>
                <a:lnTo>
                  <a:pt x="510" y="21"/>
                </a:lnTo>
                <a:lnTo>
                  <a:pt x="518" y="19"/>
                </a:lnTo>
                <a:lnTo>
                  <a:pt x="525" y="17"/>
                </a:lnTo>
                <a:lnTo>
                  <a:pt x="535" y="19"/>
                </a:lnTo>
                <a:lnTo>
                  <a:pt x="535" y="15"/>
                </a:lnTo>
                <a:lnTo>
                  <a:pt x="535" y="11"/>
                </a:lnTo>
                <a:lnTo>
                  <a:pt x="535" y="9"/>
                </a:lnTo>
                <a:lnTo>
                  <a:pt x="537" y="7"/>
                </a:lnTo>
                <a:lnTo>
                  <a:pt x="537" y="5"/>
                </a:lnTo>
                <a:lnTo>
                  <a:pt x="537" y="5"/>
                </a:lnTo>
                <a:lnTo>
                  <a:pt x="539" y="5"/>
                </a:lnTo>
                <a:lnTo>
                  <a:pt x="541" y="3"/>
                </a:lnTo>
                <a:lnTo>
                  <a:pt x="542" y="3"/>
                </a:lnTo>
                <a:lnTo>
                  <a:pt x="544" y="3"/>
                </a:lnTo>
                <a:lnTo>
                  <a:pt x="546" y="9"/>
                </a:lnTo>
                <a:lnTo>
                  <a:pt x="546" y="17"/>
                </a:lnTo>
                <a:lnTo>
                  <a:pt x="548" y="17"/>
                </a:lnTo>
                <a:lnTo>
                  <a:pt x="548" y="17"/>
                </a:lnTo>
                <a:lnTo>
                  <a:pt x="548" y="13"/>
                </a:lnTo>
                <a:lnTo>
                  <a:pt x="548" y="7"/>
                </a:lnTo>
                <a:lnTo>
                  <a:pt x="548" y="2"/>
                </a:lnTo>
                <a:lnTo>
                  <a:pt x="548" y="2"/>
                </a:lnTo>
                <a:lnTo>
                  <a:pt x="548" y="0"/>
                </a:lnTo>
                <a:lnTo>
                  <a:pt x="550" y="0"/>
                </a:lnTo>
                <a:lnTo>
                  <a:pt x="552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2" tIns="45706" rIns="91412" bIns="45706" numCol="1" anchor="t" anchorCtr="0" compatLnSpc="1">
            <a:prstTxWarp prst="textNoShape">
              <a:avLst/>
            </a:prstTxWarp>
          </a:bodyPr>
          <a:lstStyle/>
          <a:p>
            <a:endParaRPr lang="zh-CN" altLang="en-US" sz="2399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7" name="Freeform 72"/>
          <p:cNvSpPr>
            <a:spLocks noEditPoints="1"/>
          </p:cNvSpPr>
          <p:nvPr/>
        </p:nvSpPr>
        <p:spPr bwMode="auto">
          <a:xfrm>
            <a:off x="4808965" y="2272826"/>
            <a:ext cx="2146071" cy="1758168"/>
          </a:xfrm>
          <a:custGeom>
            <a:avLst/>
            <a:gdLst>
              <a:gd name="T0" fmla="*/ 327 w 558"/>
              <a:gd name="T1" fmla="*/ 198 h 457"/>
              <a:gd name="T2" fmla="*/ 472 w 558"/>
              <a:gd name="T3" fmla="*/ 158 h 457"/>
              <a:gd name="T4" fmla="*/ 53 w 558"/>
              <a:gd name="T5" fmla="*/ 421 h 457"/>
              <a:gd name="T6" fmla="*/ 45 w 558"/>
              <a:gd name="T7" fmla="*/ 306 h 457"/>
              <a:gd name="T8" fmla="*/ 356 w 558"/>
              <a:gd name="T9" fmla="*/ 186 h 457"/>
              <a:gd name="T10" fmla="*/ 386 w 558"/>
              <a:gd name="T11" fmla="*/ 179 h 457"/>
              <a:gd name="T12" fmla="*/ 453 w 558"/>
              <a:gd name="T13" fmla="*/ 162 h 457"/>
              <a:gd name="T14" fmla="*/ 343 w 558"/>
              <a:gd name="T15" fmla="*/ 192 h 457"/>
              <a:gd name="T16" fmla="*/ 87 w 558"/>
              <a:gd name="T17" fmla="*/ 407 h 457"/>
              <a:gd name="T18" fmla="*/ 165 w 558"/>
              <a:gd name="T19" fmla="*/ 392 h 457"/>
              <a:gd name="T20" fmla="*/ 127 w 558"/>
              <a:gd name="T21" fmla="*/ 413 h 457"/>
              <a:gd name="T22" fmla="*/ 501 w 558"/>
              <a:gd name="T23" fmla="*/ 160 h 457"/>
              <a:gd name="T24" fmla="*/ 464 w 558"/>
              <a:gd name="T25" fmla="*/ 156 h 457"/>
              <a:gd name="T26" fmla="*/ 276 w 558"/>
              <a:gd name="T27" fmla="*/ 217 h 457"/>
              <a:gd name="T28" fmla="*/ 436 w 558"/>
              <a:gd name="T29" fmla="*/ 160 h 457"/>
              <a:gd name="T30" fmla="*/ 164 w 558"/>
              <a:gd name="T31" fmla="*/ 405 h 457"/>
              <a:gd name="T32" fmla="*/ 360 w 558"/>
              <a:gd name="T33" fmla="*/ 185 h 457"/>
              <a:gd name="T34" fmla="*/ 112 w 558"/>
              <a:gd name="T35" fmla="*/ 424 h 457"/>
              <a:gd name="T36" fmla="*/ 247 w 558"/>
              <a:gd name="T37" fmla="*/ 278 h 457"/>
              <a:gd name="T38" fmla="*/ 405 w 558"/>
              <a:gd name="T39" fmla="*/ 158 h 457"/>
              <a:gd name="T40" fmla="*/ 306 w 558"/>
              <a:gd name="T41" fmla="*/ 190 h 457"/>
              <a:gd name="T42" fmla="*/ 80 w 558"/>
              <a:gd name="T43" fmla="*/ 411 h 457"/>
              <a:gd name="T44" fmla="*/ 57 w 558"/>
              <a:gd name="T45" fmla="*/ 388 h 457"/>
              <a:gd name="T46" fmla="*/ 329 w 558"/>
              <a:gd name="T47" fmla="*/ 177 h 457"/>
              <a:gd name="T48" fmla="*/ 379 w 558"/>
              <a:gd name="T49" fmla="*/ 181 h 457"/>
              <a:gd name="T50" fmla="*/ 531 w 558"/>
              <a:gd name="T51" fmla="*/ 44 h 457"/>
              <a:gd name="T52" fmla="*/ 139 w 558"/>
              <a:gd name="T53" fmla="*/ 400 h 457"/>
              <a:gd name="T54" fmla="*/ 259 w 558"/>
              <a:gd name="T55" fmla="*/ 245 h 457"/>
              <a:gd name="T56" fmla="*/ 42 w 558"/>
              <a:gd name="T57" fmla="*/ 339 h 457"/>
              <a:gd name="T58" fmla="*/ 112 w 558"/>
              <a:gd name="T59" fmla="*/ 363 h 457"/>
              <a:gd name="T60" fmla="*/ 183 w 558"/>
              <a:gd name="T61" fmla="*/ 384 h 457"/>
              <a:gd name="T62" fmla="*/ 211 w 558"/>
              <a:gd name="T63" fmla="*/ 312 h 457"/>
              <a:gd name="T64" fmla="*/ 45 w 558"/>
              <a:gd name="T65" fmla="*/ 289 h 457"/>
              <a:gd name="T66" fmla="*/ 141 w 558"/>
              <a:gd name="T67" fmla="*/ 362 h 457"/>
              <a:gd name="T68" fmla="*/ 85 w 558"/>
              <a:gd name="T69" fmla="*/ 301 h 457"/>
              <a:gd name="T70" fmla="*/ 91 w 558"/>
              <a:gd name="T71" fmla="*/ 263 h 457"/>
              <a:gd name="T72" fmla="*/ 127 w 558"/>
              <a:gd name="T73" fmla="*/ 263 h 457"/>
              <a:gd name="T74" fmla="*/ 171 w 558"/>
              <a:gd name="T75" fmla="*/ 207 h 457"/>
              <a:gd name="T76" fmla="*/ 125 w 558"/>
              <a:gd name="T77" fmla="*/ 280 h 457"/>
              <a:gd name="T78" fmla="*/ 74 w 558"/>
              <a:gd name="T79" fmla="*/ 274 h 457"/>
              <a:gd name="T80" fmla="*/ 196 w 558"/>
              <a:gd name="T81" fmla="*/ 287 h 457"/>
              <a:gd name="T82" fmla="*/ 493 w 558"/>
              <a:gd name="T83" fmla="*/ 141 h 457"/>
              <a:gd name="T84" fmla="*/ 470 w 558"/>
              <a:gd name="T85" fmla="*/ 122 h 457"/>
              <a:gd name="T86" fmla="*/ 407 w 558"/>
              <a:gd name="T87" fmla="*/ 87 h 457"/>
              <a:gd name="T88" fmla="*/ 358 w 558"/>
              <a:gd name="T89" fmla="*/ 68 h 457"/>
              <a:gd name="T90" fmla="*/ 409 w 558"/>
              <a:gd name="T91" fmla="*/ 80 h 457"/>
              <a:gd name="T92" fmla="*/ 472 w 558"/>
              <a:gd name="T93" fmla="*/ 106 h 457"/>
              <a:gd name="T94" fmla="*/ 508 w 558"/>
              <a:gd name="T95" fmla="*/ 40 h 457"/>
              <a:gd name="T96" fmla="*/ 527 w 558"/>
              <a:gd name="T97" fmla="*/ 30 h 457"/>
              <a:gd name="T98" fmla="*/ 423 w 558"/>
              <a:gd name="T99" fmla="*/ 13 h 457"/>
              <a:gd name="T100" fmla="*/ 293 w 558"/>
              <a:gd name="T101" fmla="*/ 40 h 457"/>
              <a:gd name="T102" fmla="*/ 546 w 558"/>
              <a:gd name="T103" fmla="*/ 13 h 457"/>
              <a:gd name="T104" fmla="*/ 514 w 558"/>
              <a:gd name="T105" fmla="*/ 169 h 457"/>
              <a:gd name="T106" fmla="*/ 426 w 558"/>
              <a:gd name="T107" fmla="*/ 186 h 457"/>
              <a:gd name="T108" fmla="*/ 377 w 558"/>
              <a:gd name="T109" fmla="*/ 194 h 457"/>
              <a:gd name="T110" fmla="*/ 247 w 558"/>
              <a:gd name="T111" fmla="*/ 314 h 457"/>
              <a:gd name="T112" fmla="*/ 221 w 558"/>
              <a:gd name="T113" fmla="*/ 398 h 457"/>
              <a:gd name="T114" fmla="*/ 80 w 558"/>
              <a:gd name="T115" fmla="*/ 445 h 457"/>
              <a:gd name="T116" fmla="*/ 47 w 558"/>
              <a:gd name="T117" fmla="*/ 443 h 457"/>
              <a:gd name="T118" fmla="*/ 9 w 558"/>
              <a:gd name="T119" fmla="*/ 388 h 457"/>
              <a:gd name="T120" fmla="*/ 26 w 558"/>
              <a:gd name="T121" fmla="*/ 198 h 457"/>
              <a:gd name="T122" fmla="*/ 51 w 558"/>
              <a:gd name="T123" fmla="*/ 162 h 457"/>
              <a:gd name="T124" fmla="*/ 127 w 558"/>
              <a:gd name="T125" fmla="*/ 164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58" h="457">
                <a:moveTo>
                  <a:pt x="493" y="99"/>
                </a:moveTo>
                <a:lnTo>
                  <a:pt x="495" y="97"/>
                </a:lnTo>
                <a:lnTo>
                  <a:pt x="495" y="97"/>
                </a:lnTo>
                <a:lnTo>
                  <a:pt x="495" y="95"/>
                </a:lnTo>
                <a:lnTo>
                  <a:pt x="495" y="95"/>
                </a:lnTo>
                <a:lnTo>
                  <a:pt x="493" y="95"/>
                </a:lnTo>
                <a:lnTo>
                  <a:pt x="493" y="99"/>
                </a:lnTo>
                <a:close/>
                <a:moveTo>
                  <a:pt x="40" y="390"/>
                </a:moveTo>
                <a:lnTo>
                  <a:pt x="42" y="390"/>
                </a:lnTo>
                <a:lnTo>
                  <a:pt x="42" y="392"/>
                </a:lnTo>
                <a:lnTo>
                  <a:pt x="42" y="392"/>
                </a:lnTo>
                <a:lnTo>
                  <a:pt x="44" y="392"/>
                </a:lnTo>
                <a:lnTo>
                  <a:pt x="42" y="392"/>
                </a:lnTo>
                <a:lnTo>
                  <a:pt x="42" y="390"/>
                </a:lnTo>
                <a:lnTo>
                  <a:pt x="40" y="390"/>
                </a:lnTo>
                <a:close/>
                <a:moveTo>
                  <a:pt x="396" y="175"/>
                </a:moveTo>
                <a:lnTo>
                  <a:pt x="398" y="175"/>
                </a:lnTo>
                <a:lnTo>
                  <a:pt x="398" y="175"/>
                </a:lnTo>
                <a:lnTo>
                  <a:pt x="398" y="175"/>
                </a:lnTo>
                <a:lnTo>
                  <a:pt x="398" y="175"/>
                </a:lnTo>
                <a:lnTo>
                  <a:pt x="398" y="173"/>
                </a:lnTo>
                <a:lnTo>
                  <a:pt x="398" y="173"/>
                </a:lnTo>
                <a:lnTo>
                  <a:pt x="398" y="173"/>
                </a:lnTo>
                <a:lnTo>
                  <a:pt x="396" y="173"/>
                </a:lnTo>
                <a:lnTo>
                  <a:pt x="396" y="175"/>
                </a:lnTo>
                <a:lnTo>
                  <a:pt x="396" y="175"/>
                </a:lnTo>
                <a:close/>
                <a:moveTo>
                  <a:pt x="329" y="196"/>
                </a:moveTo>
                <a:lnTo>
                  <a:pt x="327" y="198"/>
                </a:lnTo>
                <a:lnTo>
                  <a:pt x="327" y="198"/>
                </a:lnTo>
                <a:lnTo>
                  <a:pt x="329" y="198"/>
                </a:lnTo>
                <a:lnTo>
                  <a:pt x="331" y="196"/>
                </a:lnTo>
                <a:lnTo>
                  <a:pt x="329" y="196"/>
                </a:lnTo>
                <a:close/>
                <a:moveTo>
                  <a:pt x="63" y="426"/>
                </a:moveTo>
                <a:lnTo>
                  <a:pt x="63" y="424"/>
                </a:lnTo>
                <a:lnTo>
                  <a:pt x="63" y="424"/>
                </a:lnTo>
                <a:lnTo>
                  <a:pt x="61" y="423"/>
                </a:lnTo>
                <a:lnTo>
                  <a:pt x="61" y="424"/>
                </a:lnTo>
                <a:lnTo>
                  <a:pt x="61" y="426"/>
                </a:lnTo>
                <a:lnTo>
                  <a:pt x="63" y="426"/>
                </a:lnTo>
                <a:close/>
                <a:moveTo>
                  <a:pt x="520" y="103"/>
                </a:moveTo>
                <a:lnTo>
                  <a:pt x="518" y="105"/>
                </a:lnTo>
                <a:lnTo>
                  <a:pt x="518" y="106"/>
                </a:lnTo>
                <a:lnTo>
                  <a:pt x="520" y="105"/>
                </a:lnTo>
                <a:lnTo>
                  <a:pt x="520" y="103"/>
                </a:lnTo>
                <a:lnTo>
                  <a:pt x="520" y="99"/>
                </a:lnTo>
                <a:lnTo>
                  <a:pt x="520" y="101"/>
                </a:lnTo>
                <a:lnTo>
                  <a:pt x="520" y="103"/>
                </a:lnTo>
                <a:close/>
                <a:moveTo>
                  <a:pt x="55" y="316"/>
                </a:moveTo>
                <a:lnTo>
                  <a:pt x="53" y="314"/>
                </a:lnTo>
                <a:lnTo>
                  <a:pt x="51" y="312"/>
                </a:lnTo>
                <a:lnTo>
                  <a:pt x="49" y="310"/>
                </a:lnTo>
                <a:lnTo>
                  <a:pt x="51" y="312"/>
                </a:lnTo>
                <a:lnTo>
                  <a:pt x="53" y="314"/>
                </a:lnTo>
                <a:lnTo>
                  <a:pt x="55" y="316"/>
                </a:lnTo>
                <a:close/>
                <a:moveTo>
                  <a:pt x="470" y="162"/>
                </a:moveTo>
                <a:lnTo>
                  <a:pt x="472" y="158"/>
                </a:lnTo>
                <a:lnTo>
                  <a:pt x="470" y="158"/>
                </a:lnTo>
                <a:lnTo>
                  <a:pt x="470" y="158"/>
                </a:lnTo>
                <a:lnTo>
                  <a:pt x="470" y="160"/>
                </a:lnTo>
                <a:lnTo>
                  <a:pt x="468" y="160"/>
                </a:lnTo>
                <a:lnTo>
                  <a:pt x="470" y="162"/>
                </a:lnTo>
                <a:close/>
                <a:moveTo>
                  <a:pt x="423" y="173"/>
                </a:moveTo>
                <a:lnTo>
                  <a:pt x="424" y="173"/>
                </a:lnTo>
                <a:lnTo>
                  <a:pt x="424" y="171"/>
                </a:lnTo>
                <a:lnTo>
                  <a:pt x="424" y="169"/>
                </a:lnTo>
                <a:lnTo>
                  <a:pt x="424" y="167"/>
                </a:lnTo>
                <a:lnTo>
                  <a:pt x="423" y="167"/>
                </a:lnTo>
                <a:lnTo>
                  <a:pt x="423" y="173"/>
                </a:lnTo>
                <a:close/>
                <a:moveTo>
                  <a:pt x="66" y="430"/>
                </a:moveTo>
                <a:lnTo>
                  <a:pt x="66" y="430"/>
                </a:lnTo>
                <a:lnTo>
                  <a:pt x="66" y="430"/>
                </a:lnTo>
                <a:lnTo>
                  <a:pt x="66" y="430"/>
                </a:lnTo>
                <a:lnTo>
                  <a:pt x="68" y="432"/>
                </a:lnTo>
                <a:lnTo>
                  <a:pt x="68" y="432"/>
                </a:lnTo>
                <a:lnTo>
                  <a:pt x="70" y="432"/>
                </a:lnTo>
                <a:lnTo>
                  <a:pt x="70" y="430"/>
                </a:lnTo>
                <a:lnTo>
                  <a:pt x="68" y="430"/>
                </a:lnTo>
                <a:lnTo>
                  <a:pt x="66" y="430"/>
                </a:lnTo>
                <a:close/>
                <a:moveTo>
                  <a:pt x="59" y="424"/>
                </a:moveTo>
                <a:lnTo>
                  <a:pt x="59" y="424"/>
                </a:lnTo>
                <a:lnTo>
                  <a:pt x="57" y="423"/>
                </a:lnTo>
                <a:lnTo>
                  <a:pt x="55" y="421"/>
                </a:lnTo>
                <a:lnTo>
                  <a:pt x="55" y="421"/>
                </a:lnTo>
                <a:lnTo>
                  <a:pt x="53" y="421"/>
                </a:lnTo>
                <a:lnTo>
                  <a:pt x="53" y="421"/>
                </a:lnTo>
                <a:lnTo>
                  <a:pt x="55" y="423"/>
                </a:lnTo>
                <a:lnTo>
                  <a:pt x="57" y="424"/>
                </a:lnTo>
                <a:lnTo>
                  <a:pt x="59" y="424"/>
                </a:lnTo>
                <a:close/>
                <a:moveTo>
                  <a:pt x="463" y="162"/>
                </a:moveTo>
                <a:lnTo>
                  <a:pt x="461" y="164"/>
                </a:lnTo>
                <a:lnTo>
                  <a:pt x="461" y="165"/>
                </a:lnTo>
                <a:lnTo>
                  <a:pt x="461" y="165"/>
                </a:lnTo>
                <a:lnTo>
                  <a:pt x="463" y="164"/>
                </a:lnTo>
                <a:lnTo>
                  <a:pt x="463" y="158"/>
                </a:lnTo>
                <a:lnTo>
                  <a:pt x="463" y="160"/>
                </a:lnTo>
                <a:lnTo>
                  <a:pt x="463" y="160"/>
                </a:lnTo>
                <a:lnTo>
                  <a:pt x="463" y="162"/>
                </a:lnTo>
                <a:close/>
                <a:moveTo>
                  <a:pt x="470" y="95"/>
                </a:moveTo>
                <a:lnTo>
                  <a:pt x="470" y="95"/>
                </a:lnTo>
                <a:lnTo>
                  <a:pt x="470" y="99"/>
                </a:lnTo>
                <a:lnTo>
                  <a:pt x="470" y="101"/>
                </a:lnTo>
                <a:lnTo>
                  <a:pt x="472" y="103"/>
                </a:lnTo>
                <a:lnTo>
                  <a:pt x="472" y="101"/>
                </a:lnTo>
                <a:lnTo>
                  <a:pt x="472" y="97"/>
                </a:lnTo>
                <a:lnTo>
                  <a:pt x="472" y="95"/>
                </a:lnTo>
                <a:lnTo>
                  <a:pt x="472" y="95"/>
                </a:lnTo>
                <a:lnTo>
                  <a:pt x="470" y="95"/>
                </a:lnTo>
                <a:lnTo>
                  <a:pt x="470" y="95"/>
                </a:lnTo>
                <a:close/>
                <a:moveTo>
                  <a:pt x="51" y="310"/>
                </a:moveTo>
                <a:lnTo>
                  <a:pt x="51" y="310"/>
                </a:lnTo>
                <a:lnTo>
                  <a:pt x="53" y="308"/>
                </a:lnTo>
                <a:lnTo>
                  <a:pt x="45" y="306"/>
                </a:lnTo>
                <a:lnTo>
                  <a:pt x="47" y="308"/>
                </a:lnTo>
                <a:lnTo>
                  <a:pt x="49" y="308"/>
                </a:lnTo>
                <a:lnTo>
                  <a:pt x="51" y="310"/>
                </a:lnTo>
                <a:close/>
                <a:moveTo>
                  <a:pt x="259" y="236"/>
                </a:moveTo>
                <a:lnTo>
                  <a:pt x="257" y="236"/>
                </a:lnTo>
                <a:lnTo>
                  <a:pt x="257" y="238"/>
                </a:lnTo>
                <a:lnTo>
                  <a:pt x="257" y="238"/>
                </a:lnTo>
                <a:lnTo>
                  <a:pt x="259" y="240"/>
                </a:lnTo>
                <a:lnTo>
                  <a:pt x="261" y="238"/>
                </a:lnTo>
                <a:lnTo>
                  <a:pt x="261" y="238"/>
                </a:lnTo>
                <a:lnTo>
                  <a:pt x="259" y="236"/>
                </a:lnTo>
                <a:lnTo>
                  <a:pt x="259" y="234"/>
                </a:lnTo>
                <a:lnTo>
                  <a:pt x="259" y="234"/>
                </a:lnTo>
                <a:lnTo>
                  <a:pt x="259" y="236"/>
                </a:lnTo>
                <a:close/>
                <a:moveTo>
                  <a:pt x="118" y="398"/>
                </a:moveTo>
                <a:lnTo>
                  <a:pt x="116" y="398"/>
                </a:lnTo>
                <a:lnTo>
                  <a:pt x="116" y="400"/>
                </a:lnTo>
                <a:lnTo>
                  <a:pt x="120" y="402"/>
                </a:lnTo>
                <a:lnTo>
                  <a:pt x="122" y="405"/>
                </a:lnTo>
                <a:lnTo>
                  <a:pt x="120" y="400"/>
                </a:lnTo>
                <a:lnTo>
                  <a:pt x="120" y="398"/>
                </a:lnTo>
                <a:lnTo>
                  <a:pt x="118" y="398"/>
                </a:lnTo>
                <a:lnTo>
                  <a:pt x="118" y="398"/>
                </a:lnTo>
                <a:close/>
                <a:moveTo>
                  <a:pt x="354" y="183"/>
                </a:moveTo>
                <a:lnTo>
                  <a:pt x="354" y="185"/>
                </a:lnTo>
                <a:lnTo>
                  <a:pt x="354" y="186"/>
                </a:lnTo>
                <a:lnTo>
                  <a:pt x="354" y="186"/>
                </a:lnTo>
                <a:lnTo>
                  <a:pt x="356" y="186"/>
                </a:lnTo>
                <a:lnTo>
                  <a:pt x="358" y="186"/>
                </a:lnTo>
                <a:lnTo>
                  <a:pt x="356" y="185"/>
                </a:lnTo>
                <a:lnTo>
                  <a:pt x="356" y="183"/>
                </a:lnTo>
                <a:lnTo>
                  <a:pt x="354" y="179"/>
                </a:lnTo>
                <a:lnTo>
                  <a:pt x="354" y="181"/>
                </a:lnTo>
                <a:lnTo>
                  <a:pt x="354" y="183"/>
                </a:lnTo>
                <a:close/>
                <a:moveTo>
                  <a:pt x="55" y="356"/>
                </a:moveTo>
                <a:lnTo>
                  <a:pt x="51" y="352"/>
                </a:lnTo>
                <a:lnTo>
                  <a:pt x="45" y="348"/>
                </a:lnTo>
                <a:lnTo>
                  <a:pt x="40" y="344"/>
                </a:lnTo>
                <a:lnTo>
                  <a:pt x="45" y="350"/>
                </a:lnTo>
                <a:lnTo>
                  <a:pt x="49" y="354"/>
                </a:lnTo>
                <a:lnTo>
                  <a:pt x="55" y="356"/>
                </a:lnTo>
                <a:close/>
                <a:moveTo>
                  <a:pt x="105" y="403"/>
                </a:moveTo>
                <a:lnTo>
                  <a:pt x="105" y="403"/>
                </a:lnTo>
                <a:lnTo>
                  <a:pt x="105" y="403"/>
                </a:lnTo>
                <a:lnTo>
                  <a:pt x="106" y="405"/>
                </a:lnTo>
                <a:lnTo>
                  <a:pt x="108" y="409"/>
                </a:lnTo>
                <a:lnTo>
                  <a:pt x="110" y="409"/>
                </a:lnTo>
                <a:lnTo>
                  <a:pt x="108" y="407"/>
                </a:lnTo>
                <a:lnTo>
                  <a:pt x="108" y="405"/>
                </a:lnTo>
                <a:lnTo>
                  <a:pt x="108" y="403"/>
                </a:lnTo>
                <a:lnTo>
                  <a:pt x="106" y="402"/>
                </a:lnTo>
                <a:lnTo>
                  <a:pt x="105" y="402"/>
                </a:lnTo>
                <a:lnTo>
                  <a:pt x="105" y="403"/>
                </a:lnTo>
                <a:close/>
                <a:moveTo>
                  <a:pt x="384" y="169"/>
                </a:moveTo>
                <a:lnTo>
                  <a:pt x="384" y="181"/>
                </a:lnTo>
                <a:lnTo>
                  <a:pt x="386" y="179"/>
                </a:lnTo>
                <a:lnTo>
                  <a:pt x="388" y="179"/>
                </a:lnTo>
                <a:lnTo>
                  <a:pt x="386" y="173"/>
                </a:lnTo>
                <a:lnTo>
                  <a:pt x="384" y="169"/>
                </a:lnTo>
                <a:close/>
                <a:moveTo>
                  <a:pt x="177" y="196"/>
                </a:moveTo>
                <a:lnTo>
                  <a:pt x="175" y="196"/>
                </a:lnTo>
                <a:lnTo>
                  <a:pt x="175" y="194"/>
                </a:lnTo>
                <a:lnTo>
                  <a:pt x="175" y="192"/>
                </a:lnTo>
                <a:lnTo>
                  <a:pt x="177" y="190"/>
                </a:lnTo>
                <a:lnTo>
                  <a:pt x="175" y="190"/>
                </a:lnTo>
                <a:lnTo>
                  <a:pt x="177" y="188"/>
                </a:lnTo>
                <a:lnTo>
                  <a:pt x="177" y="188"/>
                </a:lnTo>
                <a:lnTo>
                  <a:pt x="179" y="188"/>
                </a:lnTo>
                <a:lnTo>
                  <a:pt x="181" y="188"/>
                </a:lnTo>
                <a:lnTo>
                  <a:pt x="179" y="188"/>
                </a:lnTo>
                <a:lnTo>
                  <a:pt x="179" y="188"/>
                </a:lnTo>
                <a:lnTo>
                  <a:pt x="179" y="190"/>
                </a:lnTo>
                <a:lnTo>
                  <a:pt x="179" y="192"/>
                </a:lnTo>
                <a:lnTo>
                  <a:pt x="177" y="194"/>
                </a:lnTo>
                <a:lnTo>
                  <a:pt x="177" y="196"/>
                </a:lnTo>
                <a:close/>
                <a:moveTo>
                  <a:pt x="314" y="198"/>
                </a:moveTo>
                <a:lnTo>
                  <a:pt x="314" y="198"/>
                </a:lnTo>
                <a:lnTo>
                  <a:pt x="314" y="209"/>
                </a:lnTo>
                <a:lnTo>
                  <a:pt x="316" y="207"/>
                </a:lnTo>
                <a:lnTo>
                  <a:pt x="318" y="207"/>
                </a:lnTo>
                <a:lnTo>
                  <a:pt x="318" y="205"/>
                </a:lnTo>
                <a:lnTo>
                  <a:pt x="314" y="198"/>
                </a:lnTo>
                <a:lnTo>
                  <a:pt x="314" y="198"/>
                </a:lnTo>
                <a:close/>
                <a:moveTo>
                  <a:pt x="453" y="162"/>
                </a:moveTo>
                <a:lnTo>
                  <a:pt x="451" y="169"/>
                </a:lnTo>
                <a:lnTo>
                  <a:pt x="449" y="173"/>
                </a:lnTo>
                <a:lnTo>
                  <a:pt x="451" y="175"/>
                </a:lnTo>
                <a:lnTo>
                  <a:pt x="455" y="175"/>
                </a:lnTo>
                <a:lnTo>
                  <a:pt x="453" y="169"/>
                </a:lnTo>
                <a:lnTo>
                  <a:pt x="453" y="162"/>
                </a:lnTo>
                <a:close/>
                <a:moveTo>
                  <a:pt x="299" y="207"/>
                </a:moveTo>
                <a:lnTo>
                  <a:pt x="299" y="207"/>
                </a:lnTo>
                <a:lnTo>
                  <a:pt x="299" y="209"/>
                </a:lnTo>
                <a:lnTo>
                  <a:pt x="297" y="209"/>
                </a:lnTo>
                <a:lnTo>
                  <a:pt x="299" y="209"/>
                </a:lnTo>
                <a:lnTo>
                  <a:pt x="299" y="211"/>
                </a:lnTo>
                <a:lnTo>
                  <a:pt x="299" y="211"/>
                </a:lnTo>
                <a:lnTo>
                  <a:pt x="301" y="211"/>
                </a:lnTo>
                <a:lnTo>
                  <a:pt x="301" y="217"/>
                </a:lnTo>
                <a:lnTo>
                  <a:pt x="303" y="215"/>
                </a:lnTo>
                <a:lnTo>
                  <a:pt x="304" y="215"/>
                </a:lnTo>
                <a:lnTo>
                  <a:pt x="306" y="213"/>
                </a:lnTo>
                <a:lnTo>
                  <a:pt x="303" y="211"/>
                </a:lnTo>
                <a:lnTo>
                  <a:pt x="301" y="209"/>
                </a:lnTo>
                <a:lnTo>
                  <a:pt x="301" y="207"/>
                </a:lnTo>
                <a:lnTo>
                  <a:pt x="299" y="207"/>
                </a:lnTo>
                <a:lnTo>
                  <a:pt x="299" y="205"/>
                </a:lnTo>
                <a:lnTo>
                  <a:pt x="299" y="207"/>
                </a:lnTo>
                <a:close/>
                <a:moveTo>
                  <a:pt x="343" y="185"/>
                </a:moveTo>
                <a:lnTo>
                  <a:pt x="343" y="188"/>
                </a:lnTo>
                <a:lnTo>
                  <a:pt x="343" y="190"/>
                </a:lnTo>
                <a:lnTo>
                  <a:pt x="343" y="192"/>
                </a:lnTo>
                <a:lnTo>
                  <a:pt x="344" y="192"/>
                </a:lnTo>
                <a:lnTo>
                  <a:pt x="346" y="192"/>
                </a:lnTo>
                <a:lnTo>
                  <a:pt x="348" y="190"/>
                </a:lnTo>
                <a:lnTo>
                  <a:pt x="344" y="186"/>
                </a:lnTo>
                <a:lnTo>
                  <a:pt x="343" y="181"/>
                </a:lnTo>
                <a:lnTo>
                  <a:pt x="343" y="183"/>
                </a:lnTo>
                <a:lnTo>
                  <a:pt x="343" y="185"/>
                </a:lnTo>
                <a:close/>
                <a:moveTo>
                  <a:pt x="68" y="415"/>
                </a:moveTo>
                <a:lnTo>
                  <a:pt x="80" y="424"/>
                </a:lnTo>
                <a:lnTo>
                  <a:pt x="89" y="432"/>
                </a:lnTo>
                <a:lnTo>
                  <a:pt x="78" y="421"/>
                </a:lnTo>
                <a:lnTo>
                  <a:pt x="76" y="419"/>
                </a:lnTo>
                <a:lnTo>
                  <a:pt x="72" y="417"/>
                </a:lnTo>
                <a:lnTo>
                  <a:pt x="70" y="415"/>
                </a:lnTo>
                <a:lnTo>
                  <a:pt x="68" y="415"/>
                </a:lnTo>
                <a:close/>
                <a:moveTo>
                  <a:pt x="457" y="156"/>
                </a:moveTo>
                <a:lnTo>
                  <a:pt x="457" y="156"/>
                </a:lnTo>
                <a:lnTo>
                  <a:pt x="455" y="158"/>
                </a:lnTo>
                <a:lnTo>
                  <a:pt x="457" y="160"/>
                </a:lnTo>
                <a:lnTo>
                  <a:pt x="457" y="164"/>
                </a:lnTo>
                <a:lnTo>
                  <a:pt x="457" y="167"/>
                </a:lnTo>
                <a:lnTo>
                  <a:pt x="459" y="162"/>
                </a:lnTo>
                <a:lnTo>
                  <a:pt x="461" y="156"/>
                </a:lnTo>
                <a:lnTo>
                  <a:pt x="459" y="156"/>
                </a:lnTo>
                <a:lnTo>
                  <a:pt x="457" y="156"/>
                </a:lnTo>
                <a:close/>
                <a:moveTo>
                  <a:pt x="91" y="407"/>
                </a:moveTo>
                <a:lnTo>
                  <a:pt x="89" y="407"/>
                </a:lnTo>
                <a:lnTo>
                  <a:pt x="87" y="407"/>
                </a:lnTo>
                <a:lnTo>
                  <a:pt x="97" y="415"/>
                </a:lnTo>
                <a:lnTo>
                  <a:pt x="97" y="417"/>
                </a:lnTo>
                <a:lnTo>
                  <a:pt x="99" y="417"/>
                </a:lnTo>
                <a:lnTo>
                  <a:pt x="101" y="419"/>
                </a:lnTo>
                <a:lnTo>
                  <a:pt x="101" y="419"/>
                </a:lnTo>
                <a:lnTo>
                  <a:pt x="97" y="415"/>
                </a:lnTo>
                <a:lnTo>
                  <a:pt x="95" y="411"/>
                </a:lnTo>
                <a:lnTo>
                  <a:pt x="93" y="407"/>
                </a:lnTo>
                <a:lnTo>
                  <a:pt x="93" y="407"/>
                </a:lnTo>
                <a:lnTo>
                  <a:pt x="91" y="407"/>
                </a:lnTo>
                <a:lnTo>
                  <a:pt x="91" y="407"/>
                </a:lnTo>
                <a:close/>
                <a:moveTo>
                  <a:pt x="419" y="160"/>
                </a:moveTo>
                <a:lnTo>
                  <a:pt x="417" y="164"/>
                </a:lnTo>
                <a:lnTo>
                  <a:pt x="417" y="167"/>
                </a:lnTo>
                <a:lnTo>
                  <a:pt x="417" y="167"/>
                </a:lnTo>
                <a:lnTo>
                  <a:pt x="417" y="169"/>
                </a:lnTo>
                <a:lnTo>
                  <a:pt x="417" y="171"/>
                </a:lnTo>
                <a:lnTo>
                  <a:pt x="417" y="171"/>
                </a:lnTo>
                <a:lnTo>
                  <a:pt x="417" y="171"/>
                </a:lnTo>
                <a:lnTo>
                  <a:pt x="419" y="171"/>
                </a:lnTo>
                <a:lnTo>
                  <a:pt x="419" y="171"/>
                </a:lnTo>
                <a:lnTo>
                  <a:pt x="421" y="165"/>
                </a:lnTo>
                <a:lnTo>
                  <a:pt x="421" y="158"/>
                </a:lnTo>
                <a:lnTo>
                  <a:pt x="421" y="156"/>
                </a:lnTo>
                <a:lnTo>
                  <a:pt x="419" y="156"/>
                </a:lnTo>
                <a:lnTo>
                  <a:pt x="419" y="158"/>
                </a:lnTo>
                <a:lnTo>
                  <a:pt x="419" y="160"/>
                </a:lnTo>
                <a:close/>
                <a:moveTo>
                  <a:pt x="165" y="392"/>
                </a:moveTo>
                <a:lnTo>
                  <a:pt x="169" y="402"/>
                </a:lnTo>
                <a:lnTo>
                  <a:pt x="171" y="402"/>
                </a:lnTo>
                <a:lnTo>
                  <a:pt x="175" y="402"/>
                </a:lnTo>
                <a:lnTo>
                  <a:pt x="173" y="398"/>
                </a:lnTo>
                <a:lnTo>
                  <a:pt x="171" y="398"/>
                </a:lnTo>
                <a:lnTo>
                  <a:pt x="169" y="396"/>
                </a:lnTo>
                <a:lnTo>
                  <a:pt x="169" y="394"/>
                </a:lnTo>
                <a:lnTo>
                  <a:pt x="167" y="392"/>
                </a:lnTo>
                <a:lnTo>
                  <a:pt x="165" y="392"/>
                </a:lnTo>
                <a:lnTo>
                  <a:pt x="165" y="392"/>
                </a:lnTo>
                <a:close/>
                <a:moveTo>
                  <a:pt x="411" y="162"/>
                </a:moveTo>
                <a:lnTo>
                  <a:pt x="409" y="173"/>
                </a:lnTo>
                <a:lnTo>
                  <a:pt x="413" y="173"/>
                </a:lnTo>
                <a:lnTo>
                  <a:pt x="415" y="173"/>
                </a:lnTo>
                <a:lnTo>
                  <a:pt x="413" y="167"/>
                </a:lnTo>
                <a:lnTo>
                  <a:pt x="413" y="162"/>
                </a:lnTo>
                <a:lnTo>
                  <a:pt x="413" y="156"/>
                </a:lnTo>
                <a:lnTo>
                  <a:pt x="411" y="160"/>
                </a:lnTo>
                <a:lnTo>
                  <a:pt x="411" y="162"/>
                </a:lnTo>
                <a:close/>
                <a:moveTo>
                  <a:pt x="129" y="405"/>
                </a:moveTo>
                <a:lnTo>
                  <a:pt x="129" y="405"/>
                </a:lnTo>
                <a:lnTo>
                  <a:pt x="129" y="403"/>
                </a:lnTo>
                <a:lnTo>
                  <a:pt x="127" y="403"/>
                </a:lnTo>
                <a:lnTo>
                  <a:pt x="125" y="402"/>
                </a:lnTo>
                <a:lnTo>
                  <a:pt x="125" y="402"/>
                </a:lnTo>
                <a:lnTo>
                  <a:pt x="124" y="400"/>
                </a:lnTo>
                <a:lnTo>
                  <a:pt x="125" y="407"/>
                </a:lnTo>
                <a:lnTo>
                  <a:pt x="127" y="413"/>
                </a:lnTo>
                <a:lnTo>
                  <a:pt x="131" y="417"/>
                </a:lnTo>
                <a:lnTo>
                  <a:pt x="133" y="417"/>
                </a:lnTo>
                <a:lnTo>
                  <a:pt x="133" y="417"/>
                </a:lnTo>
                <a:lnTo>
                  <a:pt x="131" y="413"/>
                </a:lnTo>
                <a:lnTo>
                  <a:pt x="129" y="409"/>
                </a:lnTo>
                <a:lnTo>
                  <a:pt x="129" y="407"/>
                </a:lnTo>
                <a:lnTo>
                  <a:pt x="129" y="407"/>
                </a:lnTo>
                <a:lnTo>
                  <a:pt x="129" y="405"/>
                </a:lnTo>
                <a:close/>
                <a:moveTo>
                  <a:pt x="226" y="325"/>
                </a:moveTo>
                <a:lnTo>
                  <a:pt x="230" y="331"/>
                </a:lnTo>
                <a:lnTo>
                  <a:pt x="236" y="337"/>
                </a:lnTo>
                <a:lnTo>
                  <a:pt x="236" y="333"/>
                </a:lnTo>
                <a:lnTo>
                  <a:pt x="236" y="329"/>
                </a:lnTo>
                <a:lnTo>
                  <a:pt x="226" y="325"/>
                </a:lnTo>
                <a:close/>
                <a:moveTo>
                  <a:pt x="501" y="160"/>
                </a:moveTo>
                <a:lnTo>
                  <a:pt x="497" y="158"/>
                </a:lnTo>
                <a:lnTo>
                  <a:pt x="495" y="158"/>
                </a:lnTo>
                <a:lnTo>
                  <a:pt x="491" y="158"/>
                </a:lnTo>
                <a:lnTo>
                  <a:pt x="491" y="160"/>
                </a:lnTo>
                <a:lnTo>
                  <a:pt x="491" y="162"/>
                </a:lnTo>
                <a:lnTo>
                  <a:pt x="489" y="164"/>
                </a:lnTo>
                <a:lnTo>
                  <a:pt x="491" y="165"/>
                </a:lnTo>
                <a:lnTo>
                  <a:pt x="491" y="167"/>
                </a:lnTo>
                <a:lnTo>
                  <a:pt x="495" y="165"/>
                </a:lnTo>
                <a:lnTo>
                  <a:pt x="499" y="162"/>
                </a:lnTo>
                <a:lnTo>
                  <a:pt x="501" y="160"/>
                </a:lnTo>
                <a:lnTo>
                  <a:pt x="501" y="160"/>
                </a:lnTo>
                <a:lnTo>
                  <a:pt x="501" y="160"/>
                </a:lnTo>
                <a:lnTo>
                  <a:pt x="501" y="160"/>
                </a:lnTo>
                <a:close/>
                <a:moveTo>
                  <a:pt x="449" y="162"/>
                </a:moveTo>
                <a:lnTo>
                  <a:pt x="449" y="156"/>
                </a:lnTo>
                <a:lnTo>
                  <a:pt x="445" y="156"/>
                </a:lnTo>
                <a:lnTo>
                  <a:pt x="445" y="160"/>
                </a:lnTo>
                <a:lnTo>
                  <a:pt x="445" y="162"/>
                </a:lnTo>
                <a:lnTo>
                  <a:pt x="445" y="164"/>
                </a:lnTo>
                <a:lnTo>
                  <a:pt x="443" y="164"/>
                </a:lnTo>
                <a:lnTo>
                  <a:pt x="443" y="169"/>
                </a:lnTo>
                <a:lnTo>
                  <a:pt x="445" y="173"/>
                </a:lnTo>
                <a:lnTo>
                  <a:pt x="447" y="169"/>
                </a:lnTo>
                <a:lnTo>
                  <a:pt x="447" y="165"/>
                </a:lnTo>
                <a:lnTo>
                  <a:pt x="449" y="162"/>
                </a:lnTo>
                <a:close/>
                <a:moveTo>
                  <a:pt x="464" y="156"/>
                </a:moveTo>
                <a:lnTo>
                  <a:pt x="464" y="158"/>
                </a:lnTo>
                <a:lnTo>
                  <a:pt x="464" y="160"/>
                </a:lnTo>
                <a:lnTo>
                  <a:pt x="463" y="167"/>
                </a:lnTo>
                <a:lnTo>
                  <a:pt x="459" y="177"/>
                </a:lnTo>
                <a:lnTo>
                  <a:pt x="461" y="177"/>
                </a:lnTo>
                <a:lnTo>
                  <a:pt x="463" y="177"/>
                </a:lnTo>
                <a:lnTo>
                  <a:pt x="464" y="177"/>
                </a:lnTo>
                <a:lnTo>
                  <a:pt x="464" y="171"/>
                </a:lnTo>
                <a:lnTo>
                  <a:pt x="464" y="165"/>
                </a:lnTo>
                <a:lnTo>
                  <a:pt x="466" y="160"/>
                </a:lnTo>
                <a:lnTo>
                  <a:pt x="466" y="158"/>
                </a:lnTo>
                <a:lnTo>
                  <a:pt x="466" y="156"/>
                </a:lnTo>
                <a:lnTo>
                  <a:pt x="466" y="156"/>
                </a:lnTo>
                <a:lnTo>
                  <a:pt x="464" y="156"/>
                </a:lnTo>
                <a:close/>
                <a:moveTo>
                  <a:pt x="346" y="167"/>
                </a:moveTo>
                <a:lnTo>
                  <a:pt x="344" y="169"/>
                </a:lnTo>
                <a:lnTo>
                  <a:pt x="344" y="169"/>
                </a:lnTo>
                <a:lnTo>
                  <a:pt x="343" y="171"/>
                </a:lnTo>
                <a:lnTo>
                  <a:pt x="344" y="177"/>
                </a:lnTo>
                <a:lnTo>
                  <a:pt x="348" y="183"/>
                </a:lnTo>
                <a:lnTo>
                  <a:pt x="348" y="183"/>
                </a:lnTo>
                <a:lnTo>
                  <a:pt x="348" y="183"/>
                </a:lnTo>
                <a:lnTo>
                  <a:pt x="350" y="183"/>
                </a:lnTo>
                <a:lnTo>
                  <a:pt x="350" y="183"/>
                </a:lnTo>
                <a:lnTo>
                  <a:pt x="350" y="177"/>
                </a:lnTo>
                <a:lnTo>
                  <a:pt x="348" y="171"/>
                </a:lnTo>
                <a:lnTo>
                  <a:pt x="348" y="171"/>
                </a:lnTo>
                <a:lnTo>
                  <a:pt x="348" y="169"/>
                </a:lnTo>
                <a:lnTo>
                  <a:pt x="348" y="167"/>
                </a:lnTo>
                <a:lnTo>
                  <a:pt x="348" y="167"/>
                </a:lnTo>
                <a:lnTo>
                  <a:pt x="346" y="167"/>
                </a:lnTo>
                <a:close/>
                <a:moveTo>
                  <a:pt x="442" y="171"/>
                </a:moveTo>
                <a:lnTo>
                  <a:pt x="442" y="171"/>
                </a:lnTo>
                <a:lnTo>
                  <a:pt x="442" y="171"/>
                </a:lnTo>
                <a:lnTo>
                  <a:pt x="442" y="164"/>
                </a:lnTo>
                <a:lnTo>
                  <a:pt x="442" y="156"/>
                </a:lnTo>
                <a:lnTo>
                  <a:pt x="440" y="156"/>
                </a:lnTo>
                <a:lnTo>
                  <a:pt x="440" y="156"/>
                </a:lnTo>
                <a:lnTo>
                  <a:pt x="434" y="171"/>
                </a:lnTo>
                <a:lnTo>
                  <a:pt x="438" y="171"/>
                </a:lnTo>
                <a:lnTo>
                  <a:pt x="442" y="171"/>
                </a:lnTo>
                <a:close/>
                <a:moveTo>
                  <a:pt x="276" y="217"/>
                </a:moveTo>
                <a:lnTo>
                  <a:pt x="274" y="221"/>
                </a:lnTo>
                <a:lnTo>
                  <a:pt x="270" y="223"/>
                </a:lnTo>
                <a:lnTo>
                  <a:pt x="268" y="224"/>
                </a:lnTo>
                <a:lnTo>
                  <a:pt x="272" y="226"/>
                </a:lnTo>
                <a:lnTo>
                  <a:pt x="276" y="228"/>
                </a:lnTo>
                <a:lnTo>
                  <a:pt x="278" y="232"/>
                </a:lnTo>
                <a:lnTo>
                  <a:pt x="278" y="224"/>
                </a:lnTo>
                <a:lnTo>
                  <a:pt x="278" y="219"/>
                </a:lnTo>
                <a:lnTo>
                  <a:pt x="278" y="217"/>
                </a:lnTo>
                <a:lnTo>
                  <a:pt x="276" y="217"/>
                </a:lnTo>
                <a:lnTo>
                  <a:pt x="276" y="217"/>
                </a:lnTo>
                <a:close/>
                <a:moveTo>
                  <a:pt x="386" y="160"/>
                </a:moveTo>
                <a:lnTo>
                  <a:pt x="386" y="160"/>
                </a:lnTo>
                <a:lnTo>
                  <a:pt x="386" y="162"/>
                </a:lnTo>
                <a:lnTo>
                  <a:pt x="388" y="165"/>
                </a:lnTo>
                <a:lnTo>
                  <a:pt x="388" y="169"/>
                </a:lnTo>
                <a:lnTo>
                  <a:pt x="390" y="173"/>
                </a:lnTo>
                <a:lnTo>
                  <a:pt x="390" y="175"/>
                </a:lnTo>
                <a:lnTo>
                  <a:pt x="392" y="175"/>
                </a:lnTo>
                <a:lnTo>
                  <a:pt x="392" y="175"/>
                </a:lnTo>
                <a:lnTo>
                  <a:pt x="392" y="173"/>
                </a:lnTo>
                <a:lnTo>
                  <a:pt x="394" y="165"/>
                </a:lnTo>
                <a:lnTo>
                  <a:pt x="394" y="158"/>
                </a:lnTo>
                <a:lnTo>
                  <a:pt x="390" y="158"/>
                </a:lnTo>
                <a:lnTo>
                  <a:pt x="386" y="160"/>
                </a:lnTo>
                <a:close/>
                <a:moveTo>
                  <a:pt x="436" y="162"/>
                </a:moveTo>
                <a:lnTo>
                  <a:pt x="436" y="162"/>
                </a:lnTo>
                <a:lnTo>
                  <a:pt x="436" y="160"/>
                </a:lnTo>
                <a:lnTo>
                  <a:pt x="436" y="158"/>
                </a:lnTo>
                <a:lnTo>
                  <a:pt x="436" y="158"/>
                </a:lnTo>
                <a:lnTo>
                  <a:pt x="434" y="160"/>
                </a:lnTo>
                <a:lnTo>
                  <a:pt x="434" y="158"/>
                </a:lnTo>
                <a:lnTo>
                  <a:pt x="434" y="158"/>
                </a:lnTo>
                <a:lnTo>
                  <a:pt x="436" y="156"/>
                </a:lnTo>
                <a:lnTo>
                  <a:pt x="428" y="156"/>
                </a:lnTo>
                <a:lnTo>
                  <a:pt x="428" y="158"/>
                </a:lnTo>
                <a:lnTo>
                  <a:pt x="428" y="162"/>
                </a:lnTo>
                <a:lnTo>
                  <a:pt x="426" y="164"/>
                </a:lnTo>
                <a:lnTo>
                  <a:pt x="426" y="165"/>
                </a:lnTo>
                <a:lnTo>
                  <a:pt x="426" y="169"/>
                </a:lnTo>
                <a:lnTo>
                  <a:pt x="426" y="171"/>
                </a:lnTo>
                <a:lnTo>
                  <a:pt x="426" y="171"/>
                </a:lnTo>
                <a:lnTo>
                  <a:pt x="428" y="171"/>
                </a:lnTo>
                <a:lnTo>
                  <a:pt x="430" y="171"/>
                </a:lnTo>
                <a:lnTo>
                  <a:pt x="432" y="169"/>
                </a:lnTo>
                <a:lnTo>
                  <a:pt x="432" y="167"/>
                </a:lnTo>
                <a:lnTo>
                  <a:pt x="434" y="165"/>
                </a:lnTo>
                <a:lnTo>
                  <a:pt x="434" y="164"/>
                </a:lnTo>
                <a:lnTo>
                  <a:pt x="434" y="162"/>
                </a:lnTo>
                <a:lnTo>
                  <a:pt x="434" y="160"/>
                </a:lnTo>
                <a:lnTo>
                  <a:pt x="434" y="162"/>
                </a:lnTo>
                <a:lnTo>
                  <a:pt x="436" y="162"/>
                </a:lnTo>
                <a:close/>
                <a:moveTo>
                  <a:pt x="154" y="396"/>
                </a:moveTo>
                <a:lnTo>
                  <a:pt x="154" y="402"/>
                </a:lnTo>
                <a:lnTo>
                  <a:pt x="154" y="409"/>
                </a:lnTo>
                <a:lnTo>
                  <a:pt x="164" y="405"/>
                </a:lnTo>
                <a:lnTo>
                  <a:pt x="162" y="403"/>
                </a:lnTo>
                <a:lnTo>
                  <a:pt x="162" y="402"/>
                </a:lnTo>
                <a:lnTo>
                  <a:pt x="162" y="400"/>
                </a:lnTo>
                <a:lnTo>
                  <a:pt x="160" y="398"/>
                </a:lnTo>
                <a:lnTo>
                  <a:pt x="156" y="394"/>
                </a:lnTo>
                <a:lnTo>
                  <a:pt x="154" y="392"/>
                </a:lnTo>
                <a:lnTo>
                  <a:pt x="154" y="394"/>
                </a:lnTo>
                <a:lnTo>
                  <a:pt x="154" y="396"/>
                </a:lnTo>
                <a:close/>
                <a:moveTo>
                  <a:pt x="282" y="217"/>
                </a:moveTo>
                <a:lnTo>
                  <a:pt x="282" y="219"/>
                </a:lnTo>
                <a:lnTo>
                  <a:pt x="282" y="219"/>
                </a:lnTo>
                <a:lnTo>
                  <a:pt x="284" y="226"/>
                </a:lnTo>
                <a:lnTo>
                  <a:pt x="284" y="232"/>
                </a:lnTo>
                <a:lnTo>
                  <a:pt x="285" y="234"/>
                </a:lnTo>
                <a:lnTo>
                  <a:pt x="285" y="232"/>
                </a:lnTo>
                <a:lnTo>
                  <a:pt x="291" y="228"/>
                </a:lnTo>
                <a:lnTo>
                  <a:pt x="295" y="224"/>
                </a:lnTo>
                <a:lnTo>
                  <a:pt x="282" y="217"/>
                </a:lnTo>
                <a:close/>
                <a:moveTo>
                  <a:pt x="360" y="164"/>
                </a:moveTo>
                <a:lnTo>
                  <a:pt x="356" y="164"/>
                </a:lnTo>
                <a:lnTo>
                  <a:pt x="354" y="165"/>
                </a:lnTo>
                <a:lnTo>
                  <a:pt x="358" y="179"/>
                </a:lnTo>
                <a:lnTo>
                  <a:pt x="360" y="179"/>
                </a:lnTo>
                <a:lnTo>
                  <a:pt x="360" y="179"/>
                </a:lnTo>
                <a:lnTo>
                  <a:pt x="358" y="181"/>
                </a:lnTo>
                <a:lnTo>
                  <a:pt x="360" y="183"/>
                </a:lnTo>
                <a:lnTo>
                  <a:pt x="360" y="183"/>
                </a:lnTo>
                <a:lnTo>
                  <a:pt x="360" y="185"/>
                </a:lnTo>
                <a:lnTo>
                  <a:pt x="362" y="185"/>
                </a:lnTo>
                <a:lnTo>
                  <a:pt x="362" y="175"/>
                </a:lnTo>
                <a:lnTo>
                  <a:pt x="362" y="167"/>
                </a:lnTo>
                <a:lnTo>
                  <a:pt x="362" y="165"/>
                </a:lnTo>
                <a:lnTo>
                  <a:pt x="362" y="164"/>
                </a:lnTo>
                <a:lnTo>
                  <a:pt x="362" y="164"/>
                </a:lnTo>
                <a:lnTo>
                  <a:pt x="360" y="164"/>
                </a:lnTo>
                <a:close/>
                <a:moveTo>
                  <a:pt x="59" y="419"/>
                </a:moveTo>
                <a:lnTo>
                  <a:pt x="59" y="419"/>
                </a:lnTo>
                <a:lnTo>
                  <a:pt x="59" y="419"/>
                </a:lnTo>
                <a:lnTo>
                  <a:pt x="66" y="426"/>
                </a:lnTo>
                <a:lnTo>
                  <a:pt x="74" y="432"/>
                </a:lnTo>
                <a:lnTo>
                  <a:pt x="76" y="436"/>
                </a:lnTo>
                <a:lnTo>
                  <a:pt x="80" y="436"/>
                </a:lnTo>
                <a:lnTo>
                  <a:pt x="82" y="436"/>
                </a:lnTo>
                <a:lnTo>
                  <a:pt x="82" y="434"/>
                </a:lnTo>
                <a:lnTo>
                  <a:pt x="82" y="434"/>
                </a:lnTo>
                <a:lnTo>
                  <a:pt x="72" y="426"/>
                </a:lnTo>
                <a:lnTo>
                  <a:pt x="63" y="419"/>
                </a:lnTo>
                <a:lnTo>
                  <a:pt x="63" y="417"/>
                </a:lnTo>
                <a:lnTo>
                  <a:pt x="61" y="417"/>
                </a:lnTo>
                <a:lnTo>
                  <a:pt x="59" y="419"/>
                </a:lnTo>
                <a:close/>
                <a:moveTo>
                  <a:pt x="97" y="405"/>
                </a:moveTo>
                <a:lnTo>
                  <a:pt x="97" y="405"/>
                </a:lnTo>
                <a:lnTo>
                  <a:pt x="101" y="415"/>
                </a:lnTo>
                <a:lnTo>
                  <a:pt x="108" y="424"/>
                </a:lnTo>
                <a:lnTo>
                  <a:pt x="110" y="424"/>
                </a:lnTo>
                <a:lnTo>
                  <a:pt x="112" y="424"/>
                </a:lnTo>
                <a:lnTo>
                  <a:pt x="114" y="424"/>
                </a:lnTo>
                <a:lnTo>
                  <a:pt x="110" y="419"/>
                </a:lnTo>
                <a:lnTo>
                  <a:pt x="106" y="413"/>
                </a:lnTo>
                <a:lnTo>
                  <a:pt x="103" y="407"/>
                </a:lnTo>
                <a:lnTo>
                  <a:pt x="99" y="405"/>
                </a:lnTo>
                <a:lnTo>
                  <a:pt x="97" y="405"/>
                </a:lnTo>
                <a:close/>
                <a:moveTo>
                  <a:pt x="122" y="415"/>
                </a:moveTo>
                <a:lnTo>
                  <a:pt x="118" y="409"/>
                </a:lnTo>
                <a:lnTo>
                  <a:pt x="116" y="405"/>
                </a:lnTo>
                <a:lnTo>
                  <a:pt x="114" y="400"/>
                </a:lnTo>
                <a:lnTo>
                  <a:pt x="108" y="400"/>
                </a:lnTo>
                <a:lnTo>
                  <a:pt x="114" y="411"/>
                </a:lnTo>
                <a:lnTo>
                  <a:pt x="120" y="423"/>
                </a:lnTo>
                <a:lnTo>
                  <a:pt x="122" y="421"/>
                </a:lnTo>
                <a:lnTo>
                  <a:pt x="124" y="421"/>
                </a:lnTo>
                <a:lnTo>
                  <a:pt x="122" y="415"/>
                </a:lnTo>
                <a:close/>
                <a:moveTo>
                  <a:pt x="249" y="274"/>
                </a:moveTo>
                <a:lnTo>
                  <a:pt x="245" y="272"/>
                </a:lnTo>
                <a:lnTo>
                  <a:pt x="244" y="270"/>
                </a:lnTo>
                <a:lnTo>
                  <a:pt x="240" y="270"/>
                </a:lnTo>
                <a:lnTo>
                  <a:pt x="240" y="278"/>
                </a:lnTo>
                <a:lnTo>
                  <a:pt x="236" y="285"/>
                </a:lnTo>
                <a:lnTo>
                  <a:pt x="234" y="291"/>
                </a:lnTo>
                <a:lnTo>
                  <a:pt x="238" y="289"/>
                </a:lnTo>
                <a:lnTo>
                  <a:pt x="240" y="285"/>
                </a:lnTo>
                <a:lnTo>
                  <a:pt x="242" y="282"/>
                </a:lnTo>
                <a:lnTo>
                  <a:pt x="244" y="280"/>
                </a:lnTo>
                <a:lnTo>
                  <a:pt x="247" y="278"/>
                </a:lnTo>
                <a:lnTo>
                  <a:pt x="249" y="274"/>
                </a:lnTo>
                <a:close/>
                <a:moveTo>
                  <a:pt x="186" y="386"/>
                </a:moveTo>
                <a:lnTo>
                  <a:pt x="184" y="388"/>
                </a:lnTo>
                <a:lnTo>
                  <a:pt x="184" y="390"/>
                </a:lnTo>
                <a:lnTo>
                  <a:pt x="183" y="392"/>
                </a:lnTo>
                <a:lnTo>
                  <a:pt x="183" y="394"/>
                </a:lnTo>
                <a:lnTo>
                  <a:pt x="183" y="396"/>
                </a:lnTo>
                <a:lnTo>
                  <a:pt x="183" y="398"/>
                </a:lnTo>
                <a:lnTo>
                  <a:pt x="204" y="390"/>
                </a:lnTo>
                <a:lnTo>
                  <a:pt x="196" y="388"/>
                </a:lnTo>
                <a:lnTo>
                  <a:pt x="188" y="386"/>
                </a:lnTo>
                <a:lnTo>
                  <a:pt x="186" y="386"/>
                </a:lnTo>
                <a:lnTo>
                  <a:pt x="186" y="386"/>
                </a:lnTo>
                <a:close/>
                <a:moveTo>
                  <a:pt x="402" y="158"/>
                </a:moveTo>
                <a:lnTo>
                  <a:pt x="400" y="158"/>
                </a:lnTo>
                <a:lnTo>
                  <a:pt x="400" y="158"/>
                </a:lnTo>
                <a:lnTo>
                  <a:pt x="400" y="160"/>
                </a:lnTo>
                <a:lnTo>
                  <a:pt x="400" y="162"/>
                </a:lnTo>
                <a:lnTo>
                  <a:pt x="400" y="164"/>
                </a:lnTo>
                <a:lnTo>
                  <a:pt x="402" y="165"/>
                </a:lnTo>
                <a:lnTo>
                  <a:pt x="402" y="171"/>
                </a:lnTo>
                <a:lnTo>
                  <a:pt x="400" y="175"/>
                </a:lnTo>
                <a:lnTo>
                  <a:pt x="402" y="175"/>
                </a:lnTo>
                <a:lnTo>
                  <a:pt x="403" y="175"/>
                </a:lnTo>
                <a:lnTo>
                  <a:pt x="405" y="175"/>
                </a:lnTo>
                <a:lnTo>
                  <a:pt x="407" y="165"/>
                </a:lnTo>
                <a:lnTo>
                  <a:pt x="407" y="156"/>
                </a:lnTo>
                <a:lnTo>
                  <a:pt x="405" y="158"/>
                </a:lnTo>
                <a:lnTo>
                  <a:pt x="402" y="158"/>
                </a:lnTo>
                <a:close/>
                <a:moveTo>
                  <a:pt x="291" y="204"/>
                </a:moveTo>
                <a:lnTo>
                  <a:pt x="285" y="207"/>
                </a:lnTo>
                <a:lnTo>
                  <a:pt x="282" y="211"/>
                </a:lnTo>
                <a:lnTo>
                  <a:pt x="287" y="215"/>
                </a:lnTo>
                <a:lnTo>
                  <a:pt x="295" y="219"/>
                </a:lnTo>
                <a:lnTo>
                  <a:pt x="295" y="213"/>
                </a:lnTo>
                <a:lnTo>
                  <a:pt x="293" y="207"/>
                </a:lnTo>
                <a:lnTo>
                  <a:pt x="293" y="205"/>
                </a:lnTo>
                <a:lnTo>
                  <a:pt x="293" y="204"/>
                </a:lnTo>
                <a:lnTo>
                  <a:pt x="291" y="204"/>
                </a:lnTo>
                <a:close/>
                <a:moveTo>
                  <a:pt x="70" y="318"/>
                </a:moveTo>
                <a:lnTo>
                  <a:pt x="68" y="316"/>
                </a:lnTo>
                <a:lnTo>
                  <a:pt x="68" y="314"/>
                </a:lnTo>
                <a:lnTo>
                  <a:pt x="66" y="314"/>
                </a:lnTo>
                <a:lnTo>
                  <a:pt x="66" y="312"/>
                </a:lnTo>
                <a:lnTo>
                  <a:pt x="65" y="312"/>
                </a:lnTo>
                <a:lnTo>
                  <a:pt x="63" y="310"/>
                </a:lnTo>
                <a:lnTo>
                  <a:pt x="59" y="306"/>
                </a:lnTo>
                <a:lnTo>
                  <a:pt x="57" y="304"/>
                </a:lnTo>
                <a:lnTo>
                  <a:pt x="51" y="301"/>
                </a:lnTo>
                <a:lnTo>
                  <a:pt x="45" y="295"/>
                </a:lnTo>
                <a:lnTo>
                  <a:pt x="45" y="299"/>
                </a:lnTo>
                <a:lnTo>
                  <a:pt x="45" y="301"/>
                </a:lnTo>
                <a:lnTo>
                  <a:pt x="45" y="301"/>
                </a:lnTo>
                <a:lnTo>
                  <a:pt x="57" y="310"/>
                </a:lnTo>
                <a:lnTo>
                  <a:pt x="70" y="318"/>
                </a:lnTo>
                <a:close/>
                <a:moveTo>
                  <a:pt x="306" y="190"/>
                </a:moveTo>
                <a:lnTo>
                  <a:pt x="304" y="192"/>
                </a:lnTo>
                <a:lnTo>
                  <a:pt x="303" y="192"/>
                </a:lnTo>
                <a:lnTo>
                  <a:pt x="301" y="194"/>
                </a:lnTo>
                <a:lnTo>
                  <a:pt x="301" y="196"/>
                </a:lnTo>
                <a:lnTo>
                  <a:pt x="299" y="198"/>
                </a:lnTo>
                <a:lnTo>
                  <a:pt x="299" y="198"/>
                </a:lnTo>
                <a:lnTo>
                  <a:pt x="303" y="204"/>
                </a:lnTo>
                <a:lnTo>
                  <a:pt x="308" y="209"/>
                </a:lnTo>
                <a:lnTo>
                  <a:pt x="310" y="204"/>
                </a:lnTo>
                <a:lnTo>
                  <a:pt x="308" y="196"/>
                </a:lnTo>
                <a:lnTo>
                  <a:pt x="308" y="194"/>
                </a:lnTo>
                <a:lnTo>
                  <a:pt x="308" y="192"/>
                </a:lnTo>
                <a:lnTo>
                  <a:pt x="308" y="190"/>
                </a:lnTo>
                <a:lnTo>
                  <a:pt x="306" y="190"/>
                </a:lnTo>
                <a:close/>
                <a:moveTo>
                  <a:pt x="318" y="183"/>
                </a:moveTo>
                <a:lnTo>
                  <a:pt x="314" y="185"/>
                </a:lnTo>
                <a:lnTo>
                  <a:pt x="312" y="186"/>
                </a:lnTo>
                <a:lnTo>
                  <a:pt x="316" y="192"/>
                </a:lnTo>
                <a:lnTo>
                  <a:pt x="318" y="198"/>
                </a:lnTo>
                <a:lnTo>
                  <a:pt x="322" y="204"/>
                </a:lnTo>
                <a:lnTo>
                  <a:pt x="324" y="202"/>
                </a:lnTo>
                <a:lnTo>
                  <a:pt x="324" y="202"/>
                </a:lnTo>
                <a:lnTo>
                  <a:pt x="324" y="190"/>
                </a:lnTo>
                <a:lnTo>
                  <a:pt x="322" y="181"/>
                </a:lnTo>
                <a:lnTo>
                  <a:pt x="318" y="183"/>
                </a:lnTo>
                <a:close/>
                <a:moveTo>
                  <a:pt x="84" y="409"/>
                </a:moveTo>
                <a:lnTo>
                  <a:pt x="82" y="409"/>
                </a:lnTo>
                <a:lnTo>
                  <a:pt x="80" y="411"/>
                </a:lnTo>
                <a:lnTo>
                  <a:pt x="82" y="413"/>
                </a:lnTo>
                <a:lnTo>
                  <a:pt x="84" y="417"/>
                </a:lnTo>
                <a:lnTo>
                  <a:pt x="85" y="417"/>
                </a:lnTo>
                <a:lnTo>
                  <a:pt x="85" y="419"/>
                </a:lnTo>
                <a:lnTo>
                  <a:pt x="85" y="419"/>
                </a:lnTo>
                <a:lnTo>
                  <a:pt x="91" y="424"/>
                </a:lnTo>
                <a:lnTo>
                  <a:pt x="97" y="430"/>
                </a:lnTo>
                <a:lnTo>
                  <a:pt x="99" y="430"/>
                </a:lnTo>
                <a:lnTo>
                  <a:pt x="103" y="428"/>
                </a:lnTo>
                <a:lnTo>
                  <a:pt x="103" y="428"/>
                </a:lnTo>
                <a:lnTo>
                  <a:pt x="103" y="428"/>
                </a:lnTo>
                <a:lnTo>
                  <a:pt x="89" y="415"/>
                </a:lnTo>
                <a:lnTo>
                  <a:pt x="87" y="415"/>
                </a:lnTo>
                <a:lnTo>
                  <a:pt x="85" y="413"/>
                </a:lnTo>
                <a:lnTo>
                  <a:pt x="85" y="411"/>
                </a:lnTo>
                <a:lnTo>
                  <a:pt x="85" y="409"/>
                </a:lnTo>
                <a:lnTo>
                  <a:pt x="84" y="409"/>
                </a:lnTo>
                <a:close/>
                <a:moveTo>
                  <a:pt x="40" y="379"/>
                </a:moveTo>
                <a:lnTo>
                  <a:pt x="40" y="379"/>
                </a:lnTo>
                <a:lnTo>
                  <a:pt x="40" y="379"/>
                </a:lnTo>
                <a:lnTo>
                  <a:pt x="40" y="381"/>
                </a:lnTo>
                <a:lnTo>
                  <a:pt x="40" y="381"/>
                </a:lnTo>
                <a:lnTo>
                  <a:pt x="42" y="383"/>
                </a:lnTo>
                <a:lnTo>
                  <a:pt x="42" y="381"/>
                </a:lnTo>
                <a:lnTo>
                  <a:pt x="44" y="384"/>
                </a:lnTo>
                <a:lnTo>
                  <a:pt x="47" y="388"/>
                </a:lnTo>
                <a:lnTo>
                  <a:pt x="51" y="390"/>
                </a:lnTo>
                <a:lnTo>
                  <a:pt x="57" y="388"/>
                </a:lnTo>
                <a:lnTo>
                  <a:pt x="61" y="386"/>
                </a:lnTo>
                <a:lnTo>
                  <a:pt x="51" y="381"/>
                </a:lnTo>
                <a:lnTo>
                  <a:pt x="42" y="375"/>
                </a:lnTo>
                <a:lnTo>
                  <a:pt x="40" y="375"/>
                </a:lnTo>
                <a:lnTo>
                  <a:pt x="40" y="377"/>
                </a:lnTo>
                <a:lnTo>
                  <a:pt x="40" y="379"/>
                </a:lnTo>
                <a:close/>
                <a:moveTo>
                  <a:pt x="482" y="167"/>
                </a:moveTo>
                <a:lnTo>
                  <a:pt x="485" y="164"/>
                </a:lnTo>
                <a:lnTo>
                  <a:pt x="489" y="158"/>
                </a:lnTo>
                <a:lnTo>
                  <a:pt x="485" y="158"/>
                </a:lnTo>
                <a:lnTo>
                  <a:pt x="482" y="158"/>
                </a:lnTo>
                <a:lnTo>
                  <a:pt x="476" y="158"/>
                </a:lnTo>
                <a:lnTo>
                  <a:pt x="476" y="162"/>
                </a:lnTo>
                <a:lnTo>
                  <a:pt x="474" y="164"/>
                </a:lnTo>
                <a:lnTo>
                  <a:pt x="474" y="167"/>
                </a:lnTo>
                <a:lnTo>
                  <a:pt x="474" y="167"/>
                </a:lnTo>
                <a:lnTo>
                  <a:pt x="474" y="167"/>
                </a:lnTo>
                <a:lnTo>
                  <a:pt x="472" y="167"/>
                </a:lnTo>
                <a:lnTo>
                  <a:pt x="472" y="169"/>
                </a:lnTo>
                <a:lnTo>
                  <a:pt x="470" y="171"/>
                </a:lnTo>
                <a:lnTo>
                  <a:pt x="470" y="173"/>
                </a:lnTo>
                <a:lnTo>
                  <a:pt x="470" y="175"/>
                </a:lnTo>
                <a:lnTo>
                  <a:pt x="476" y="175"/>
                </a:lnTo>
                <a:lnTo>
                  <a:pt x="480" y="171"/>
                </a:lnTo>
                <a:lnTo>
                  <a:pt x="482" y="167"/>
                </a:lnTo>
                <a:close/>
                <a:moveTo>
                  <a:pt x="335" y="173"/>
                </a:moveTo>
                <a:lnTo>
                  <a:pt x="331" y="175"/>
                </a:lnTo>
                <a:lnTo>
                  <a:pt x="329" y="177"/>
                </a:lnTo>
                <a:lnTo>
                  <a:pt x="325" y="179"/>
                </a:lnTo>
                <a:lnTo>
                  <a:pt x="325" y="181"/>
                </a:lnTo>
                <a:lnTo>
                  <a:pt x="325" y="183"/>
                </a:lnTo>
                <a:lnTo>
                  <a:pt x="327" y="185"/>
                </a:lnTo>
                <a:lnTo>
                  <a:pt x="331" y="188"/>
                </a:lnTo>
                <a:lnTo>
                  <a:pt x="335" y="192"/>
                </a:lnTo>
                <a:lnTo>
                  <a:pt x="335" y="194"/>
                </a:lnTo>
                <a:lnTo>
                  <a:pt x="337" y="194"/>
                </a:lnTo>
                <a:lnTo>
                  <a:pt x="337" y="192"/>
                </a:lnTo>
                <a:lnTo>
                  <a:pt x="339" y="186"/>
                </a:lnTo>
                <a:lnTo>
                  <a:pt x="339" y="181"/>
                </a:lnTo>
                <a:lnTo>
                  <a:pt x="337" y="173"/>
                </a:lnTo>
                <a:lnTo>
                  <a:pt x="337" y="173"/>
                </a:lnTo>
                <a:lnTo>
                  <a:pt x="335" y="173"/>
                </a:lnTo>
                <a:close/>
                <a:moveTo>
                  <a:pt x="371" y="160"/>
                </a:moveTo>
                <a:lnTo>
                  <a:pt x="369" y="162"/>
                </a:lnTo>
                <a:lnTo>
                  <a:pt x="367" y="162"/>
                </a:lnTo>
                <a:lnTo>
                  <a:pt x="369" y="167"/>
                </a:lnTo>
                <a:lnTo>
                  <a:pt x="369" y="173"/>
                </a:lnTo>
                <a:lnTo>
                  <a:pt x="369" y="175"/>
                </a:lnTo>
                <a:lnTo>
                  <a:pt x="369" y="177"/>
                </a:lnTo>
                <a:lnTo>
                  <a:pt x="371" y="177"/>
                </a:lnTo>
                <a:lnTo>
                  <a:pt x="373" y="179"/>
                </a:lnTo>
                <a:lnTo>
                  <a:pt x="373" y="181"/>
                </a:lnTo>
                <a:lnTo>
                  <a:pt x="373" y="181"/>
                </a:lnTo>
                <a:lnTo>
                  <a:pt x="375" y="183"/>
                </a:lnTo>
                <a:lnTo>
                  <a:pt x="377" y="183"/>
                </a:lnTo>
                <a:lnTo>
                  <a:pt x="379" y="181"/>
                </a:lnTo>
                <a:lnTo>
                  <a:pt x="379" y="175"/>
                </a:lnTo>
                <a:lnTo>
                  <a:pt x="381" y="167"/>
                </a:lnTo>
                <a:lnTo>
                  <a:pt x="379" y="160"/>
                </a:lnTo>
                <a:lnTo>
                  <a:pt x="375" y="160"/>
                </a:lnTo>
                <a:lnTo>
                  <a:pt x="371" y="160"/>
                </a:lnTo>
                <a:close/>
                <a:moveTo>
                  <a:pt x="49" y="207"/>
                </a:moveTo>
                <a:lnTo>
                  <a:pt x="44" y="242"/>
                </a:lnTo>
                <a:lnTo>
                  <a:pt x="42" y="278"/>
                </a:lnTo>
                <a:lnTo>
                  <a:pt x="42" y="278"/>
                </a:lnTo>
                <a:lnTo>
                  <a:pt x="42" y="278"/>
                </a:lnTo>
                <a:lnTo>
                  <a:pt x="44" y="278"/>
                </a:lnTo>
                <a:lnTo>
                  <a:pt x="45" y="261"/>
                </a:lnTo>
                <a:lnTo>
                  <a:pt x="47" y="242"/>
                </a:lnTo>
                <a:lnTo>
                  <a:pt x="49" y="240"/>
                </a:lnTo>
                <a:lnTo>
                  <a:pt x="47" y="240"/>
                </a:lnTo>
                <a:lnTo>
                  <a:pt x="51" y="207"/>
                </a:lnTo>
                <a:lnTo>
                  <a:pt x="51" y="207"/>
                </a:lnTo>
                <a:lnTo>
                  <a:pt x="51" y="205"/>
                </a:lnTo>
                <a:lnTo>
                  <a:pt x="49" y="204"/>
                </a:lnTo>
                <a:lnTo>
                  <a:pt x="49" y="205"/>
                </a:lnTo>
                <a:lnTo>
                  <a:pt x="49" y="207"/>
                </a:lnTo>
                <a:close/>
                <a:moveTo>
                  <a:pt x="535" y="32"/>
                </a:moveTo>
                <a:lnTo>
                  <a:pt x="533" y="36"/>
                </a:lnTo>
                <a:lnTo>
                  <a:pt x="533" y="38"/>
                </a:lnTo>
                <a:lnTo>
                  <a:pt x="533" y="40"/>
                </a:lnTo>
                <a:lnTo>
                  <a:pt x="533" y="42"/>
                </a:lnTo>
                <a:lnTo>
                  <a:pt x="531" y="44"/>
                </a:lnTo>
                <a:lnTo>
                  <a:pt x="531" y="44"/>
                </a:lnTo>
                <a:lnTo>
                  <a:pt x="531" y="42"/>
                </a:lnTo>
                <a:lnTo>
                  <a:pt x="529" y="49"/>
                </a:lnTo>
                <a:lnTo>
                  <a:pt x="529" y="55"/>
                </a:lnTo>
                <a:lnTo>
                  <a:pt x="529" y="59"/>
                </a:lnTo>
                <a:lnTo>
                  <a:pt x="527" y="61"/>
                </a:lnTo>
                <a:lnTo>
                  <a:pt x="527" y="63"/>
                </a:lnTo>
                <a:lnTo>
                  <a:pt x="527" y="65"/>
                </a:lnTo>
                <a:lnTo>
                  <a:pt x="527" y="66"/>
                </a:lnTo>
                <a:lnTo>
                  <a:pt x="525" y="76"/>
                </a:lnTo>
                <a:lnTo>
                  <a:pt x="523" y="84"/>
                </a:lnTo>
                <a:lnTo>
                  <a:pt x="522" y="93"/>
                </a:lnTo>
                <a:lnTo>
                  <a:pt x="522" y="95"/>
                </a:lnTo>
                <a:lnTo>
                  <a:pt x="522" y="95"/>
                </a:lnTo>
                <a:lnTo>
                  <a:pt x="522" y="97"/>
                </a:lnTo>
                <a:lnTo>
                  <a:pt x="522" y="97"/>
                </a:lnTo>
                <a:lnTo>
                  <a:pt x="531" y="66"/>
                </a:lnTo>
                <a:lnTo>
                  <a:pt x="539" y="34"/>
                </a:lnTo>
                <a:lnTo>
                  <a:pt x="537" y="34"/>
                </a:lnTo>
                <a:lnTo>
                  <a:pt x="537" y="32"/>
                </a:lnTo>
                <a:lnTo>
                  <a:pt x="535" y="32"/>
                </a:lnTo>
                <a:close/>
                <a:moveTo>
                  <a:pt x="150" y="386"/>
                </a:moveTo>
                <a:lnTo>
                  <a:pt x="148" y="388"/>
                </a:lnTo>
                <a:lnTo>
                  <a:pt x="146" y="388"/>
                </a:lnTo>
                <a:lnTo>
                  <a:pt x="125" y="396"/>
                </a:lnTo>
                <a:lnTo>
                  <a:pt x="133" y="405"/>
                </a:lnTo>
                <a:lnTo>
                  <a:pt x="139" y="415"/>
                </a:lnTo>
                <a:lnTo>
                  <a:pt x="143" y="413"/>
                </a:lnTo>
                <a:lnTo>
                  <a:pt x="139" y="400"/>
                </a:lnTo>
                <a:lnTo>
                  <a:pt x="139" y="398"/>
                </a:lnTo>
                <a:lnTo>
                  <a:pt x="141" y="396"/>
                </a:lnTo>
                <a:lnTo>
                  <a:pt x="143" y="396"/>
                </a:lnTo>
                <a:lnTo>
                  <a:pt x="143" y="398"/>
                </a:lnTo>
                <a:lnTo>
                  <a:pt x="145" y="400"/>
                </a:lnTo>
                <a:lnTo>
                  <a:pt x="145" y="403"/>
                </a:lnTo>
                <a:lnTo>
                  <a:pt x="146" y="407"/>
                </a:lnTo>
                <a:lnTo>
                  <a:pt x="148" y="411"/>
                </a:lnTo>
                <a:lnTo>
                  <a:pt x="150" y="411"/>
                </a:lnTo>
                <a:lnTo>
                  <a:pt x="150" y="409"/>
                </a:lnTo>
                <a:lnTo>
                  <a:pt x="152" y="409"/>
                </a:lnTo>
                <a:lnTo>
                  <a:pt x="152" y="407"/>
                </a:lnTo>
                <a:lnTo>
                  <a:pt x="150" y="405"/>
                </a:lnTo>
                <a:lnTo>
                  <a:pt x="150" y="405"/>
                </a:lnTo>
                <a:lnTo>
                  <a:pt x="150" y="400"/>
                </a:lnTo>
                <a:lnTo>
                  <a:pt x="150" y="392"/>
                </a:lnTo>
                <a:lnTo>
                  <a:pt x="150" y="386"/>
                </a:lnTo>
                <a:close/>
                <a:moveTo>
                  <a:pt x="263" y="230"/>
                </a:moveTo>
                <a:lnTo>
                  <a:pt x="263" y="230"/>
                </a:lnTo>
                <a:lnTo>
                  <a:pt x="263" y="230"/>
                </a:lnTo>
                <a:lnTo>
                  <a:pt x="263" y="234"/>
                </a:lnTo>
                <a:lnTo>
                  <a:pt x="264" y="238"/>
                </a:lnTo>
                <a:lnTo>
                  <a:pt x="264" y="240"/>
                </a:lnTo>
                <a:lnTo>
                  <a:pt x="266" y="244"/>
                </a:lnTo>
                <a:lnTo>
                  <a:pt x="264" y="245"/>
                </a:lnTo>
                <a:lnTo>
                  <a:pt x="263" y="247"/>
                </a:lnTo>
                <a:lnTo>
                  <a:pt x="261" y="247"/>
                </a:lnTo>
                <a:lnTo>
                  <a:pt x="259" y="245"/>
                </a:lnTo>
                <a:lnTo>
                  <a:pt x="257" y="244"/>
                </a:lnTo>
                <a:lnTo>
                  <a:pt x="255" y="244"/>
                </a:lnTo>
                <a:lnTo>
                  <a:pt x="257" y="249"/>
                </a:lnTo>
                <a:lnTo>
                  <a:pt x="257" y="257"/>
                </a:lnTo>
                <a:lnTo>
                  <a:pt x="255" y="263"/>
                </a:lnTo>
                <a:lnTo>
                  <a:pt x="253" y="268"/>
                </a:lnTo>
                <a:lnTo>
                  <a:pt x="266" y="253"/>
                </a:lnTo>
                <a:lnTo>
                  <a:pt x="278" y="240"/>
                </a:lnTo>
                <a:lnTo>
                  <a:pt x="276" y="236"/>
                </a:lnTo>
                <a:lnTo>
                  <a:pt x="272" y="234"/>
                </a:lnTo>
                <a:lnTo>
                  <a:pt x="270" y="232"/>
                </a:lnTo>
                <a:lnTo>
                  <a:pt x="266" y="230"/>
                </a:lnTo>
                <a:lnTo>
                  <a:pt x="266" y="228"/>
                </a:lnTo>
                <a:lnTo>
                  <a:pt x="264" y="228"/>
                </a:lnTo>
                <a:lnTo>
                  <a:pt x="263" y="230"/>
                </a:lnTo>
                <a:close/>
                <a:moveTo>
                  <a:pt x="42" y="354"/>
                </a:moveTo>
                <a:lnTo>
                  <a:pt x="42" y="358"/>
                </a:lnTo>
                <a:lnTo>
                  <a:pt x="42" y="360"/>
                </a:lnTo>
                <a:lnTo>
                  <a:pt x="44" y="362"/>
                </a:lnTo>
                <a:lnTo>
                  <a:pt x="51" y="369"/>
                </a:lnTo>
                <a:lnTo>
                  <a:pt x="61" y="377"/>
                </a:lnTo>
                <a:lnTo>
                  <a:pt x="70" y="384"/>
                </a:lnTo>
                <a:lnTo>
                  <a:pt x="85" y="381"/>
                </a:lnTo>
                <a:lnTo>
                  <a:pt x="55" y="362"/>
                </a:lnTo>
                <a:lnTo>
                  <a:pt x="49" y="358"/>
                </a:lnTo>
                <a:lnTo>
                  <a:pt x="42" y="354"/>
                </a:lnTo>
                <a:close/>
                <a:moveTo>
                  <a:pt x="42" y="339"/>
                </a:moveTo>
                <a:lnTo>
                  <a:pt x="42" y="339"/>
                </a:lnTo>
                <a:lnTo>
                  <a:pt x="42" y="341"/>
                </a:lnTo>
                <a:lnTo>
                  <a:pt x="93" y="377"/>
                </a:lnTo>
                <a:lnTo>
                  <a:pt x="110" y="375"/>
                </a:lnTo>
                <a:lnTo>
                  <a:pt x="42" y="337"/>
                </a:lnTo>
                <a:lnTo>
                  <a:pt x="42" y="337"/>
                </a:lnTo>
                <a:lnTo>
                  <a:pt x="42" y="337"/>
                </a:lnTo>
                <a:lnTo>
                  <a:pt x="42" y="339"/>
                </a:lnTo>
                <a:close/>
                <a:moveTo>
                  <a:pt x="55" y="316"/>
                </a:moveTo>
                <a:lnTo>
                  <a:pt x="61" y="322"/>
                </a:lnTo>
                <a:lnTo>
                  <a:pt x="66" y="327"/>
                </a:lnTo>
                <a:lnTo>
                  <a:pt x="122" y="371"/>
                </a:lnTo>
                <a:lnTo>
                  <a:pt x="127" y="369"/>
                </a:lnTo>
                <a:lnTo>
                  <a:pt x="135" y="369"/>
                </a:lnTo>
                <a:lnTo>
                  <a:pt x="143" y="369"/>
                </a:lnTo>
                <a:lnTo>
                  <a:pt x="103" y="344"/>
                </a:lnTo>
                <a:lnTo>
                  <a:pt x="55" y="316"/>
                </a:lnTo>
                <a:close/>
                <a:moveTo>
                  <a:pt x="44" y="331"/>
                </a:moveTo>
                <a:lnTo>
                  <a:pt x="45" y="331"/>
                </a:lnTo>
                <a:lnTo>
                  <a:pt x="45" y="333"/>
                </a:lnTo>
                <a:lnTo>
                  <a:pt x="47" y="333"/>
                </a:lnTo>
                <a:lnTo>
                  <a:pt x="82" y="352"/>
                </a:lnTo>
                <a:lnTo>
                  <a:pt x="116" y="371"/>
                </a:lnTo>
                <a:lnTo>
                  <a:pt x="118" y="371"/>
                </a:lnTo>
                <a:lnTo>
                  <a:pt x="118" y="371"/>
                </a:lnTo>
                <a:lnTo>
                  <a:pt x="120" y="369"/>
                </a:lnTo>
                <a:lnTo>
                  <a:pt x="118" y="369"/>
                </a:lnTo>
                <a:lnTo>
                  <a:pt x="114" y="365"/>
                </a:lnTo>
                <a:lnTo>
                  <a:pt x="112" y="363"/>
                </a:lnTo>
                <a:lnTo>
                  <a:pt x="110" y="363"/>
                </a:lnTo>
                <a:lnTo>
                  <a:pt x="108" y="363"/>
                </a:lnTo>
                <a:lnTo>
                  <a:pt x="108" y="363"/>
                </a:lnTo>
                <a:lnTo>
                  <a:pt x="108" y="363"/>
                </a:lnTo>
                <a:lnTo>
                  <a:pt x="105" y="362"/>
                </a:lnTo>
                <a:lnTo>
                  <a:pt x="101" y="360"/>
                </a:lnTo>
                <a:lnTo>
                  <a:pt x="99" y="358"/>
                </a:lnTo>
                <a:lnTo>
                  <a:pt x="95" y="354"/>
                </a:lnTo>
                <a:lnTo>
                  <a:pt x="93" y="354"/>
                </a:lnTo>
                <a:lnTo>
                  <a:pt x="93" y="352"/>
                </a:lnTo>
                <a:lnTo>
                  <a:pt x="93" y="350"/>
                </a:lnTo>
                <a:lnTo>
                  <a:pt x="91" y="350"/>
                </a:lnTo>
                <a:lnTo>
                  <a:pt x="89" y="352"/>
                </a:lnTo>
                <a:lnTo>
                  <a:pt x="89" y="350"/>
                </a:lnTo>
                <a:lnTo>
                  <a:pt x="89" y="350"/>
                </a:lnTo>
                <a:lnTo>
                  <a:pt x="87" y="350"/>
                </a:lnTo>
                <a:lnTo>
                  <a:pt x="44" y="312"/>
                </a:lnTo>
                <a:lnTo>
                  <a:pt x="44" y="320"/>
                </a:lnTo>
                <a:lnTo>
                  <a:pt x="42" y="325"/>
                </a:lnTo>
                <a:lnTo>
                  <a:pt x="42" y="329"/>
                </a:lnTo>
                <a:lnTo>
                  <a:pt x="44" y="331"/>
                </a:lnTo>
                <a:close/>
                <a:moveTo>
                  <a:pt x="179" y="398"/>
                </a:moveTo>
                <a:lnTo>
                  <a:pt x="179" y="398"/>
                </a:lnTo>
                <a:lnTo>
                  <a:pt x="181" y="400"/>
                </a:lnTo>
                <a:lnTo>
                  <a:pt x="179" y="394"/>
                </a:lnTo>
                <a:lnTo>
                  <a:pt x="179" y="392"/>
                </a:lnTo>
                <a:lnTo>
                  <a:pt x="181" y="386"/>
                </a:lnTo>
                <a:lnTo>
                  <a:pt x="183" y="384"/>
                </a:lnTo>
                <a:lnTo>
                  <a:pt x="186" y="383"/>
                </a:lnTo>
                <a:lnTo>
                  <a:pt x="190" y="383"/>
                </a:lnTo>
                <a:lnTo>
                  <a:pt x="196" y="383"/>
                </a:lnTo>
                <a:lnTo>
                  <a:pt x="202" y="384"/>
                </a:lnTo>
                <a:lnTo>
                  <a:pt x="205" y="386"/>
                </a:lnTo>
                <a:lnTo>
                  <a:pt x="209" y="388"/>
                </a:lnTo>
                <a:lnTo>
                  <a:pt x="213" y="386"/>
                </a:lnTo>
                <a:lnTo>
                  <a:pt x="217" y="384"/>
                </a:lnTo>
                <a:lnTo>
                  <a:pt x="219" y="375"/>
                </a:lnTo>
                <a:lnTo>
                  <a:pt x="223" y="365"/>
                </a:lnTo>
                <a:lnTo>
                  <a:pt x="188" y="375"/>
                </a:lnTo>
                <a:lnTo>
                  <a:pt x="154" y="386"/>
                </a:lnTo>
                <a:lnTo>
                  <a:pt x="160" y="392"/>
                </a:lnTo>
                <a:lnTo>
                  <a:pt x="162" y="392"/>
                </a:lnTo>
                <a:lnTo>
                  <a:pt x="162" y="390"/>
                </a:lnTo>
                <a:lnTo>
                  <a:pt x="162" y="390"/>
                </a:lnTo>
                <a:lnTo>
                  <a:pt x="160" y="388"/>
                </a:lnTo>
                <a:lnTo>
                  <a:pt x="162" y="386"/>
                </a:lnTo>
                <a:lnTo>
                  <a:pt x="162" y="384"/>
                </a:lnTo>
                <a:lnTo>
                  <a:pt x="164" y="386"/>
                </a:lnTo>
                <a:lnTo>
                  <a:pt x="171" y="392"/>
                </a:lnTo>
                <a:lnTo>
                  <a:pt x="179" y="398"/>
                </a:lnTo>
                <a:close/>
                <a:moveTo>
                  <a:pt x="249" y="245"/>
                </a:moveTo>
                <a:lnTo>
                  <a:pt x="230" y="270"/>
                </a:lnTo>
                <a:lnTo>
                  <a:pt x="211" y="295"/>
                </a:lnTo>
                <a:lnTo>
                  <a:pt x="207" y="301"/>
                </a:lnTo>
                <a:lnTo>
                  <a:pt x="205" y="306"/>
                </a:lnTo>
                <a:lnTo>
                  <a:pt x="211" y="312"/>
                </a:lnTo>
                <a:lnTo>
                  <a:pt x="215" y="318"/>
                </a:lnTo>
                <a:lnTo>
                  <a:pt x="230" y="299"/>
                </a:lnTo>
                <a:lnTo>
                  <a:pt x="232" y="282"/>
                </a:lnTo>
                <a:lnTo>
                  <a:pt x="234" y="264"/>
                </a:lnTo>
                <a:lnTo>
                  <a:pt x="240" y="264"/>
                </a:lnTo>
                <a:lnTo>
                  <a:pt x="245" y="264"/>
                </a:lnTo>
                <a:lnTo>
                  <a:pt x="247" y="266"/>
                </a:lnTo>
                <a:lnTo>
                  <a:pt x="249" y="261"/>
                </a:lnTo>
                <a:lnTo>
                  <a:pt x="251" y="257"/>
                </a:lnTo>
                <a:lnTo>
                  <a:pt x="251" y="249"/>
                </a:lnTo>
                <a:lnTo>
                  <a:pt x="251" y="249"/>
                </a:lnTo>
                <a:lnTo>
                  <a:pt x="251" y="247"/>
                </a:lnTo>
                <a:lnTo>
                  <a:pt x="249" y="245"/>
                </a:lnTo>
                <a:lnTo>
                  <a:pt x="249" y="245"/>
                </a:lnTo>
                <a:close/>
                <a:moveTo>
                  <a:pt x="65" y="297"/>
                </a:moveTo>
                <a:lnTo>
                  <a:pt x="65" y="295"/>
                </a:lnTo>
                <a:lnTo>
                  <a:pt x="63" y="293"/>
                </a:lnTo>
                <a:lnTo>
                  <a:pt x="61" y="293"/>
                </a:lnTo>
                <a:lnTo>
                  <a:pt x="59" y="291"/>
                </a:lnTo>
                <a:lnTo>
                  <a:pt x="57" y="289"/>
                </a:lnTo>
                <a:lnTo>
                  <a:pt x="55" y="289"/>
                </a:lnTo>
                <a:lnTo>
                  <a:pt x="51" y="289"/>
                </a:lnTo>
                <a:lnTo>
                  <a:pt x="51" y="287"/>
                </a:lnTo>
                <a:lnTo>
                  <a:pt x="49" y="285"/>
                </a:lnTo>
                <a:lnTo>
                  <a:pt x="47" y="285"/>
                </a:lnTo>
                <a:lnTo>
                  <a:pt x="47" y="287"/>
                </a:lnTo>
                <a:lnTo>
                  <a:pt x="47" y="289"/>
                </a:lnTo>
                <a:lnTo>
                  <a:pt x="45" y="289"/>
                </a:lnTo>
                <a:lnTo>
                  <a:pt x="47" y="289"/>
                </a:lnTo>
                <a:lnTo>
                  <a:pt x="47" y="291"/>
                </a:lnTo>
                <a:lnTo>
                  <a:pt x="80" y="320"/>
                </a:lnTo>
                <a:lnTo>
                  <a:pt x="116" y="344"/>
                </a:lnTo>
                <a:lnTo>
                  <a:pt x="116" y="346"/>
                </a:lnTo>
                <a:lnTo>
                  <a:pt x="118" y="346"/>
                </a:lnTo>
                <a:lnTo>
                  <a:pt x="118" y="348"/>
                </a:lnTo>
                <a:lnTo>
                  <a:pt x="120" y="348"/>
                </a:lnTo>
                <a:lnTo>
                  <a:pt x="122" y="348"/>
                </a:lnTo>
                <a:lnTo>
                  <a:pt x="124" y="350"/>
                </a:lnTo>
                <a:lnTo>
                  <a:pt x="124" y="350"/>
                </a:lnTo>
                <a:lnTo>
                  <a:pt x="125" y="352"/>
                </a:lnTo>
                <a:lnTo>
                  <a:pt x="125" y="352"/>
                </a:lnTo>
                <a:lnTo>
                  <a:pt x="127" y="354"/>
                </a:lnTo>
                <a:lnTo>
                  <a:pt x="129" y="354"/>
                </a:lnTo>
                <a:lnTo>
                  <a:pt x="129" y="354"/>
                </a:lnTo>
                <a:lnTo>
                  <a:pt x="131" y="356"/>
                </a:lnTo>
                <a:lnTo>
                  <a:pt x="133" y="356"/>
                </a:lnTo>
                <a:lnTo>
                  <a:pt x="135" y="356"/>
                </a:lnTo>
                <a:lnTo>
                  <a:pt x="135" y="356"/>
                </a:lnTo>
                <a:lnTo>
                  <a:pt x="135" y="358"/>
                </a:lnTo>
                <a:lnTo>
                  <a:pt x="135" y="358"/>
                </a:lnTo>
                <a:lnTo>
                  <a:pt x="137" y="358"/>
                </a:lnTo>
                <a:lnTo>
                  <a:pt x="139" y="358"/>
                </a:lnTo>
                <a:lnTo>
                  <a:pt x="139" y="360"/>
                </a:lnTo>
                <a:lnTo>
                  <a:pt x="139" y="360"/>
                </a:lnTo>
                <a:lnTo>
                  <a:pt x="139" y="360"/>
                </a:lnTo>
                <a:lnTo>
                  <a:pt x="141" y="362"/>
                </a:lnTo>
                <a:lnTo>
                  <a:pt x="141" y="362"/>
                </a:lnTo>
                <a:lnTo>
                  <a:pt x="145" y="363"/>
                </a:lnTo>
                <a:lnTo>
                  <a:pt x="150" y="365"/>
                </a:lnTo>
                <a:lnTo>
                  <a:pt x="154" y="363"/>
                </a:lnTo>
                <a:lnTo>
                  <a:pt x="160" y="362"/>
                </a:lnTo>
                <a:lnTo>
                  <a:pt x="110" y="331"/>
                </a:lnTo>
                <a:lnTo>
                  <a:pt x="65" y="299"/>
                </a:lnTo>
                <a:lnTo>
                  <a:pt x="63" y="297"/>
                </a:lnTo>
                <a:lnTo>
                  <a:pt x="65" y="297"/>
                </a:lnTo>
                <a:close/>
                <a:moveTo>
                  <a:pt x="105" y="320"/>
                </a:moveTo>
                <a:lnTo>
                  <a:pt x="105" y="320"/>
                </a:lnTo>
                <a:lnTo>
                  <a:pt x="103" y="318"/>
                </a:lnTo>
                <a:lnTo>
                  <a:pt x="103" y="318"/>
                </a:lnTo>
                <a:lnTo>
                  <a:pt x="103" y="316"/>
                </a:lnTo>
                <a:lnTo>
                  <a:pt x="103" y="316"/>
                </a:lnTo>
                <a:lnTo>
                  <a:pt x="103" y="316"/>
                </a:lnTo>
                <a:lnTo>
                  <a:pt x="101" y="316"/>
                </a:lnTo>
                <a:lnTo>
                  <a:pt x="99" y="314"/>
                </a:lnTo>
                <a:lnTo>
                  <a:pt x="99" y="312"/>
                </a:lnTo>
                <a:lnTo>
                  <a:pt x="97" y="312"/>
                </a:lnTo>
                <a:lnTo>
                  <a:pt x="97" y="312"/>
                </a:lnTo>
                <a:lnTo>
                  <a:pt x="95" y="312"/>
                </a:lnTo>
                <a:lnTo>
                  <a:pt x="93" y="310"/>
                </a:lnTo>
                <a:lnTo>
                  <a:pt x="93" y="308"/>
                </a:lnTo>
                <a:lnTo>
                  <a:pt x="91" y="306"/>
                </a:lnTo>
                <a:lnTo>
                  <a:pt x="91" y="304"/>
                </a:lnTo>
                <a:lnTo>
                  <a:pt x="89" y="304"/>
                </a:lnTo>
                <a:lnTo>
                  <a:pt x="85" y="301"/>
                </a:lnTo>
                <a:lnTo>
                  <a:pt x="82" y="297"/>
                </a:lnTo>
                <a:lnTo>
                  <a:pt x="78" y="293"/>
                </a:lnTo>
                <a:lnTo>
                  <a:pt x="76" y="293"/>
                </a:lnTo>
                <a:lnTo>
                  <a:pt x="76" y="289"/>
                </a:lnTo>
                <a:lnTo>
                  <a:pt x="74" y="289"/>
                </a:lnTo>
                <a:lnTo>
                  <a:pt x="74" y="289"/>
                </a:lnTo>
                <a:lnTo>
                  <a:pt x="72" y="287"/>
                </a:lnTo>
                <a:lnTo>
                  <a:pt x="68" y="284"/>
                </a:lnTo>
                <a:lnTo>
                  <a:pt x="65" y="278"/>
                </a:lnTo>
                <a:lnTo>
                  <a:pt x="61" y="272"/>
                </a:lnTo>
                <a:lnTo>
                  <a:pt x="61" y="272"/>
                </a:lnTo>
                <a:lnTo>
                  <a:pt x="59" y="270"/>
                </a:lnTo>
                <a:lnTo>
                  <a:pt x="59" y="270"/>
                </a:lnTo>
                <a:lnTo>
                  <a:pt x="55" y="266"/>
                </a:lnTo>
                <a:lnTo>
                  <a:pt x="51" y="261"/>
                </a:lnTo>
                <a:lnTo>
                  <a:pt x="51" y="259"/>
                </a:lnTo>
                <a:lnTo>
                  <a:pt x="53" y="259"/>
                </a:lnTo>
                <a:lnTo>
                  <a:pt x="55" y="259"/>
                </a:lnTo>
                <a:lnTo>
                  <a:pt x="116" y="301"/>
                </a:lnTo>
                <a:lnTo>
                  <a:pt x="118" y="301"/>
                </a:lnTo>
                <a:lnTo>
                  <a:pt x="116" y="301"/>
                </a:lnTo>
                <a:lnTo>
                  <a:pt x="116" y="299"/>
                </a:lnTo>
                <a:lnTo>
                  <a:pt x="116" y="299"/>
                </a:lnTo>
                <a:lnTo>
                  <a:pt x="99" y="284"/>
                </a:lnTo>
                <a:lnTo>
                  <a:pt x="87" y="264"/>
                </a:lnTo>
                <a:lnTo>
                  <a:pt x="87" y="264"/>
                </a:lnTo>
                <a:lnTo>
                  <a:pt x="89" y="263"/>
                </a:lnTo>
                <a:lnTo>
                  <a:pt x="91" y="263"/>
                </a:lnTo>
                <a:lnTo>
                  <a:pt x="95" y="264"/>
                </a:lnTo>
                <a:lnTo>
                  <a:pt x="116" y="272"/>
                </a:lnTo>
                <a:lnTo>
                  <a:pt x="137" y="282"/>
                </a:lnTo>
                <a:lnTo>
                  <a:pt x="158" y="293"/>
                </a:lnTo>
                <a:lnTo>
                  <a:pt x="154" y="289"/>
                </a:lnTo>
                <a:lnTo>
                  <a:pt x="154" y="287"/>
                </a:lnTo>
                <a:lnTo>
                  <a:pt x="152" y="285"/>
                </a:lnTo>
                <a:lnTo>
                  <a:pt x="150" y="285"/>
                </a:lnTo>
                <a:lnTo>
                  <a:pt x="146" y="284"/>
                </a:lnTo>
                <a:lnTo>
                  <a:pt x="146" y="282"/>
                </a:lnTo>
                <a:lnTo>
                  <a:pt x="146" y="282"/>
                </a:lnTo>
                <a:lnTo>
                  <a:pt x="148" y="284"/>
                </a:lnTo>
                <a:lnTo>
                  <a:pt x="150" y="284"/>
                </a:lnTo>
                <a:lnTo>
                  <a:pt x="146" y="280"/>
                </a:lnTo>
                <a:lnTo>
                  <a:pt x="146" y="280"/>
                </a:lnTo>
                <a:lnTo>
                  <a:pt x="146" y="282"/>
                </a:lnTo>
                <a:lnTo>
                  <a:pt x="145" y="282"/>
                </a:lnTo>
                <a:lnTo>
                  <a:pt x="145" y="282"/>
                </a:lnTo>
                <a:lnTo>
                  <a:pt x="143" y="280"/>
                </a:lnTo>
                <a:lnTo>
                  <a:pt x="139" y="276"/>
                </a:lnTo>
                <a:lnTo>
                  <a:pt x="139" y="274"/>
                </a:lnTo>
                <a:lnTo>
                  <a:pt x="137" y="274"/>
                </a:lnTo>
                <a:lnTo>
                  <a:pt x="137" y="274"/>
                </a:lnTo>
                <a:lnTo>
                  <a:pt x="137" y="274"/>
                </a:lnTo>
                <a:lnTo>
                  <a:pt x="137" y="272"/>
                </a:lnTo>
                <a:lnTo>
                  <a:pt x="135" y="272"/>
                </a:lnTo>
                <a:lnTo>
                  <a:pt x="131" y="268"/>
                </a:lnTo>
                <a:lnTo>
                  <a:pt x="127" y="263"/>
                </a:lnTo>
                <a:lnTo>
                  <a:pt x="127" y="261"/>
                </a:lnTo>
                <a:lnTo>
                  <a:pt x="129" y="261"/>
                </a:lnTo>
                <a:lnTo>
                  <a:pt x="131" y="261"/>
                </a:lnTo>
                <a:lnTo>
                  <a:pt x="137" y="261"/>
                </a:lnTo>
                <a:lnTo>
                  <a:pt x="143" y="263"/>
                </a:lnTo>
                <a:lnTo>
                  <a:pt x="145" y="263"/>
                </a:lnTo>
                <a:lnTo>
                  <a:pt x="145" y="263"/>
                </a:lnTo>
                <a:lnTo>
                  <a:pt x="146" y="263"/>
                </a:lnTo>
                <a:lnTo>
                  <a:pt x="146" y="263"/>
                </a:lnTo>
                <a:lnTo>
                  <a:pt x="146" y="263"/>
                </a:lnTo>
                <a:lnTo>
                  <a:pt x="145" y="261"/>
                </a:lnTo>
                <a:lnTo>
                  <a:pt x="145" y="259"/>
                </a:lnTo>
                <a:lnTo>
                  <a:pt x="146" y="259"/>
                </a:lnTo>
                <a:lnTo>
                  <a:pt x="150" y="257"/>
                </a:lnTo>
                <a:lnTo>
                  <a:pt x="152" y="255"/>
                </a:lnTo>
                <a:lnTo>
                  <a:pt x="154" y="251"/>
                </a:lnTo>
                <a:lnTo>
                  <a:pt x="158" y="249"/>
                </a:lnTo>
                <a:lnTo>
                  <a:pt x="160" y="244"/>
                </a:lnTo>
                <a:lnTo>
                  <a:pt x="162" y="238"/>
                </a:lnTo>
                <a:lnTo>
                  <a:pt x="164" y="232"/>
                </a:lnTo>
                <a:lnTo>
                  <a:pt x="165" y="226"/>
                </a:lnTo>
                <a:lnTo>
                  <a:pt x="165" y="219"/>
                </a:lnTo>
                <a:lnTo>
                  <a:pt x="169" y="213"/>
                </a:lnTo>
                <a:lnTo>
                  <a:pt x="169" y="211"/>
                </a:lnTo>
                <a:lnTo>
                  <a:pt x="169" y="209"/>
                </a:lnTo>
                <a:lnTo>
                  <a:pt x="171" y="207"/>
                </a:lnTo>
                <a:lnTo>
                  <a:pt x="171" y="207"/>
                </a:lnTo>
                <a:lnTo>
                  <a:pt x="171" y="207"/>
                </a:lnTo>
                <a:lnTo>
                  <a:pt x="171" y="205"/>
                </a:lnTo>
                <a:lnTo>
                  <a:pt x="171" y="204"/>
                </a:lnTo>
                <a:lnTo>
                  <a:pt x="173" y="200"/>
                </a:lnTo>
                <a:lnTo>
                  <a:pt x="173" y="198"/>
                </a:lnTo>
                <a:lnTo>
                  <a:pt x="175" y="198"/>
                </a:lnTo>
                <a:lnTo>
                  <a:pt x="177" y="196"/>
                </a:lnTo>
                <a:lnTo>
                  <a:pt x="175" y="205"/>
                </a:lnTo>
                <a:lnTo>
                  <a:pt x="171" y="215"/>
                </a:lnTo>
                <a:lnTo>
                  <a:pt x="169" y="223"/>
                </a:lnTo>
                <a:lnTo>
                  <a:pt x="165" y="238"/>
                </a:lnTo>
                <a:lnTo>
                  <a:pt x="160" y="251"/>
                </a:lnTo>
                <a:lnTo>
                  <a:pt x="152" y="263"/>
                </a:lnTo>
                <a:lnTo>
                  <a:pt x="152" y="264"/>
                </a:lnTo>
                <a:lnTo>
                  <a:pt x="152" y="266"/>
                </a:lnTo>
                <a:lnTo>
                  <a:pt x="150" y="266"/>
                </a:lnTo>
                <a:lnTo>
                  <a:pt x="145" y="266"/>
                </a:lnTo>
                <a:lnTo>
                  <a:pt x="139" y="264"/>
                </a:lnTo>
                <a:lnTo>
                  <a:pt x="133" y="264"/>
                </a:lnTo>
                <a:lnTo>
                  <a:pt x="146" y="278"/>
                </a:lnTo>
                <a:lnTo>
                  <a:pt x="160" y="291"/>
                </a:lnTo>
                <a:lnTo>
                  <a:pt x="162" y="293"/>
                </a:lnTo>
                <a:lnTo>
                  <a:pt x="162" y="293"/>
                </a:lnTo>
                <a:lnTo>
                  <a:pt x="162" y="295"/>
                </a:lnTo>
                <a:lnTo>
                  <a:pt x="160" y="297"/>
                </a:lnTo>
                <a:lnTo>
                  <a:pt x="158" y="297"/>
                </a:lnTo>
                <a:lnTo>
                  <a:pt x="141" y="291"/>
                </a:lnTo>
                <a:lnTo>
                  <a:pt x="125" y="282"/>
                </a:lnTo>
                <a:lnTo>
                  <a:pt x="125" y="280"/>
                </a:lnTo>
                <a:lnTo>
                  <a:pt x="125" y="280"/>
                </a:lnTo>
                <a:lnTo>
                  <a:pt x="124" y="280"/>
                </a:lnTo>
                <a:lnTo>
                  <a:pt x="122" y="278"/>
                </a:lnTo>
                <a:lnTo>
                  <a:pt x="118" y="276"/>
                </a:lnTo>
                <a:lnTo>
                  <a:pt x="116" y="274"/>
                </a:lnTo>
                <a:lnTo>
                  <a:pt x="112" y="272"/>
                </a:lnTo>
                <a:lnTo>
                  <a:pt x="106" y="270"/>
                </a:lnTo>
                <a:lnTo>
                  <a:pt x="103" y="270"/>
                </a:lnTo>
                <a:lnTo>
                  <a:pt x="97" y="268"/>
                </a:lnTo>
                <a:lnTo>
                  <a:pt x="93" y="268"/>
                </a:lnTo>
                <a:lnTo>
                  <a:pt x="114" y="291"/>
                </a:lnTo>
                <a:lnTo>
                  <a:pt x="137" y="310"/>
                </a:lnTo>
                <a:lnTo>
                  <a:pt x="162" y="327"/>
                </a:lnTo>
                <a:lnTo>
                  <a:pt x="165" y="329"/>
                </a:lnTo>
                <a:lnTo>
                  <a:pt x="167" y="333"/>
                </a:lnTo>
                <a:lnTo>
                  <a:pt x="169" y="335"/>
                </a:lnTo>
                <a:lnTo>
                  <a:pt x="167" y="337"/>
                </a:lnTo>
                <a:lnTo>
                  <a:pt x="164" y="337"/>
                </a:lnTo>
                <a:lnTo>
                  <a:pt x="162" y="335"/>
                </a:lnTo>
                <a:lnTo>
                  <a:pt x="118" y="308"/>
                </a:lnTo>
                <a:lnTo>
                  <a:pt x="76" y="278"/>
                </a:lnTo>
                <a:lnTo>
                  <a:pt x="78" y="278"/>
                </a:lnTo>
                <a:lnTo>
                  <a:pt x="78" y="278"/>
                </a:lnTo>
                <a:lnTo>
                  <a:pt x="80" y="278"/>
                </a:lnTo>
                <a:lnTo>
                  <a:pt x="78" y="276"/>
                </a:lnTo>
                <a:lnTo>
                  <a:pt x="76" y="274"/>
                </a:lnTo>
                <a:lnTo>
                  <a:pt x="74" y="272"/>
                </a:lnTo>
                <a:lnTo>
                  <a:pt x="74" y="274"/>
                </a:lnTo>
                <a:lnTo>
                  <a:pt x="72" y="274"/>
                </a:lnTo>
                <a:lnTo>
                  <a:pt x="68" y="270"/>
                </a:lnTo>
                <a:lnTo>
                  <a:pt x="65" y="266"/>
                </a:lnTo>
                <a:lnTo>
                  <a:pt x="59" y="264"/>
                </a:lnTo>
                <a:lnTo>
                  <a:pt x="61" y="266"/>
                </a:lnTo>
                <a:lnTo>
                  <a:pt x="61" y="266"/>
                </a:lnTo>
                <a:lnTo>
                  <a:pt x="95" y="304"/>
                </a:lnTo>
                <a:lnTo>
                  <a:pt x="135" y="339"/>
                </a:lnTo>
                <a:lnTo>
                  <a:pt x="135" y="337"/>
                </a:lnTo>
                <a:lnTo>
                  <a:pt x="135" y="339"/>
                </a:lnTo>
                <a:lnTo>
                  <a:pt x="137" y="339"/>
                </a:lnTo>
                <a:lnTo>
                  <a:pt x="135" y="339"/>
                </a:lnTo>
                <a:lnTo>
                  <a:pt x="137" y="339"/>
                </a:lnTo>
                <a:lnTo>
                  <a:pt x="137" y="341"/>
                </a:lnTo>
                <a:lnTo>
                  <a:pt x="139" y="343"/>
                </a:lnTo>
                <a:lnTo>
                  <a:pt x="167" y="360"/>
                </a:lnTo>
                <a:lnTo>
                  <a:pt x="192" y="352"/>
                </a:lnTo>
                <a:lnTo>
                  <a:pt x="221" y="346"/>
                </a:lnTo>
                <a:lnTo>
                  <a:pt x="223" y="346"/>
                </a:lnTo>
                <a:lnTo>
                  <a:pt x="223" y="346"/>
                </a:lnTo>
                <a:lnTo>
                  <a:pt x="224" y="346"/>
                </a:lnTo>
                <a:lnTo>
                  <a:pt x="224" y="344"/>
                </a:lnTo>
                <a:lnTo>
                  <a:pt x="207" y="327"/>
                </a:lnTo>
                <a:lnTo>
                  <a:pt x="192" y="310"/>
                </a:lnTo>
                <a:lnTo>
                  <a:pt x="190" y="306"/>
                </a:lnTo>
                <a:lnTo>
                  <a:pt x="190" y="304"/>
                </a:lnTo>
                <a:lnTo>
                  <a:pt x="192" y="295"/>
                </a:lnTo>
                <a:lnTo>
                  <a:pt x="196" y="287"/>
                </a:lnTo>
                <a:lnTo>
                  <a:pt x="200" y="282"/>
                </a:lnTo>
                <a:lnTo>
                  <a:pt x="213" y="261"/>
                </a:lnTo>
                <a:lnTo>
                  <a:pt x="228" y="242"/>
                </a:lnTo>
                <a:lnTo>
                  <a:pt x="253" y="215"/>
                </a:lnTo>
                <a:lnTo>
                  <a:pt x="282" y="192"/>
                </a:lnTo>
                <a:lnTo>
                  <a:pt x="301" y="177"/>
                </a:lnTo>
                <a:lnTo>
                  <a:pt x="322" y="164"/>
                </a:lnTo>
                <a:lnTo>
                  <a:pt x="343" y="148"/>
                </a:lnTo>
                <a:lnTo>
                  <a:pt x="365" y="139"/>
                </a:lnTo>
                <a:lnTo>
                  <a:pt x="394" y="133"/>
                </a:lnTo>
                <a:lnTo>
                  <a:pt x="426" y="133"/>
                </a:lnTo>
                <a:lnTo>
                  <a:pt x="430" y="133"/>
                </a:lnTo>
                <a:lnTo>
                  <a:pt x="434" y="133"/>
                </a:lnTo>
                <a:lnTo>
                  <a:pt x="438" y="133"/>
                </a:lnTo>
                <a:lnTo>
                  <a:pt x="442" y="133"/>
                </a:lnTo>
                <a:lnTo>
                  <a:pt x="443" y="133"/>
                </a:lnTo>
                <a:lnTo>
                  <a:pt x="443" y="135"/>
                </a:lnTo>
                <a:lnTo>
                  <a:pt x="453" y="135"/>
                </a:lnTo>
                <a:lnTo>
                  <a:pt x="455" y="133"/>
                </a:lnTo>
                <a:lnTo>
                  <a:pt x="455" y="131"/>
                </a:lnTo>
                <a:lnTo>
                  <a:pt x="457" y="131"/>
                </a:lnTo>
                <a:lnTo>
                  <a:pt x="459" y="133"/>
                </a:lnTo>
                <a:lnTo>
                  <a:pt x="459" y="135"/>
                </a:lnTo>
                <a:lnTo>
                  <a:pt x="461" y="135"/>
                </a:lnTo>
                <a:lnTo>
                  <a:pt x="478" y="139"/>
                </a:lnTo>
                <a:lnTo>
                  <a:pt x="491" y="145"/>
                </a:lnTo>
                <a:lnTo>
                  <a:pt x="493" y="143"/>
                </a:lnTo>
                <a:lnTo>
                  <a:pt x="493" y="141"/>
                </a:lnTo>
                <a:lnTo>
                  <a:pt x="495" y="141"/>
                </a:lnTo>
                <a:lnTo>
                  <a:pt x="497" y="141"/>
                </a:lnTo>
                <a:lnTo>
                  <a:pt x="497" y="141"/>
                </a:lnTo>
                <a:lnTo>
                  <a:pt x="497" y="143"/>
                </a:lnTo>
                <a:lnTo>
                  <a:pt x="497" y="145"/>
                </a:lnTo>
                <a:lnTo>
                  <a:pt x="497" y="146"/>
                </a:lnTo>
                <a:lnTo>
                  <a:pt x="499" y="146"/>
                </a:lnTo>
                <a:lnTo>
                  <a:pt x="499" y="145"/>
                </a:lnTo>
                <a:lnTo>
                  <a:pt x="497" y="143"/>
                </a:lnTo>
                <a:lnTo>
                  <a:pt x="501" y="110"/>
                </a:lnTo>
                <a:lnTo>
                  <a:pt x="499" y="118"/>
                </a:lnTo>
                <a:lnTo>
                  <a:pt x="495" y="125"/>
                </a:lnTo>
                <a:lnTo>
                  <a:pt x="493" y="125"/>
                </a:lnTo>
                <a:lnTo>
                  <a:pt x="491" y="125"/>
                </a:lnTo>
                <a:lnTo>
                  <a:pt x="491" y="124"/>
                </a:lnTo>
                <a:lnTo>
                  <a:pt x="491" y="101"/>
                </a:lnTo>
                <a:lnTo>
                  <a:pt x="493" y="80"/>
                </a:lnTo>
                <a:lnTo>
                  <a:pt x="491" y="82"/>
                </a:lnTo>
                <a:lnTo>
                  <a:pt x="491" y="84"/>
                </a:lnTo>
                <a:lnTo>
                  <a:pt x="491" y="84"/>
                </a:lnTo>
                <a:lnTo>
                  <a:pt x="489" y="86"/>
                </a:lnTo>
                <a:lnTo>
                  <a:pt x="489" y="86"/>
                </a:lnTo>
                <a:lnTo>
                  <a:pt x="491" y="86"/>
                </a:lnTo>
                <a:lnTo>
                  <a:pt x="483" y="105"/>
                </a:lnTo>
                <a:lnTo>
                  <a:pt x="476" y="122"/>
                </a:lnTo>
                <a:lnTo>
                  <a:pt x="474" y="122"/>
                </a:lnTo>
                <a:lnTo>
                  <a:pt x="472" y="124"/>
                </a:lnTo>
                <a:lnTo>
                  <a:pt x="470" y="122"/>
                </a:lnTo>
                <a:lnTo>
                  <a:pt x="470" y="120"/>
                </a:lnTo>
                <a:lnTo>
                  <a:pt x="470" y="116"/>
                </a:lnTo>
                <a:lnTo>
                  <a:pt x="468" y="87"/>
                </a:lnTo>
                <a:lnTo>
                  <a:pt x="470" y="55"/>
                </a:lnTo>
                <a:lnTo>
                  <a:pt x="468" y="61"/>
                </a:lnTo>
                <a:lnTo>
                  <a:pt x="468" y="66"/>
                </a:lnTo>
                <a:lnTo>
                  <a:pt x="468" y="70"/>
                </a:lnTo>
                <a:lnTo>
                  <a:pt x="466" y="72"/>
                </a:lnTo>
                <a:lnTo>
                  <a:pt x="466" y="72"/>
                </a:lnTo>
                <a:lnTo>
                  <a:pt x="464" y="82"/>
                </a:lnTo>
                <a:lnTo>
                  <a:pt x="463" y="91"/>
                </a:lnTo>
                <a:lnTo>
                  <a:pt x="457" y="101"/>
                </a:lnTo>
                <a:lnTo>
                  <a:pt x="457" y="103"/>
                </a:lnTo>
                <a:lnTo>
                  <a:pt x="455" y="106"/>
                </a:lnTo>
                <a:lnTo>
                  <a:pt x="451" y="106"/>
                </a:lnTo>
                <a:lnTo>
                  <a:pt x="447" y="103"/>
                </a:lnTo>
                <a:lnTo>
                  <a:pt x="443" y="97"/>
                </a:lnTo>
                <a:lnTo>
                  <a:pt x="442" y="93"/>
                </a:lnTo>
                <a:lnTo>
                  <a:pt x="426" y="46"/>
                </a:lnTo>
                <a:lnTo>
                  <a:pt x="424" y="49"/>
                </a:lnTo>
                <a:lnTo>
                  <a:pt x="423" y="53"/>
                </a:lnTo>
                <a:lnTo>
                  <a:pt x="423" y="57"/>
                </a:lnTo>
                <a:lnTo>
                  <a:pt x="421" y="66"/>
                </a:lnTo>
                <a:lnTo>
                  <a:pt x="419" y="72"/>
                </a:lnTo>
                <a:lnTo>
                  <a:pt x="415" y="80"/>
                </a:lnTo>
                <a:lnTo>
                  <a:pt x="411" y="86"/>
                </a:lnTo>
                <a:lnTo>
                  <a:pt x="409" y="87"/>
                </a:lnTo>
                <a:lnTo>
                  <a:pt x="407" y="87"/>
                </a:lnTo>
                <a:lnTo>
                  <a:pt x="407" y="86"/>
                </a:lnTo>
                <a:lnTo>
                  <a:pt x="398" y="72"/>
                </a:lnTo>
                <a:lnTo>
                  <a:pt x="388" y="59"/>
                </a:lnTo>
                <a:lnTo>
                  <a:pt x="388" y="65"/>
                </a:lnTo>
                <a:lnTo>
                  <a:pt x="386" y="70"/>
                </a:lnTo>
                <a:lnTo>
                  <a:pt x="386" y="74"/>
                </a:lnTo>
                <a:lnTo>
                  <a:pt x="384" y="78"/>
                </a:lnTo>
                <a:lnTo>
                  <a:pt x="384" y="82"/>
                </a:lnTo>
                <a:lnTo>
                  <a:pt x="381" y="84"/>
                </a:lnTo>
                <a:lnTo>
                  <a:pt x="379" y="84"/>
                </a:lnTo>
                <a:lnTo>
                  <a:pt x="373" y="80"/>
                </a:lnTo>
                <a:lnTo>
                  <a:pt x="369" y="76"/>
                </a:lnTo>
                <a:lnTo>
                  <a:pt x="363" y="72"/>
                </a:lnTo>
                <a:lnTo>
                  <a:pt x="362" y="72"/>
                </a:lnTo>
                <a:lnTo>
                  <a:pt x="362" y="74"/>
                </a:lnTo>
                <a:lnTo>
                  <a:pt x="360" y="76"/>
                </a:lnTo>
                <a:lnTo>
                  <a:pt x="358" y="76"/>
                </a:lnTo>
                <a:lnTo>
                  <a:pt x="358" y="76"/>
                </a:lnTo>
                <a:lnTo>
                  <a:pt x="346" y="76"/>
                </a:lnTo>
                <a:lnTo>
                  <a:pt x="339" y="78"/>
                </a:lnTo>
                <a:lnTo>
                  <a:pt x="331" y="80"/>
                </a:lnTo>
                <a:lnTo>
                  <a:pt x="327" y="84"/>
                </a:lnTo>
                <a:lnTo>
                  <a:pt x="322" y="87"/>
                </a:lnTo>
                <a:lnTo>
                  <a:pt x="314" y="89"/>
                </a:lnTo>
                <a:lnTo>
                  <a:pt x="325" y="80"/>
                </a:lnTo>
                <a:lnTo>
                  <a:pt x="341" y="72"/>
                </a:lnTo>
                <a:lnTo>
                  <a:pt x="358" y="70"/>
                </a:lnTo>
                <a:lnTo>
                  <a:pt x="358" y="68"/>
                </a:lnTo>
                <a:lnTo>
                  <a:pt x="360" y="68"/>
                </a:lnTo>
                <a:lnTo>
                  <a:pt x="360" y="66"/>
                </a:lnTo>
                <a:lnTo>
                  <a:pt x="365" y="68"/>
                </a:lnTo>
                <a:lnTo>
                  <a:pt x="369" y="70"/>
                </a:lnTo>
                <a:lnTo>
                  <a:pt x="373" y="72"/>
                </a:lnTo>
                <a:lnTo>
                  <a:pt x="375" y="76"/>
                </a:lnTo>
                <a:lnTo>
                  <a:pt x="377" y="76"/>
                </a:lnTo>
                <a:lnTo>
                  <a:pt x="377" y="78"/>
                </a:lnTo>
                <a:lnTo>
                  <a:pt x="379" y="78"/>
                </a:lnTo>
                <a:lnTo>
                  <a:pt x="379" y="78"/>
                </a:lnTo>
                <a:lnTo>
                  <a:pt x="383" y="70"/>
                </a:lnTo>
                <a:lnTo>
                  <a:pt x="384" y="63"/>
                </a:lnTo>
                <a:lnTo>
                  <a:pt x="386" y="53"/>
                </a:lnTo>
                <a:lnTo>
                  <a:pt x="386" y="53"/>
                </a:lnTo>
                <a:lnTo>
                  <a:pt x="388" y="51"/>
                </a:lnTo>
                <a:lnTo>
                  <a:pt x="390" y="53"/>
                </a:lnTo>
                <a:lnTo>
                  <a:pt x="394" y="57"/>
                </a:lnTo>
                <a:lnTo>
                  <a:pt x="396" y="61"/>
                </a:lnTo>
                <a:lnTo>
                  <a:pt x="398" y="63"/>
                </a:lnTo>
                <a:lnTo>
                  <a:pt x="396" y="65"/>
                </a:lnTo>
                <a:lnTo>
                  <a:pt x="396" y="66"/>
                </a:lnTo>
                <a:lnTo>
                  <a:pt x="398" y="65"/>
                </a:lnTo>
                <a:lnTo>
                  <a:pt x="398" y="65"/>
                </a:lnTo>
                <a:lnTo>
                  <a:pt x="398" y="66"/>
                </a:lnTo>
                <a:lnTo>
                  <a:pt x="403" y="72"/>
                </a:lnTo>
                <a:lnTo>
                  <a:pt x="407" y="80"/>
                </a:lnTo>
                <a:lnTo>
                  <a:pt x="409" y="82"/>
                </a:lnTo>
                <a:lnTo>
                  <a:pt x="409" y="80"/>
                </a:lnTo>
                <a:lnTo>
                  <a:pt x="417" y="61"/>
                </a:lnTo>
                <a:lnTo>
                  <a:pt x="424" y="42"/>
                </a:lnTo>
                <a:lnTo>
                  <a:pt x="424" y="40"/>
                </a:lnTo>
                <a:lnTo>
                  <a:pt x="426" y="40"/>
                </a:lnTo>
                <a:lnTo>
                  <a:pt x="428" y="42"/>
                </a:lnTo>
                <a:lnTo>
                  <a:pt x="430" y="42"/>
                </a:lnTo>
                <a:lnTo>
                  <a:pt x="432" y="44"/>
                </a:lnTo>
                <a:lnTo>
                  <a:pt x="436" y="61"/>
                </a:lnTo>
                <a:lnTo>
                  <a:pt x="442" y="78"/>
                </a:lnTo>
                <a:lnTo>
                  <a:pt x="442" y="80"/>
                </a:lnTo>
                <a:lnTo>
                  <a:pt x="442" y="80"/>
                </a:lnTo>
                <a:lnTo>
                  <a:pt x="443" y="80"/>
                </a:lnTo>
                <a:lnTo>
                  <a:pt x="442" y="82"/>
                </a:lnTo>
                <a:lnTo>
                  <a:pt x="442" y="82"/>
                </a:lnTo>
                <a:lnTo>
                  <a:pt x="443" y="84"/>
                </a:lnTo>
                <a:lnTo>
                  <a:pt x="443" y="86"/>
                </a:lnTo>
                <a:lnTo>
                  <a:pt x="447" y="93"/>
                </a:lnTo>
                <a:lnTo>
                  <a:pt x="451" y="101"/>
                </a:lnTo>
                <a:lnTo>
                  <a:pt x="459" y="89"/>
                </a:lnTo>
                <a:lnTo>
                  <a:pt x="464" y="66"/>
                </a:lnTo>
                <a:lnTo>
                  <a:pt x="468" y="42"/>
                </a:lnTo>
                <a:lnTo>
                  <a:pt x="472" y="42"/>
                </a:lnTo>
                <a:lnTo>
                  <a:pt x="474" y="42"/>
                </a:lnTo>
                <a:lnTo>
                  <a:pt x="474" y="44"/>
                </a:lnTo>
                <a:lnTo>
                  <a:pt x="474" y="70"/>
                </a:lnTo>
                <a:lnTo>
                  <a:pt x="474" y="99"/>
                </a:lnTo>
                <a:lnTo>
                  <a:pt x="474" y="103"/>
                </a:lnTo>
                <a:lnTo>
                  <a:pt x="472" y="106"/>
                </a:lnTo>
                <a:lnTo>
                  <a:pt x="472" y="106"/>
                </a:lnTo>
                <a:lnTo>
                  <a:pt x="472" y="108"/>
                </a:lnTo>
                <a:lnTo>
                  <a:pt x="472" y="110"/>
                </a:lnTo>
                <a:lnTo>
                  <a:pt x="474" y="112"/>
                </a:lnTo>
                <a:lnTo>
                  <a:pt x="474" y="112"/>
                </a:lnTo>
                <a:lnTo>
                  <a:pt x="474" y="114"/>
                </a:lnTo>
                <a:lnTo>
                  <a:pt x="474" y="114"/>
                </a:lnTo>
                <a:lnTo>
                  <a:pt x="483" y="91"/>
                </a:lnTo>
                <a:lnTo>
                  <a:pt x="491" y="66"/>
                </a:lnTo>
                <a:lnTo>
                  <a:pt x="495" y="47"/>
                </a:lnTo>
                <a:lnTo>
                  <a:pt x="497" y="28"/>
                </a:lnTo>
                <a:lnTo>
                  <a:pt x="499" y="28"/>
                </a:lnTo>
                <a:lnTo>
                  <a:pt x="501" y="30"/>
                </a:lnTo>
                <a:lnTo>
                  <a:pt x="503" y="32"/>
                </a:lnTo>
                <a:lnTo>
                  <a:pt x="499" y="65"/>
                </a:lnTo>
                <a:lnTo>
                  <a:pt x="497" y="99"/>
                </a:lnTo>
                <a:lnTo>
                  <a:pt x="497" y="103"/>
                </a:lnTo>
                <a:lnTo>
                  <a:pt x="495" y="106"/>
                </a:lnTo>
                <a:lnTo>
                  <a:pt x="493" y="108"/>
                </a:lnTo>
                <a:lnTo>
                  <a:pt x="493" y="110"/>
                </a:lnTo>
                <a:lnTo>
                  <a:pt x="493" y="112"/>
                </a:lnTo>
                <a:lnTo>
                  <a:pt x="495" y="114"/>
                </a:lnTo>
                <a:lnTo>
                  <a:pt x="495" y="114"/>
                </a:lnTo>
                <a:lnTo>
                  <a:pt x="495" y="112"/>
                </a:lnTo>
                <a:lnTo>
                  <a:pt x="497" y="110"/>
                </a:lnTo>
                <a:lnTo>
                  <a:pt x="497" y="110"/>
                </a:lnTo>
                <a:lnTo>
                  <a:pt x="504" y="78"/>
                </a:lnTo>
                <a:lnTo>
                  <a:pt x="508" y="40"/>
                </a:lnTo>
                <a:lnTo>
                  <a:pt x="508" y="38"/>
                </a:lnTo>
                <a:lnTo>
                  <a:pt x="508" y="34"/>
                </a:lnTo>
                <a:lnTo>
                  <a:pt x="510" y="30"/>
                </a:lnTo>
                <a:lnTo>
                  <a:pt x="510" y="28"/>
                </a:lnTo>
                <a:lnTo>
                  <a:pt x="512" y="28"/>
                </a:lnTo>
                <a:lnTo>
                  <a:pt x="514" y="28"/>
                </a:lnTo>
                <a:lnTo>
                  <a:pt x="514" y="30"/>
                </a:lnTo>
                <a:lnTo>
                  <a:pt x="514" y="32"/>
                </a:lnTo>
                <a:lnTo>
                  <a:pt x="514" y="38"/>
                </a:lnTo>
                <a:lnTo>
                  <a:pt x="514" y="46"/>
                </a:lnTo>
                <a:lnTo>
                  <a:pt x="510" y="72"/>
                </a:lnTo>
                <a:lnTo>
                  <a:pt x="506" y="101"/>
                </a:lnTo>
                <a:lnTo>
                  <a:pt x="506" y="110"/>
                </a:lnTo>
                <a:lnTo>
                  <a:pt x="506" y="120"/>
                </a:lnTo>
                <a:lnTo>
                  <a:pt x="504" y="127"/>
                </a:lnTo>
                <a:lnTo>
                  <a:pt x="504" y="129"/>
                </a:lnTo>
                <a:lnTo>
                  <a:pt x="503" y="131"/>
                </a:lnTo>
                <a:lnTo>
                  <a:pt x="503" y="131"/>
                </a:lnTo>
                <a:lnTo>
                  <a:pt x="504" y="133"/>
                </a:lnTo>
                <a:lnTo>
                  <a:pt x="510" y="105"/>
                </a:lnTo>
                <a:lnTo>
                  <a:pt x="516" y="76"/>
                </a:lnTo>
                <a:lnTo>
                  <a:pt x="518" y="44"/>
                </a:lnTo>
                <a:lnTo>
                  <a:pt x="520" y="44"/>
                </a:lnTo>
                <a:lnTo>
                  <a:pt x="522" y="44"/>
                </a:lnTo>
                <a:lnTo>
                  <a:pt x="523" y="44"/>
                </a:lnTo>
                <a:lnTo>
                  <a:pt x="523" y="44"/>
                </a:lnTo>
                <a:lnTo>
                  <a:pt x="525" y="36"/>
                </a:lnTo>
                <a:lnTo>
                  <a:pt x="527" y="30"/>
                </a:lnTo>
                <a:lnTo>
                  <a:pt x="516" y="25"/>
                </a:lnTo>
                <a:lnTo>
                  <a:pt x="503" y="21"/>
                </a:lnTo>
                <a:lnTo>
                  <a:pt x="501" y="21"/>
                </a:lnTo>
                <a:lnTo>
                  <a:pt x="499" y="19"/>
                </a:lnTo>
                <a:lnTo>
                  <a:pt x="497" y="19"/>
                </a:lnTo>
                <a:lnTo>
                  <a:pt x="495" y="19"/>
                </a:lnTo>
                <a:lnTo>
                  <a:pt x="495" y="19"/>
                </a:lnTo>
                <a:lnTo>
                  <a:pt x="495" y="19"/>
                </a:lnTo>
                <a:lnTo>
                  <a:pt x="495" y="19"/>
                </a:lnTo>
                <a:lnTo>
                  <a:pt x="493" y="17"/>
                </a:lnTo>
                <a:lnTo>
                  <a:pt x="489" y="17"/>
                </a:lnTo>
                <a:lnTo>
                  <a:pt x="482" y="17"/>
                </a:lnTo>
                <a:lnTo>
                  <a:pt x="482" y="17"/>
                </a:lnTo>
                <a:lnTo>
                  <a:pt x="480" y="17"/>
                </a:lnTo>
                <a:lnTo>
                  <a:pt x="478" y="15"/>
                </a:lnTo>
                <a:lnTo>
                  <a:pt x="478" y="15"/>
                </a:lnTo>
                <a:lnTo>
                  <a:pt x="476" y="15"/>
                </a:lnTo>
                <a:lnTo>
                  <a:pt x="440" y="11"/>
                </a:lnTo>
                <a:lnTo>
                  <a:pt x="440" y="11"/>
                </a:lnTo>
                <a:lnTo>
                  <a:pt x="438" y="11"/>
                </a:lnTo>
                <a:lnTo>
                  <a:pt x="438" y="11"/>
                </a:lnTo>
                <a:lnTo>
                  <a:pt x="438" y="13"/>
                </a:lnTo>
                <a:lnTo>
                  <a:pt x="434" y="13"/>
                </a:lnTo>
                <a:lnTo>
                  <a:pt x="430" y="11"/>
                </a:lnTo>
                <a:lnTo>
                  <a:pt x="426" y="11"/>
                </a:lnTo>
                <a:lnTo>
                  <a:pt x="423" y="13"/>
                </a:lnTo>
                <a:lnTo>
                  <a:pt x="423" y="13"/>
                </a:lnTo>
                <a:lnTo>
                  <a:pt x="423" y="13"/>
                </a:lnTo>
                <a:lnTo>
                  <a:pt x="423" y="11"/>
                </a:lnTo>
                <a:lnTo>
                  <a:pt x="423" y="11"/>
                </a:lnTo>
                <a:lnTo>
                  <a:pt x="421" y="11"/>
                </a:lnTo>
                <a:lnTo>
                  <a:pt x="419" y="11"/>
                </a:lnTo>
                <a:lnTo>
                  <a:pt x="417" y="13"/>
                </a:lnTo>
                <a:lnTo>
                  <a:pt x="417" y="11"/>
                </a:lnTo>
                <a:lnTo>
                  <a:pt x="417" y="11"/>
                </a:lnTo>
                <a:lnTo>
                  <a:pt x="417" y="9"/>
                </a:lnTo>
                <a:lnTo>
                  <a:pt x="415" y="9"/>
                </a:lnTo>
                <a:lnTo>
                  <a:pt x="415" y="11"/>
                </a:lnTo>
                <a:lnTo>
                  <a:pt x="415" y="9"/>
                </a:lnTo>
                <a:lnTo>
                  <a:pt x="409" y="9"/>
                </a:lnTo>
                <a:lnTo>
                  <a:pt x="403" y="11"/>
                </a:lnTo>
                <a:lnTo>
                  <a:pt x="402" y="11"/>
                </a:lnTo>
                <a:lnTo>
                  <a:pt x="398" y="11"/>
                </a:lnTo>
                <a:lnTo>
                  <a:pt x="394" y="11"/>
                </a:lnTo>
                <a:lnTo>
                  <a:pt x="396" y="11"/>
                </a:lnTo>
                <a:lnTo>
                  <a:pt x="398" y="13"/>
                </a:lnTo>
                <a:lnTo>
                  <a:pt x="384" y="15"/>
                </a:lnTo>
                <a:lnTo>
                  <a:pt x="371" y="17"/>
                </a:lnTo>
                <a:lnTo>
                  <a:pt x="375" y="15"/>
                </a:lnTo>
                <a:lnTo>
                  <a:pt x="371" y="15"/>
                </a:lnTo>
                <a:lnTo>
                  <a:pt x="369" y="17"/>
                </a:lnTo>
                <a:lnTo>
                  <a:pt x="367" y="17"/>
                </a:lnTo>
                <a:lnTo>
                  <a:pt x="367" y="17"/>
                </a:lnTo>
                <a:lnTo>
                  <a:pt x="365" y="15"/>
                </a:lnTo>
                <a:lnTo>
                  <a:pt x="327" y="26"/>
                </a:lnTo>
                <a:lnTo>
                  <a:pt x="293" y="40"/>
                </a:lnTo>
                <a:lnTo>
                  <a:pt x="261" y="57"/>
                </a:lnTo>
                <a:lnTo>
                  <a:pt x="255" y="61"/>
                </a:lnTo>
                <a:lnTo>
                  <a:pt x="251" y="65"/>
                </a:lnTo>
                <a:lnTo>
                  <a:pt x="230" y="80"/>
                </a:lnTo>
                <a:lnTo>
                  <a:pt x="209" y="97"/>
                </a:lnTo>
                <a:lnTo>
                  <a:pt x="204" y="103"/>
                </a:lnTo>
                <a:lnTo>
                  <a:pt x="196" y="106"/>
                </a:lnTo>
                <a:lnTo>
                  <a:pt x="190" y="112"/>
                </a:lnTo>
                <a:lnTo>
                  <a:pt x="122" y="192"/>
                </a:lnTo>
                <a:lnTo>
                  <a:pt x="112" y="209"/>
                </a:lnTo>
                <a:lnTo>
                  <a:pt x="103" y="230"/>
                </a:lnTo>
                <a:lnTo>
                  <a:pt x="93" y="228"/>
                </a:lnTo>
                <a:lnTo>
                  <a:pt x="84" y="226"/>
                </a:lnTo>
                <a:lnTo>
                  <a:pt x="78" y="221"/>
                </a:lnTo>
                <a:lnTo>
                  <a:pt x="70" y="217"/>
                </a:lnTo>
                <a:lnTo>
                  <a:pt x="63" y="213"/>
                </a:lnTo>
                <a:lnTo>
                  <a:pt x="55" y="209"/>
                </a:lnTo>
                <a:lnTo>
                  <a:pt x="51" y="245"/>
                </a:lnTo>
                <a:lnTo>
                  <a:pt x="47" y="282"/>
                </a:lnTo>
                <a:lnTo>
                  <a:pt x="78" y="301"/>
                </a:lnTo>
                <a:lnTo>
                  <a:pt x="105" y="320"/>
                </a:lnTo>
                <a:close/>
                <a:moveTo>
                  <a:pt x="379" y="0"/>
                </a:moveTo>
                <a:lnTo>
                  <a:pt x="423" y="0"/>
                </a:lnTo>
                <a:lnTo>
                  <a:pt x="466" y="2"/>
                </a:lnTo>
                <a:lnTo>
                  <a:pt x="508" y="9"/>
                </a:lnTo>
                <a:lnTo>
                  <a:pt x="542" y="21"/>
                </a:lnTo>
                <a:lnTo>
                  <a:pt x="544" y="17"/>
                </a:lnTo>
                <a:lnTo>
                  <a:pt x="546" y="13"/>
                </a:lnTo>
                <a:lnTo>
                  <a:pt x="548" y="13"/>
                </a:lnTo>
                <a:lnTo>
                  <a:pt x="552" y="13"/>
                </a:lnTo>
                <a:lnTo>
                  <a:pt x="552" y="13"/>
                </a:lnTo>
                <a:lnTo>
                  <a:pt x="556" y="17"/>
                </a:lnTo>
                <a:lnTo>
                  <a:pt x="558" y="23"/>
                </a:lnTo>
                <a:lnTo>
                  <a:pt x="556" y="26"/>
                </a:lnTo>
                <a:lnTo>
                  <a:pt x="554" y="30"/>
                </a:lnTo>
                <a:lnTo>
                  <a:pt x="554" y="34"/>
                </a:lnTo>
                <a:lnTo>
                  <a:pt x="554" y="40"/>
                </a:lnTo>
                <a:lnTo>
                  <a:pt x="552" y="38"/>
                </a:lnTo>
                <a:lnTo>
                  <a:pt x="552" y="40"/>
                </a:lnTo>
                <a:lnTo>
                  <a:pt x="550" y="42"/>
                </a:lnTo>
                <a:lnTo>
                  <a:pt x="539" y="89"/>
                </a:lnTo>
                <a:lnTo>
                  <a:pt x="525" y="135"/>
                </a:lnTo>
                <a:lnTo>
                  <a:pt x="525" y="141"/>
                </a:lnTo>
                <a:lnTo>
                  <a:pt x="523" y="146"/>
                </a:lnTo>
                <a:lnTo>
                  <a:pt x="520" y="152"/>
                </a:lnTo>
                <a:lnTo>
                  <a:pt x="522" y="150"/>
                </a:lnTo>
                <a:lnTo>
                  <a:pt x="525" y="150"/>
                </a:lnTo>
                <a:lnTo>
                  <a:pt x="527" y="150"/>
                </a:lnTo>
                <a:lnTo>
                  <a:pt x="531" y="148"/>
                </a:lnTo>
                <a:lnTo>
                  <a:pt x="537" y="146"/>
                </a:lnTo>
                <a:lnTo>
                  <a:pt x="541" y="146"/>
                </a:lnTo>
                <a:lnTo>
                  <a:pt x="544" y="148"/>
                </a:lnTo>
                <a:lnTo>
                  <a:pt x="546" y="152"/>
                </a:lnTo>
                <a:lnTo>
                  <a:pt x="544" y="152"/>
                </a:lnTo>
                <a:lnTo>
                  <a:pt x="529" y="162"/>
                </a:lnTo>
                <a:lnTo>
                  <a:pt x="514" y="169"/>
                </a:lnTo>
                <a:lnTo>
                  <a:pt x="514" y="171"/>
                </a:lnTo>
                <a:lnTo>
                  <a:pt x="512" y="173"/>
                </a:lnTo>
                <a:lnTo>
                  <a:pt x="512" y="175"/>
                </a:lnTo>
                <a:lnTo>
                  <a:pt x="510" y="177"/>
                </a:lnTo>
                <a:lnTo>
                  <a:pt x="508" y="175"/>
                </a:lnTo>
                <a:lnTo>
                  <a:pt x="504" y="175"/>
                </a:lnTo>
                <a:lnTo>
                  <a:pt x="503" y="175"/>
                </a:lnTo>
                <a:lnTo>
                  <a:pt x="499" y="177"/>
                </a:lnTo>
                <a:lnTo>
                  <a:pt x="493" y="179"/>
                </a:lnTo>
                <a:lnTo>
                  <a:pt x="489" y="183"/>
                </a:lnTo>
                <a:lnTo>
                  <a:pt x="482" y="185"/>
                </a:lnTo>
                <a:lnTo>
                  <a:pt x="476" y="190"/>
                </a:lnTo>
                <a:lnTo>
                  <a:pt x="476" y="190"/>
                </a:lnTo>
                <a:lnTo>
                  <a:pt x="476" y="190"/>
                </a:lnTo>
                <a:lnTo>
                  <a:pt x="474" y="190"/>
                </a:lnTo>
                <a:lnTo>
                  <a:pt x="470" y="194"/>
                </a:lnTo>
                <a:lnTo>
                  <a:pt x="466" y="198"/>
                </a:lnTo>
                <a:lnTo>
                  <a:pt x="457" y="200"/>
                </a:lnTo>
                <a:lnTo>
                  <a:pt x="455" y="198"/>
                </a:lnTo>
                <a:lnTo>
                  <a:pt x="453" y="198"/>
                </a:lnTo>
                <a:lnTo>
                  <a:pt x="451" y="194"/>
                </a:lnTo>
                <a:lnTo>
                  <a:pt x="447" y="188"/>
                </a:lnTo>
                <a:lnTo>
                  <a:pt x="447" y="188"/>
                </a:lnTo>
                <a:lnTo>
                  <a:pt x="443" y="188"/>
                </a:lnTo>
                <a:lnTo>
                  <a:pt x="442" y="188"/>
                </a:lnTo>
                <a:lnTo>
                  <a:pt x="438" y="188"/>
                </a:lnTo>
                <a:lnTo>
                  <a:pt x="432" y="186"/>
                </a:lnTo>
                <a:lnTo>
                  <a:pt x="426" y="186"/>
                </a:lnTo>
                <a:lnTo>
                  <a:pt x="424" y="185"/>
                </a:lnTo>
                <a:lnTo>
                  <a:pt x="424" y="185"/>
                </a:lnTo>
                <a:lnTo>
                  <a:pt x="423" y="183"/>
                </a:lnTo>
                <a:lnTo>
                  <a:pt x="421" y="185"/>
                </a:lnTo>
                <a:lnTo>
                  <a:pt x="421" y="185"/>
                </a:lnTo>
                <a:lnTo>
                  <a:pt x="419" y="186"/>
                </a:lnTo>
                <a:lnTo>
                  <a:pt x="417" y="186"/>
                </a:lnTo>
                <a:lnTo>
                  <a:pt x="417" y="186"/>
                </a:lnTo>
                <a:lnTo>
                  <a:pt x="415" y="185"/>
                </a:lnTo>
                <a:lnTo>
                  <a:pt x="411" y="185"/>
                </a:lnTo>
                <a:lnTo>
                  <a:pt x="407" y="185"/>
                </a:lnTo>
                <a:lnTo>
                  <a:pt x="407" y="188"/>
                </a:lnTo>
                <a:lnTo>
                  <a:pt x="403" y="192"/>
                </a:lnTo>
                <a:lnTo>
                  <a:pt x="403" y="190"/>
                </a:lnTo>
                <a:lnTo>
                  <a:pt x="402" y="190"/>
                </a:lnTo>
                <a:lnTo>
                  <a:pt x="402" y="188"/>
                </a:lnTo>
                <a:lnTo>
                  <a:pt x="402" y="185"/>
                </a:lnTo>
                <a:lnTo>
                  <a:pt x="398" y="185"/>
                </a:lnTo>
                <a:lnTo>
                  <a:pt x="394" y="186"/>
                </a:lnTo>
                <a:lnTo>
                  <a:pt x="392" y="186"/>
                </a:lnTo>
                <a:lnTo>
                  <a:pt x="392" y="188"/>
                </a:lnTo>
                <a:lnTo>
                  <a:pt x="392" y="188"/>
                </a:lnTo>
                <a:lnTo>
                  <a:pt x="390" y="186"/>
                </a:lnTo>
                <a:lnTo>
                  <a:pt x="384" y="188"/>
                </a:lnTo>
                <a:lnTo>
                  <a:pt x="381" y="190"/>
                </a:lnTo>
                <a:lnTo>
                  <a:pt x="381" y="192"/>
                </a:lnTo>
                <a:lnTo>
                  <a:pt x="379" y="192"/>
                </a:lnTo>
                <a:lnTo>
                  <a:pt x="377" y="194"/>
                </a:lnTo>
                <a:lnTo>
                  <a:pt x="375" y="194"/>
                </a:lnTo>
                <a:lnTo>
                  <a:pt x="375" y="194"/>
                </a:lnTo>
                <a:lnTo>
                  <a:pt x="375" y="192"/>
                </a:lnTo>
                <a:lnTo>
                  <a:pt x="373" y="190"/>
                </a:lnTo>
                <a:lnTo>
                  <a:pt x="343" y="204"/>
                </a:lnTo>
                <a:lnTo>
                  <a:pt x="316" y="219"/>
                </a:lnTo>
                <a:lnTo>
                  <a:pt x="287" y="245"/>
                </a:lnTo>
                <a:lnTo>
                  <a:pt x="261" y="276"/>
                </a:lnTo>
                <a:lnTo>
                  <a:pt x="238" y="306"/>
                </a:lnTo>
                <a:lnTo>
                  <a:pt x="232" y="314"/>
                </a:lnTo>
                <a:lnTo>
                  <a:pt x="226" y="322"/>
                </a:lnTo>
                <a:lnTo>
                  <a:pt x="230" y="323"/>
                </a:lnTo>
                <a:lnTo>
                  <a:pt x="234" y="325"/>
                </a:lnTo>
                <a:lnTo>
                  <a:pt x="238" y="325"/>
                </a:lnTo>
                <a:lnTo>
                  <a:pt x="238" y="323"/>
                </a:lnTo>
                <a:lnTo>
                  <a:pt x="240" y="322"/>
                </a:lnTo>
                <a:lnTo>
                  <a:pt x="242" y="320"/>
                </a:lnTo>
                <a:lnTo>
                  <a:pt x="242" y="316"/>
                </a:lnTo>
                <a:lnTo>
                  <a:pt x="244" y="314"/>
                </a:lnTo>
                <a:lnTo>
                  <a:pt x="245" y="301"/>
                </a:lnTo>
                <a:lnTo>
                  <a:pt x="247" y="299"/>
                </a:lnTo>
                <a:lnTo>
                  <a:pt x="249" y="299"/>
                </a:lnTo>
                <a:lnTo>
                  <a:pt x="251" y="299"/>
                </a:lnTo>
                <a:lnTo>
                  <a:pt x="251" y="301"/>
                </a:lnTo>
                <a:lnTo>
                  <a:pt x="251" y="303"/>
                </a:lnTo>
                <a:lnTo>
                  <a:pt x="249" y="306"/>
                </a:lnTo>
                <a:lnTo>
                  <a:pt x="249" y="310"/>
                </a:lnTo>
                <a:lnTo>
                  <a:pt x="247" y="314"/>
                </a:lnTo>
                <a:lnTo>
                  <a:pt x="247" y="322"/>
                </a:lnTo>
                <a:lnTo>
                  <a:pt x="245" y="331"/>
                </a:lnTo>
                <a:lnTo>
                  <a:pt x="244" y="337"/>
                </a:lnTo>
                <a:lnTo>
                  <a:pt x="244" y="339"/>
                </a:lnTo>
                <a:lnTo>
                  <a:pt x="244" y="341"/>
                </a:lnTo>
                <a:lnTo>
                  <a:pt x="245" y="343"/>
                </a:lnTo>
                <a:lnTo>
                  <a:pt x="245" y="344"/>
                </a:lnTo>
                <a:lnTo>
                  <a:pt x="245" y="344"/>
                </a:lnTo>
                <a:lnTo>
                  <a:pt x="245" y="346"/>
                </a:lnTo>
                <a:lnTo>
                  <a:pt x="245" y="348"/>
                </a:lnTo>
                <a:lnTo>
                  <a:pt x="255" y="356"/>
                </a:lnTo>
                <a:lnTo>
                  <a:pt x="264" y="363"/>
                </a:lnTo>
                <a:lnTo>
                  <a:pt x="264" y="365"/>
                </a:lnTo>
                <a:lnTo>
                  <a:pt x="263" y="367"/>
                </a:lnTo>
                <a:lnTo>
                  <a:pt x="261" y="367"/>
                </a:lnTo>
                <a:lnTo>
                  <a:pt x="255" y="363"/>
                </a:lnTo>
                <a:lnTo>
                  <a:pt x="251" y="360"/>
                </a:lnTo>
                <a:lnTo>
                  <a:pt x="244" y="356"/>
                </a:lnTo>
                <a:lnTo>
                  <a:pt x="234" y="400"/>
                </a:lnTo>
                <a:lnTo>
                  <a:pt x="230" y="402"/>
                </a:lnTo>
                <a:lnTo>
                  <a:pt x="228" y="403"/>
                </a:lnTo>
                <a:lnTo>
                  <a:pt x="224" y="405"/>
                </a:lnTo>
                <a:lnTo>
                  <a:pt x="224" y="405"/>
                </a:lnTo>
                <a:lnTo>
                  <a:pt x="223" y="403"/>
                </a:lnTo>
                <a:lnTo>
                  <a:pt x="223" y="402"/>
                </a:lnTo>
                <a:lnTo>
                  <a:pt x="223" y="400"/>
                </a:lnTo>
                <a:lnTo>
                  <a:pt x="221" y="398"/>
                </a:lnTo>
                <a:lnTo>
                  <a:pt x="221" y="398"/>
                </a:lnTo>
                <a:lnTo>
                  <a:pt x="219" y="398"/>
                </a:lnTo>
                <a:lnTo>
                  <a:pt x="217" y="398"/>
                </a:lnTo>
                <a:lnTo>
                  <a:pt x="186" y="407"/>
                </a:lnTo>
                <a:lnTo>
                  <a:pt x="156" y="419"/>
                </a:lnTo>
                <a:lnTo>
                  <a:pt x="156" y="421"/>
                </a:lnTo>
                <a:lnTo>
                  <a:pt x="156" y="423"/>
                </a:lnTo>
                <a:lnTo>
                  <a:pt x="154" y="424"/>
                </a:lnTo>
                <a:lnTo>
                  <a:pt x="152" y="423"/>
                </a:lnTo>
                <a:lnTo>
                  <a:pt x="150" y="423"/>
                </a:lnTo>
                <a:lnTo>
                  <a:pt x="148" y="421"/>
                </a:lnTo>
                <a:lnTo>
                  <a:pt x="148" y="423"/>
                </a:lnTo>
                <a:lnTo>
                  <a:pt x="146" y="424"/>
                </a:lnTo>
                <a:lnTo>
                  <a:pt x="146" y="426"/>
                </a:lnTo>
                <a:lnTo>
                  <a:pt x="146" y="428"/>
                </a:lnTo>
                <a:lnTo>
                  <a:pt x="146" y="430"/>
                </a:lnTo>
                <a:lnTo>
                  <a:pt x="143" y="430"/>
                </a:lnTo>
                <a:lnTo>
                  <a:pt x="141" y="428"/>
                </a:lnTo>
                <a:lnTo>
                  <a:pt x="139" y="426"/>
                </a:lnTo>
                <a:lnTo>
                  <a:pt x="127" y="430"/>
                </a:lnTo>
                <a:lnTo>
                  <a:pt x="118" y="432"/>
                </a:lnTo>
                <a:lnTo>
                  <a:pt x="118" y="434"/>
                </a:lnTo>
                <a:lnTo>
                  <a:pt x="118" y="436"/>
                </a:lnTo>
                <a:lnTo>
                  <a:pt x="116" y="436"/>
                </a:lnTo>
                <a:lnTo>
                  <a:pt x="114" y="438"/>
                </a:lnTo>
                <a:lnTo>
                  <a:pt x="112" y="436"/>
                </a:lnTo>
                <a:lnTo>
                  <a:pt x="110" y="436"/>
                </a:lnTo>
                <a:lnTo>
                  <a:pt x="108" y="436"/>
                </a:lnTo>
                <a:lnTo>
                  <a:pt x="80" y="445"/>
                </a:lnTo>
                <a:lnTo>
                  <a:pt x="84" y="449"/>
                </a:lnTo>
                <a:lnTo>
                  <a:pt x="85" y="453"/>
                </a:lnTo>
                <a:lnTo>
                  <a:pt x="89" y="457"/>
                </a:lnTo>
                <a:lnTo>
                  <a:pt x="87" y="457"/>
                </a:lnTo>
                <a:lnTo>
                  <a:pt x="85" y="457"/>
                </a:lnTo>
                <a:lnTo>
                  <a:pt x="85" y="455"/>
                </a:lnTo>
                <a:lnTo>
                  <a:pt x="84" y="455"/>
                </a:lnTo>
                <a:lnTo>
                  <a:pt x="84" y="457"/>
                </a:lnTo>
                <a:lnTo>
                  <a:pt x="84" y="457"/>
                </a:lnTo>
                <a:lnTo>
                  <a:pt x="84" y="457"/>
                </a:lnTo>
                <a:lnTo>
                  <a:pt x="82" y="455"/>
                </a:lnTo>
                <a:lnTo>
                  <a:pt x="80" y="455"/>
                </a:lnTo>
                <a:lnTo>
                  <a:pt x="80" y="453"/>
                </a:lnTo>
                <a:lnTo>
                  <a:pt x="80" y="451"/>
                </a:lnTo>
                <a:lnTo>
                  <a:pt x="78" y="451"/>
                </a:lnTo>
                <a:lnTo>
                  <a:pt x="76" y="453"/>
                </a:lnTo>
                <a:lnTo>
                  <a:pt x="74" y="453"/>
                </a:lnTo>
                <a:lnTo>
                  <a:pt x="72" y="453"/>
                </a:lnTo>
                <a:lnTo>
                  <a:pt x="68" y="451"/>
                </a:lnTo>
                <a:lnTo>
                  <a:pt x="66" y="449"/>
                </a:lnTo>
                <a:lnTo>
                  <a:pt x="63" y="449"/>
                </a:lnTo>
                <a:lnTo>
                  <a:pt x="59" y="451"/>
                </a:lnTo>
                <a:lnTo>
                  <a:pt x="57" y="449"/>
                </a:lnTo>
                <a:lnTo>
                  <a:pt x="55" y="447"/>
                </a:lnTo>
                <a:lnTo>
                  <a:pt x="53" y="445"/>
                </a:lnTo>
                <a:lnTo>
                  <a:pt x="51" y="445"/>
                </a:lnTo>
                <a:lnTo>
                  <a:pt x="49" y="445"/>
                </a:lnTo>
                <a:lnTo>
                  <a:pt x="47" y="443"/>
                </a:lnTo>
                <a:lnTo>
                  <a:pt x="47" y="442"/>
                </a:lnTo>
                <a:lnTo>
                  <a:pt x="47" y="440"/>
                </a:lnTo>
                <a:lnTo>
                  <a:pt x="47" y="440"/>
                </a:lnTo>
                <a:lnTo>
                  <a:pt x="32" y="430"/>
                </a:lnTo>
                <a:lnTo>
                  <a:pt x="32" y="434"/>
                </a:lnTo>
                <a:lnTo>
                  <a:pt x="32" y="438"/>
                </a:lnTo>
                <a:lnTo>
                  <a:pt x="30" y="442"/>
                </a:lnTo>
                <a:lnTo>
                  <a:pt x="28" y="443"/>
                </a:lnTo>
                <a:lnTo>
                  <a:pt x="26" y="442"/>
                </a:lnTo>
                <a:lnTo>
                  <a:pt x="26" y="440"/>
                </a:lnTo>
                <a:lnTo>
                  <a:pt x="25" y="438"/>
                </a:lnTo>
                <a:lnTo>
                  <a:pt x="25" y="434"/>
                </a:lnTo>
                <a:lnTo>
                  <a:pt x="25" y="434"/>
                </a:lnTo>
                <a:lnTo>
                  <a:pt x="23" y="426"/>
                </a:lnTo>
                <a:lnTo>
                  <a:pt x="21" y="421"/>
                </a:lnTo>
                <a:lnTo>
                  <a:pt x="19" y="413"/>
                </a:lnTo>
                <a:lnTo>
                  <a:pt x="17" y="409"/>
                </a:lnTo>
                <a:lnTo>
                  <a:pt x="15" y="405"/>
                </a:lnTo>
                <a:lnTo>
                  <a:pt x="11" y="402"/>
                </a:lnTo>
                <a:lnTo>
                  <a:pt x="7" y="398"/>
                </a:lnTo>
                <a:lnTo>
                  <a:pt x="4" y="396"/>
                </a:lnTo>
                <a:lnTo>
                  <a:pt x="2" y="394"/>
                </a:lnTo>
                <a:lnTo>
                  <a:pt x="0" y="392"/>
                </a:lnTo>
                <a:lnTo>
                  <a:pt x="0" y="390"/>
                </a:lnTo>
                <a:lnTo>
                  <a:pt x="0" y="388"/>
                </a:lnTo>
                <a:lnTo>
                  <a:pt x="2" y="388"/>
                </a:lnTo>
                <a:lnTo>
                  <a:pt x="5" y="388"/>
                </a:lnTo>
                <a:lnTo>
                  <a:pt x="9" y="388"/>
                </a:lnTo>
                <a:lnTo>
                  <a:pt x="11" y="388"/>
                </a:lnTo>
                <a:lnTo>
                  <a:pt x="15" y="390"/>
                </a:lnTo>
                <a:lnTo>
                  <a:pt x="19" y="392"/>
                </a:lnTo>
                <a:lnTo>
                  <a:pt x="17" y="367"/>
                </a:lnTo>
                <a:lnTo>
                  <a:pt x="15" y="341"/>
                </a:lnTo>
                <a:lnTo>
                  <a:pt x="15" y="339"/>
                </a:lnTo>
                <a:lnTo>
                  <a:pt x="13" y="337"/>
                </a:lnTo>
                <a:lnTo>
                  <a:pt x="11" y="335"/>
                </a:lnTo>
                <a:lnTo>
                  <a:pt x="11" y="333"/>
                </a:lnTo>
                <a:lnTo>
                  <a:pt x="13" y="331"/>
                </a:lnTo>
                <a:lnTo>
                  <a:pt x="15" y="331"/>
                </a:lnTo>
                <a:lnTo>
                  <a:pt x="17" y="333"/>
                </a:lnTo>
                <a:lnTo>
                  <a:pt x="17" y="327"/>
                </a:lnTo>
                <a:lnTo>
                  <a:pt x="17" y="322"/>
                </a:lnTo>
                <a:lnTo>
                  <a:pt x="17" y="322"/>
                </a:lnTo>
                <a:lnTo>
                  <a:pt x="15" y="320"/>
                </a:lnTo>
                <a:lnTo>
                  <a:pt x="15" y="318"/>
                </a:lnTo>
                <a:lnTo>
                  <a:pt x="15" y="316"/>
                </a:lnTo>
                <a:lnTo>
                  <a:pt x="17" y="316"/>
                </a:lnTo>
                <a:lnTo>
                  <a:pt x="19" y="291"/>
                </a:lnTo>
                <a:lnTo>
                  <a:pt x="19" y="289"/>
                </a:lnTo>
                <a:lnTo>
                  <a:pt x="19" y="289"/>
                </a:lnTo>
                <a:lnTo>
                  <a:pt x="19" y="289"/>
                </a:lnTo>
                <a:lnTo>
                  <a:pt x="23" y="245"/>
                </a:lnTo>
                <a:lnTo>
                  <a:pt x="23" y="202"/>
                </a:lnTo>
                <a:lnTo>
                  <a:pt x="23" y="200"/>
                </a:lnTo>
                <a:lnTo>
                  <a:pt x="25" y="198"/>
                </a:lnTo>
                <a:lnTo>
                  <a:pt x="26" y="198"/>
                </a:lnTo>
                <a:lnTo>
                  <a:pt x="28" y="198"/>
                </a:lnTo>
                <a:lnTo>
                  <a:pt x="30" y="200"/>
                </a:lnTo>
                <a:lnTo>
                  <a:pt x="30" y="198"/>
                </a:lnTo>
                <a:lnTo>
                  <a:pt x="32" y="196"/>
                </a:lnTo>
                <a:lnTo>
                  <a:pt x="34" y="194"/>
                </a:lnTo>
                <a:lnTo>
                  <a:pt x="34" y="192"/>
                </a:lnTo>
                <a:lnTo>
                  <a:pt x="34" y="190"/>
                </a:lnTo>
                <a:lnTo>
                  <a:pt x="34" y="186"/>
                </a:lnTo>
                <a:lnTo>
                  <a:pt x="34" y="185"/>
                </a:lnTo>
                <a:lnTo>
                  <a:pt x="34" y="181"/>
                </a:lnTo>
                <a:lnTo>
                  <a:pt x="36" y="175"/>
                </a:lnTo>
                <a:lnTo>
                  <a:pt x="36" y="167"/>
                </a:lnTo>
                <a:lnTo>
                  <a:pt x="38" y="162"/>
                </a:lnTo>
                <a:lnTo>
                  <a:pt x="38" y="162"/>
                </a:lnTo>
                <a:lnTo>
                  <a:pt x="38" y="162"/>
                </a:lnTo>
                <a:lnTo>
                  <a:pt x="40" y="162"/>
                </a:lnTo>
                <a:lnTo>
                  <a:pt x="42" y="162"/>
                </a:lnTo>
                <a:lnTo>
                  <a:pt x="44" y="148"/>
                </a:lnTo>
                <a:lnTo>
                  <a:pt x="47" y="137"/>
                </a:lnTo>
                <a:lnTo>
                  <a:pt x="47" y="137"/>
                </a:lnTo>
                <a:lnTo>
                  <a:pt x="49" y="137"/>
                </a:lnTo>
                <a:lnTo>
                  <a:pt x="49" y="139"/>
                </a:lnTo>
                <a:lnTo>
                  <a:pt x="49" y="145"/>
                </a:lnTo>
                <a:lnTo>
                  <a:pt x="51" y="148"/>
                </a:lnTo>
                <a:lnTo>
                  <a:pt x="51" y="150"/>
                </a:lnTo>
                <a:lnTo>
                  <a:pt x="51" y="152"/>
                </a:lnTo>
                <a:lnTo>
                  <a:pt x="51" y="156"/>
                </a:lnTo>
                <a:lnTo>
                  <a:pt x="51" y="162"/>
                </a:lnTo>
                <a:lnTo>
                  <a:pt x="51" y="165"/>
                </a:lnTo>
                <a:lnTo>
                  <a:pt x="57" y="150"/>
                </a:lnTo>
                <a:lnTo>
                  <a:pt x="59" y="133"/>
                </a:lnTo>
                <a:lnTo>
                  <a:pt x="61" y="131"/>
                </a:lnTo>
                <a:lnTo>
                  <a:pt x="61" y="131"/>
                </a:lnTo>
                <a:lnTo>
                  <a:pt x="63" y="131"/>
                </a:lnTo>
                <a:lnTo>
                  <a:pt x="63" y="133"/>
                </a:lnTo>
                <a:lnTo>
                  <a:pt x="63" y="141"/>
                </a:lnTo>
                <a:lnTo>
                  <a:pt x="63" y="148"/>
                </a:lnTo>
                <a:lnTo>
                  <a:pt x="61" y="156"/>
                </a:lnTo>
                <a:lnTo>
                  <a:pt x="59" y="194"/>
                </a:lnTo>
                <a:lnTo>
                  <a:pt x="59" y="196"/>
                </a:lnTo>
                <a:lnTo>
                  <a:pt x="59" y="196"/>
                </a:lnTo>
                <a:lnTo>
                  <a:pt x="59" y="198"/>
                </a:lnTo>
                <a:lnTo>
                  <a:pt x="72" y="205"/>
                </a:lnTo>
                <a:lnTo>
                  <a:pt x="85" y="215"/>
                </a:lnTo>
                <a:lnTo>
                  <a:pt x="87" y="215"/>
                </a:lnTo>
                <a:lnTo>
                  <a:pt x="87" y="213"/>
                </a:lnTo>
                <a:lnTo>
                  <a:pt x="89" y="211"/>
                </a:lnTo>
                <a:lnTo>
                  <a:pt x="89" y="209"/>
                </a:lnTo>
                <a:lnTo>
                  <a:pt x="106" y="188"/>
                </a:lnTo>
                <a:lnTo>
                  <a:pt x="106" y="188"/>
                </a:lnTo>
                <a:lnTo>
                  <a:pt x="108" y="186"/>
                </a:lnTo>
                <a:lnTo>
                  <a:pt x="108" y="186"/>
                </a:lnTo>
                <a:lnTo>
                  <a:pt x="118" y="177"/>
                </a:lnTo>
                <a:lnTo>
                  <a:pt x="127" y="165"/>
                </a:lnTo>
                <a:lnTo>
                  <a:pt x="127" y="164"/>
                </a:lnTo>
                <a:lnTo>
                  <a:pt x="127" y="164"/>
                </a:lnTo>
                <a:lnTo>
                  <a:pt x="129" y="164"/>
                </a:lnTo>
                <a:lnTo>
                  <a:pt x="146" y="139"/>
                </a:lnTo>
                <a:lnTo>
                  <a:pt x="165" y="116"/>
                </a:lnTo>
                <a:lnTo>
                  <a:pt x="194" y="86"/>
                </a:lnTo>
                <a:lnTo>
                  <a:pt x="194" y="84"/>
                </a:lnTo>
                <a:lnTo>
                  <a:pt x="196" y="84"/>
                </a:lnTo>
                <a:lnTo>
                  <a:pt x="196" y="84"/>
                </a:lnTo>
                <a:lnTo>
                  <a:pt x="219" y="63"/>
                </a:lnTo>
                <a:lnTo>
                  <a:pt x="242" y="46"/>
                </a:lnTo>
                <a:lnTo>
                  <a:pt x="270" y="30"/>
                </a:lnTo>
                <a:lnTo>
                  <a:pt x="303" y="15"/>
                </a:lnTo>
                <a:lnTo>
                  <a:pt x="337" y="6"/>
                </a:lnTo>
                <a:lnTo>
                  <a:pt x="375" y="0"/>
                </a:lnTo>
                <a:lnTo>
                  <a:pt x="377" y="0"/>
                </a:lnTo>
                <a:lnTo>
                  <a:pt x="37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2" tIns="45706" rIns="91412" bIns="45706" numCol="1" anchor="t" anchorCtr="0" compatLnSpc="1">
            <a:prstTxWarp prst="textNoShape">
              <a:avLst/>
            </a:prstTxWarp>
          </a:bodyPr>
          <a:lstStyle/>
          <a:p>
            <a:endParaRPr lang="zh-CN" altLang="en-US" sz="2399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96474" y="2901104"/>
            <a:ext cx="581087" cy="581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r>
              <a:rPr lang="en-US" altLang="zh-CN" sz="2799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1</a:t>
            </a:r>
            <a:endParaRPr lang="zh-CN" altLang="en-US" sz="2799" dirty="0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07033" y="3012197"/>
            <a:ext cx="2257293" cy="461508"/>
          </a:xfrm>
          <a:prstGeom prst="rect">
            <a:avLst/>
          </a:prstGeom>
          <a:noFill/>
        </p:spPr>
        <p:txBody>
          <a:bodyPr wrap="none" lIns="91412" tIns="45706" rIns="91412" bIns="45706" rtlCol="0">
            <a:spAutoFit/>
          </a:bodyPr>
          <a:lstStyle/>
          <a:p>
            <a:r>
              <a:rPr lang="en-US" altLang="zh-CN" sz="2399" smtClean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Coding</a:t>
            </a:r>
            <a:r>
              <a:rPr lang="zh-TW" altLang="en-US" sz="2399" dirty="0" smtClean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、</a:t>
            </a:r>
            <a:r>
              <a:rPr lang="en-US" altLang="zh-TW" sz="2399" dirty="0" smtClean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debug</a:t>
            </a:r>
            <a:endParaRPr lang="zh-CN" altLang="en-US" sz="2399" dirty="0">
              <a:solidFill>
                <a:schemeClr val="accent1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957023" y="2963189"/>
            <a:ext cx="581087" cy="5812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r>
              <a:rPr lang="en-US" altLang="zh-CN" sz="2799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2</a:t>
            </a:r>
            <a:endParaRPr lang="zh-CN" altLang="en-US" sz="2799" dirty="0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447536" y="3567537"/>
            <a:ext cx="3311347" cy="572436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 algn="r">
              <a:lnSpc>
                <a:spcPct val="130000"/>
              </a:lnSpc>
              <a:spcBef>
                <a:spcPct val="0"/>
              </a:spcBef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  <a:p>
            <a:pPr algn="r"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713600" y="3020862"/>
            <a:ext cx="1247401" cy="461508"/>
          </a:xfrm>
          <a:prstGeom prst="rect">
            <a:avLst/>
          </a:prstGeom>
          <a:noFill/>
        </p:spPr>
        <p:txBody>
          <a:bodyPr wrap="none" lIns="91412" tIns="45706" rIns="91412" bIns="45706" rtlCol="0">
            <a:spAutoFit/>
          </a:bodyPr>
          <a:lstStyle/>
          <a:p>
            <a:r>
              <a:rPr lang="en-US" altLang="zh-CN" sz="2399" dirty="0" smtClean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compile</a:t>
            </a:r>
            <a:endParaRPr lang="zh-CN" altLang="en-US" sz="2399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769DCB52-FDC2-459A-A086-424F8AC392FB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C91B5CE-10B0-433F-AB90-255A9F33BAFD}"/>
              </a:ext>
            </a:extLst>
          </p:cNvPr>
          <p:cNvSpPr txBox="1"/>
          <p:nvPr/>
        </p:nvSpPr>
        <p:spPr>
          <a:xfrm>
            <a:off x="1866315" y="270357"/>
            <a:ext cx="2695205" cy="95410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800" dirty="0" smtClean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我們實現夢想的方法</a:t>
            </a:r>
            <a:r>
              <a:rPr lang="en-US" altLang="zh-TW" sz="2800" dirty="0" smtClean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…..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286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90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4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9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4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9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/>
      <p:bldP spid="11" grpId="0" animBg="1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F81FA42C-07C7-4DB5-A47C-E6044D75E4E0}"/>
              </a:ext>
            </a:extLst>
          </p:cNvPr>
          <p:cNvGrpSpPr/>
          <p:nvPr/>
        </p:nvGrpSpPr>
        <p:grpSpPr>
          <a:xfrm>
            <a:off x="7568371" y="2843638"/>
            <a:ext cx="3024381" cy="678453"/>
            <a:chOff x="6728458" y="879265"/>
            <a:chExt cx="3024381" cy="678453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0D54F1A-6816-487B-9F02-EB5607E7E740}"/>
                </a:ext>
              </a:extLst>
            </p:cNvPr>
            <p:cNvSpPr txBox="1"/>
            <p:nvPr/>
          </p:nvSpPr>
          <p:spPr>
            <a:xfrm>
              <a:off x="6728458" y="879265"/>
              <a:ext cx="2934589" cy="4616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TW" altLang="en-US" sz="2400" dirty="0" smtClean="0">
                  <a:solidFill>
                    <a:schemeClr val="tx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文書處理、上台演講</a:t>
              </a:r>
              <a:endParaRPr lang="zh-CN" altLang="en-US" sz="2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A2DF27A-0D2B-478D-AFE0-B16B8931BE87}"/>
                </a:ext>
              </a:extLst>
            </p:cNvPr>
            <p:cNvSpPr txBox="1"/>
            <p:nvPr/>
          </p:nvSpPr>
          <p:spPr>
            <a:xfrm>
              <a:off x="6818251" y="1249941"/>
              <a:ext cx="2934588" cy="30777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endParaRPr lang="zh-CN" altLang="en-US" sz="1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FB9CAEE-B5D7-4641-A74B-B03AE5B7CB4D}"/>
              </a:ext>
            </a:extLst>
          </p:cNvPr>
          <p:cNvGrpSpPr/>
          <p:nvPr/>
        </p:nvGrpSpPr>
        <p:grpSpPr>
          <a:xfrm>
            <a:off x="5575445" y="4877770"/>
            <a:ext cx="5730175" cy="1237681"/>
            <a:chOff x="4022664" y="320037"/>
            <a:chExt cx="5730175" cy="1237681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3E0D107-4BBB-42AB-8FAC-0974AB13A8BA}"/>
                </a:ext>
              </a:extLst>
            </p:cNvPr>
            <p:cNvSpPr txBox="1"/>
            <p:nvPr/>
          </p:nvSpPr>
          <p:spPr>
            <a:xfrm>
              <a:off x="4022664" y="320037"/>
              <a:ext cx="2695205" cy="4616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TW" altLang="en-US" sz="2400" dirty="0" smtClean="0">
                  <a:solidFill>
                    <a:schemeClr val="tx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測試、驗收</a:t>
              </a:r>
              <a:endParaRPr lang="zh-CN" altLang="en-US" sz="2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C95BDA9-B15C-4D51-A95A-34F8D3289D75}"/>
                </a:ext>
              </a:extLst>
            </p:cNvPr>
            <p:cNvSpPr txBox="1"/>
            <p:nvPr/>
          </p:nvSpPr>
          <p:spPr>
            <a:xfrm>
              <a:off x="6818251" y="1249941"/>
              <a:ext cx="2934588" cy="30777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endParaRPr lang="zh-CN" altLang="en-US" sz="1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412B125A-ECAB-4F12-87D5-29A8A1B2D167}"/>
              </a:ext>
            </a:extLst>
          </p:cNvPr>
          <p:cNvGrpSpPr/>
          <p:nvPr/>
        </p:nvGrpSpPr>
        <p:grpSpPr>
          <a:xfrm>
            <a:off x="3039983" y="1675084"/>
            <a:ext cx="2934589" cy="461665"/>
            <a:chOff x="6818251" y="1213207"/>
            <a:chExt cx="2934589" cy="461665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CDC76C77-6B52-497F-BA99-3A7CFCC0EC01}"/>
                </a:ext>
              </a:extLst>
            </p:cNvPr>
            <p:cNvSpPr txBox="1"/>
            <p:nvPr/>
          </p:nvSpPr>
          <p:spPr>
            <a:xfrm>
              <a:off x="6818251" y="1213207"/>
              <a:ext cx="2934589" cy="4616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TW" altLang="en-US" sz="2400" dirty="0" smtClean="0">
                  <a:solidFill>
                    <a:schemeClr val="tx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人工智慧、機器學習</a:t>
              </a:r>
              <a:endParaRPr lang="zh-CN" altLang="en-US" sz="2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C0144C27-09DC-4421-AD05-77CDF56346C4}"/>
                </a:ext>
              </a:extLst>
            </p:cNvPr>
            <p:cNvSpPr txBox="1"/>
            <p:nvPr/>
          </p:nvSpPr>
          <p:spPr>
            <a:xfrm>
              <a:off x="6818251" y="1249941"/>
              <a:ext cx="2934588" cy="30777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endParaRPr lang="zh-CN" altLang="en-US" sz="1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C12A5AA-D322-464D-8F9B-F2D56DF49805}"/>
              </a:ext>
            </a:extLst>
          </p:cNvPr>
          <p:cNvGrpSpPr/>
          <p:nvPr/>
        </p:nvGrpSpPr>
        <p:grpSpPr>
          <a:xfrm>
            <a:off x="1960410" y="3323339"/>
            <a:ext cx="7608838" cy="2065854"/>
            <a:chOff x="2144001" y="-508136"/>
            <a:chExt cx="7608838" cy="2065854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985F30B-479F-4BFE-A378-26722C9871CD}"/>
                </a:ext>
              </a:extLst>
            </p:cNvPr>
            <p:cNvSpPr txBox="1"/>
            <p:nvPr/>
          </p:nvSpPr>
          <p:spPr>
            <a:xfrm>
              <a:off x="2144001" y="-508136"/>
              <a:ext cx="2695205" cy="83099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TW" altLang="en-US" sz="2400" dirty="0" smtClean="0">
                  <a:solidFill>
                    <a:schemeClr val="tx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物聯網實作、道具採買</a:t>
              </a:r>
              <a:endParaRPr lang="zh-CN" altLang="en-US" sz="2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886DA14-3197-41A7-AE86-71577E3D92F8}"/>
                </a:ext>
              </a:extLst>
            </p:cNvPr>
            <p:cNvSpPr txBox="1"/>
            <p:nvPr/>
          </p:nvSpPr>
          <p:spPr>
            <a:xfrm>
              <a:off x="6818251" y="1249941"/>
              <a:ext cx="2934588" cy="30777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endParaRPr lang="zh-CN" altLang="en-US" sz="1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4D417755-7BD9-4F61-B350-54524E402745}"/>
              </a:ext>
            </a:extLst>
          </p:cNvPr>
          <p:cNvGrpSpPr/>
          <p:nvPr/>
        </p:nvGrpSpPr>
        <p:grpSpPr>
          <a:xfrm>
            <a:off x="4506164" y="2111476"/>
            <a:ext cx="3353842" cy="2635047"/>
            <a:chOff x="4419079" y="1125986"/>
            <a:chExt cx="3353842" cy="2635047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F5245F09-0F28-43A0-96A6-01476BB08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56827" y="1268413"/>
              <a:ext cx="2678346" cy="2457450"/>
            </a:xfrm>
            <a:prstGeom prst="rect">
              <a:avLst/>
            </a:prstGeom>
          </p:spPr>
        </p:pic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2EEA2830-306D-4FD6-8A56-D26996B72631}"/>
                </a:ext>
              </a:extLst>
            </p:cNvPr>
            <p:cNvSpPr txBox="1"/>
            <p:nvPr/>
          </p:nvSpPr>
          <p:spPr>
            <a:xfrm rot="21326878">
              <a:off x="4419079" y="2229045"/>
              <a:ext cx="1232518" cy="70788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altLang="zh-CN" sz="4000" dirty="0" smtClean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02</a:t>
              </a:r>
              <a:endParaRPr lang="zh-CN" altLang="en-US" sz="4000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42B17471-77A9-4B6C-B912-C1E4D52AC863}"/>
                </a:ext>
              </a:extLst>
            </p:cNvPr>
            <p:cNvSpPr txBox="1"/>
            <p:nvPr/>
          </p:nvSpPr>
          <p:spPr>
            <a:xfrm rot="21326878">
              <a:off x="5390920" y="1125986"/>
              <a:ext cx="1232518" cy="70788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altLang="zh-CN" sz="40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01</a:t>
              </a:r>
              <a:endParaRPr lang="zh-CN" altLang="en-US" sz="4000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8AF07452-14AD-4047-9610-2D258088D518}"/>
                </a:ext>
              </a:extLst>
            </p:cNvPr>
            <p:cNvSpPr txBox="1"/>
            <p:nvPr/>
          </p:nvSpPr>
          <p:spPr>
            <a:xfrm rot="21326878">
              <a:off x="5534104" y="3053147"/>
              <a:ext cx="1232518" cy="70788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altLang="zh-CN" sz="40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03</a:t>
              </a:r>
              <a:endParaRPr lang="zh-CN" altLang="en-US" sz="4000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02F9548A-A38F-4725-8D7B-4D6A3B2B3B61}"/>
                </a:ext>
              </a:extLst>
            </p:cNvPr>
            <p:cNvSpPr txBox="1"/>
            <p:nvPr/>
          </p:nvSpPr>
          <p:spPr>
            <a:xfrm rot="21326878">
              <a:off x="6540403" y="2081539"/>
              <a:ext cx="1232518" cy="70788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altLang="zh-CN" sz="4000" dirty="0" smtClean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04</a:t>
              </a:r>
              <a:endParaRPr lang="zh-CN" altLang="en-US" sz="4000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sp>
        <p:nvSpPr>
          <p:cNvPr id="20" name="Freeform 9">
            <a:extLst>
              <a:ext uri="{FF2B5EF4-FFF2-40B4-BE49-F238E27FC236}">
                <a16:creationId xmlns:a16="http://schemas.microsoft.com/office/drawing/2014/main" id="{34E02782-208F-4CD6-A109-BB79FA446E42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EA2B9A5-951E-4983-90C8-A7B3FF4C4622}"/>
              </a:ext>
            </a:extLst>
          </p:cNvPr>
          <p:cNvSpPr txBox="1"/>
          <p:nvPr/>
        </p:nvSpPr>
        <p:spPr>
          <a:xfrm>
            <a:off x="1866315" y="270357"/>
            <a:ext cx="2695205" cy="95410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我們實現夢想的方法</a:t>
            </a:r>
            <a:r>
              <a:rPr lang="en-US" altLang="zh-TW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…..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3568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自定义 529">
      <a:dk1>
        <a:srgbClr val="3F3F3F"/>
      </a:dk1>
      <a:lt1>
        <a:sysClr val="window" lastClr="FFFFFF"/>
      </a:lt1>
      <a:dk2>
        <a:srgbClr val="3F3F3F"/>
      </a:dk2>
      <a:lt2>
        <a:srgbClr val="FFFFFF"/>
      </a:lt2>
      <a:accent1>
        <a:srgbClr val="2F2F2F"/>
      </a:accent1>
      <a:accent2>
        <a:srgbClr val="FFC000"/>
      </a:accent2>
      <a:accent3>
        <a:srgbClr val="2F2F2F"/>
      </a:accent3>
      <a:accent4>
        <a:srgbClr val="FFC000"/>
      </a:accent4>
      <a:accent5>
        <a:srgbClr val="2F2F2F"/>
      </a:accent5>
      <a:accent6>
        <a:srgbClr val="FFC000"/>
      </a:accent6>
      <a:hlink>
        <a:srgbClr val="2F2F2F"/>
      </a:hlink>
      <a:folHlink>
        <a:srgbClr val="3F3F3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590</Words>
  <Application>Microsoft Office PowerPoint</Application>
  <PresentationFormat>寬螢幕</PresentationFormat>
  <Paragraphs>105</Paragraphs>
  <Slides>16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5" baseType="lpstr">
      <vt:lpstr>等线</vt:lpstr>
      <vt:lpstr>等线 Light</vt:lpstr>
      <vt:lpstr>站酷快乐体2016修订版</vt:lpstr>
      <vt:lpstr>微軟正黑體</vt:lpstr>
      <vt:lpstr>新細明體</vt:lpstr>
      <vt:lpstr>標楷體</vt:lpstr>
      <vt:lpstr>Arial</vt:lpstr>
      <vt:lpstr>Times New Roman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紹雄 鄭</cp:lastModifiedBy>
  <cp:revision>76</cp:revision>
  <dcterms:created xsi:type="dcterms:W3CDTF">2018-05-16T07:05:28Z</dcterms:created>
  <dcterms:modified xsi:type="dcterms:W3CDTF">2019-05-15T16:06:05Z</dcterms:modified>
</cp:coreProperties>
</file>