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AC58575A-F963-44F3-97E7-EBB8284A9D6D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45A3EF11-A7CA-4DFA-9D25-6D2F91BCF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114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575A-F963-44F3-97E7-EBB8284A9D6D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EF11-A7CA-4DFA-9D25-6D2F91BCF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48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575A-F963-44F3-97E7-EBB8284A9D6D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EF11-A7CA-4DFA-9D25-6D2F91BCF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535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575A-F963-44F3-97E7-EBB8284A9D6D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EF11-A7CA-4DFA-9D25-6D2F91BCF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580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575A-F963-44F3-97E7-EBB8284A9D6D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EF11-A7CA-4DFA-9D25-6D2F91BCF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77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575A-F963-44F3-97E7-EBB8284A9D6D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EF11-A7CA-4DFA-9D25-6D2F91BCF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831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575A-F963-44F3-97E7-EBB8284A9D6D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EF11-A7CA-4DFA-9D25-6D2F91BCF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6266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575A-F963-44F3-97E7-EBB8284A9D6D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EF11-A7CA-4DFA-9D25-6D2F91BCF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3604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575A-F963-44F3-97E7-EBB8284A9D6D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EF11-A7CA-4DFA-9D25-6D2F91BCF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29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575A-F963-44F3-97E7-EBB8284A9D6D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EF11-A7CA-4DFA-9D25-6D2F91BCF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89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575A-F963-44F3-97E7-EBB8284A9D6D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EF11-A7CA-4DFA-9D25-6D2F91BCF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46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575A-F963-44F3-97E7-EBB8284A9D6D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EF11-A7CA-4DFA-9D25-6D2F91BCF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52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575A-F963-44F3-97E7-EBB8284A9D6D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EF11-A7CA-4DFA-9D25-6D2F91BCF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22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575A-F963-44F3-97E7-EBB8284A9D6D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EF11-A7CA-4DFA-9D25-6D2F91BCF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63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575A-F963-44F3-97E7-EBB8284A9D6D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EF11-A7CA-4DFA-9D25-6D2F91BCF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5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575A-F963-44F3-97E7-EBB8284A9D6D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EF11-A7CA-4DFA-9D25-6D2F91BCF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10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575A-F963-44F3-97E7-EBB8284A9D6D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3EF11-A7CA-4DFA-9D25-6D2F91BCF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648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C58575A-F963-44F3-97E7-EBB8284A9D6D}" type="datetimeFigureOut">
              <a:rPr lang="zh-TW" altLang="en-US" smtClean="0"/>
              <a:t>2018/5/28</a:t>
            </a:fld>
            <a:endParaRPr lang="zh-TW" alt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5A3EF11-A7CA-4DFA-9D25-6D2F91BCF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61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資料庫程式設計期末專題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55499" y="4777381"/>
            <a:ext cx="8825658" cy="1152366"/>
          </a:xfrm>
        </p:spPr>
        <p:txBody>
          <a:bodyPr>
            <a:normAutofit lnSpcReduction="10000"/>
          </a:bodyPr>
          <a:lstStyle/>
          <a:p>
            <a:pPr algn="r"/>
            <a:r>
              <a:rPr lang="zh-TW" altLang="en-US" dirty="0" smtClean="0"/>
              <a:t>第十三組</a:t>
            </a:r>
            <a:r>
              <a:rPr lang="zh-TW" altLang="en-US" dirty="0" smtClean="0"/>
              <a:t>　</a:t>
            </a:r>
            <a:r>
              <a:rPr lang="en-US" altLang="zh-TW" dirty="0" smtClean="0"/>
              <a:t>ACS105111</a:t>
            </a:r>
            <a:r>
              <a:rPr lang="zh-TW" altLang="en-US" dirty="0" smtClean="0"/>
              <a:t> 呂易澄</a:t>
            </a:r>
            <a:endParaRPr lang="en-US" altLang="zh-TW" dirty="0" smtClean="0"/>
          </a:p>
          <a:p>
            <a:pPr algn="r"/>
            <a:r>
              <a:rPr lang="en-US" altLang="zh-TW" dirty="0" smtClean="0"/>
              <a:t>ACS105134 </a:t>
            </a:r>
            <a:r>
              <a:rPr lang="zh-TW" altLang="en-US" dirty="0" smtClean="0"/>
              <a:t>徐志捷</a:t>
            </a:r>
            <a:endParaRPr lang="en-US" altLang="zh-TW" dirty="0" smtClean="0"/>
          </a:p>
          <a:p>
            <a:pPr algn="r"/>
            <a:r>
              <a:rPr lang="en-US" altLang="zh-TW" dirty="0" smtClean="0"/>
              <a:t>ACS105142 </a:t>
            </a:r>
            <a:r>
              <a:rPr lang="zh-TW" altLang="en-US" dirty="0" smtClean="0"/>
              <a:t>司徒華傑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607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專題主題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Polymorphism(</a:t>
            </a:r>
            <a:r>
              <a:rPr lang="zh-TW" altLang="en-US" sz="3200" dirty="0" smtClean="0"/>
              <a:t>多型</a:t>
            </a:r>
            <a:r>
              <a:rPr lang="en-US" altLang="zh-TW" sz="3200" dirty="0" smtClean="0"/>
              <a:t>)</a:t>
            </a:r>
          </a:p>
          <a:p>
            <a:r>
              <a:rPr lang="zh-TW" altLang="en-US" sz="2400" dirty="0" smtClean="0"/>
              <a:t>玩家必須從地圖中找出敵人，藉由答對相關題目擊敗敵人並獲得一段程式碼片段。再找出所有片段後玩家必須將其拼湊成一個使用了</a:t>
            </a:r>
            <a:r>
              <a:rPr lang="en-US" altLang="zh-TW" sz="2400" dirty="0" smtClean="0"/>
              <a:t>Polymorphism</a:t>
            </a:r>
            <a:r>
              <a:rPr lang="zh-TW" altLang="en-US" sz="2400" dirty="0" smtClean="0"/>
              <a:t>的</a:t>
            </a:r>
            <a:r>
              <a:rPr lang="zh-TW" altLang="en-US" sz="2400" dirty="0" smtClean="0"/>
              <a:t>程式，並透過編譯和執行來獲得破關的密碼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137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勝負條件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勝利條件：收集所有程式片段，將其執行後獲得破關密碼</a:t>
            </a:r>
            <a:endParaRPr lang="en-US" altLang="zh-TW" sz="2400" dirty="0" smtClean="0"/>
          </a:p>
          <a:p>
            <a:r>
              <a:rPr lang="zh-TW" altLang="en-US" sz="2400" dirty="0" smtClean="0"/>
              <a:t>失敗條件：答錯過多題目導致</a:t>
            </a:r>
            <a:r>
              <a:rPr lang="en-US" altLang="zh-TW" sz="2400" dirty="0" smtClean="0"/>
              <a:t>HP</a:t>
            </a:r>
            <a:r>
              <a:rPr lang="zh-TW" altLang="en-US" sz="2400" dirty="0" smtClean="0"/>
              <a:t>歸</a:t>
            </a:r>
            <a:r>
              <a:rPr lang="en-US" altLang="zh-TW" sz="2400" dirty="0" smtClean="0"/>
              <a:t>0</a:t>
            </a:r>
            <a:r>
              <a:rPr lang="zh-TW" altLang="en-US" sz="2400" dirty="0" smtClean="0"/>
              <a:t>或倒數計時歸</a:t>
            </a:r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2888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題目範例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243118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某天小明在撰寫程式，他寫了一個作為父類別的</a:t>
            </a:r>
            <a:r>
              <a:rPr lang="en-US" altLang="zh-TW" sz="2400" dirty="0" smtClean="0"/>
              <a:t>A</a:t>
            </a:r>
            <a:r>
              <a:rPr lang="zh-TW" altLang="en-US" sz="2400" dirty="0" smtClean="0"/>
              <a:t>以及它的子類別</a:t>
            </a:r>
            <a:r>
              <a:rPr lang="en-US" altLang="zh-TW" sz="2400" dirty="0" smtClean="0"/>
              <a:t>B</a:t>
            </a:r>
            <a:r>
              <a:rPr lang="zh-TW" altLang="en-US" sz="2400" dirty="0" smtClean="0"/>
              <a:t>，並在</a:t>
            </a:r>
            <a:r>
              <a:rPr lang="en-US" altLang="zh-TW" sz="2400" dirty="0" smtClean="0"/>
              <a:t>main</a:t>
            </a:r>
            <a:r>
              <a:rPr lang="zh-TW" altLang="en-US" sz="2400" dirty="0" smtClean="0"/>
              <a:t>中進行了四種宣告，但卻無法編譯成功，請從以下片段中幫不會看錯誤訊息的小明找出是哪一</a:t>
            </a:r>
            <a:r>
              <a:rPr lang="zh-TW" altLang="en-US" sz="2400" dirty="0" smtClean="0"/>
              <a:t>個物件</a:t>
            </a:r>
            <a:r>
              <a:rPr lang="zh-TW" altLang="en-US" sz="2400" dirty="0"/>
              <a:t>的</a:t>
            </a:r>
            <a:r>
              <a:rPr lang="zh-TW" altLang="en-US" sz="2400" dirty="0" smtClean="0"/>
              <a:t>宣告出現了編譯錯誤</a:t>
            </a:r>
            <a:endParaRPr lang="en-US" altLang="zh-TW" sz="2400" dirty="0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739896" y="2603501"/>
            <a:ext cx="4825159" cy="33574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 smtClean="0"/>
              <a:t>A</a:t>
            </a:r>
            <a:r>
              <a:rPr lang="zh-TW" altLang="en-US" sz="2800" dirty="0" smtClean="0"/>
              <a:t> </a:t>
            </a:r>
            <a:r>
              <a:rPr lang="en-US" altLang="zh-TW" sz="2800" dirty="0"/>
              <a:t>a</a:t>
            </a:r>
            <a:r>
              <a:rPr lang="en-US" altLang="zh-TW" sz="2800" dirty="0" smtClean="0"/>
              <a:t>1 = new B();</a:t>
            </a:r>
          </a:p>
          <a:p>
            <a:pPr marL="0" indent="0">
              <a:buNone/>
            </a:pPr>
            <a:r>
              <a:rPr lang="en-US" altLang="zh-TW" sz="2800" dirty="0" smtClean="0"/>
              <a:t>B b1 = new A();</a:t>
            </a:r>
          </a:p>
          <a:p>
            <a:pPr marL="0" indent="0">
              <a:buNone/>
            </a:pPr>
            <a:r>
              <a:rPr lang="en-US" altLang="zh-TW" sz="2800" dirty="0" smtClean="0"/>
              <a:t>A a2 = (A) new B();</a:t>
            </a:r>
          </a:p>
          <a:p>
            <a:pPr marL="0" indent="0">
              <a:buNone/>
            </a:pPr>
            <a:r>
              <a:rPr lang="en-US" altLang="zh-TW" sz="2800" dirty="0" smtClean="0"/>
              <a:t>B b2 = (B) new A();</a:t>
            </a:r>
          </a:p>
          <a:p>
            <a:pPr marL="0" indent="0">
              <a:buNone/>
            </a:pPr>
            <a:endParaRPr lang="en-US" altLang="zh-TW" sz="2800" dirty="0"/>
          </a:p>
          <a:p>
            <a:pPr marL="0" indent="0" algn="r">
              <a:buNone/>
            </a:pPr>
            <a:r>
              <a:rPr lang="zh-TW" altLang="en-US" sz="2800" dirty="0" smtClean="0"/>
              <a:t>答：</a:t>
            </a:r>
            <a:r>
              <a:rPr lang="en-US" altLang="zh-TW" sz="2800" u="sng" dirty="0" smtClean="0"/>
              <a:t>b1</a:t>
            </a:r>
            <a:endParaRPr lang="zh-TW" altLang="en-US" sz="2800" u="sng" dirty="0"/>
          </a:p>
        </p:txBody>
      </p:sp>
      <p:sp>
        <p:nvSpPr>
          <p:cNvPr id="5" name="矩形 4"/>
          <p:cNvSpPr/>
          <p:nvPr/>
        </p:nvSpPr>
        <p:spPr>
          <a:xfrm>
            <a:off x="1477384" y="325242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457200">
              <a:spcBef>
                <a:spcPts val="1000"/>
              </a:spcBef>
              <a:buClr>
                <a:srgbClr val="F5A408"/>
              </a:buClr>
              <a:buSzPct val="80000"/>
            </a:pPr>
            <a:endParaRPr lang="en-US" altLang="zh-TW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95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自訂</a:t>
            </a:r>
            <a:r>
              <a:rPr lang="zh-TW" altLang="en-US" dirty="0"/>
              <a:t>功能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TW" sz="2400" dirty="0" smtClean="0"/>
              <a:t>Java</a:t>
            </a:r>
            <a:r>
              <a:rPr lang="zh-TW" altLang="en-US" sz="2400" dirty="0" smtClean="0"/>
              <a:t>環境測試協助</a:t>
            </a:r>
            <a:endParaRPr lang="en-US" altLang="zh-TW" sz="2400" dirty="0" smtClean="0"/>
          </a:p>
          <a:p>
            <a:pPr>
              <a:buFont typeface="+mj-lt"/>
              <a:buAutoNum type="arabicPeriod"/>
            </a:pPr>
            <a:r>
              <a:rPr lang="zh-TW" altLang="en-US" sz="2400" dirty="0" smtClean="0"/>
              <a:t>戰鬥系</a:t>
            </a:r>
            <a:r>
              <a:rPr lang="zh-TW" altLang="en-US" sz="2400" dirty="0"/>
              <a:t>統</a:t>
            </a:r>
          </a:p>
        </p:txBody>
      </p:sp>
    </p:spTree>
    <p:extLst>
      <p:ext uri="{BB962C8B-B14F-4D97-AF65-F5344CB8AC3E}">
        <p14:creationId xmlns:p14="http://schemas.microsoft.com/office/powerpoint/2010/main" val="400165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感</a:t>
            </a:r>
            <a:r>
              <a:rPr lang="zh-TW" altLang="en-US" dirty="0" smtClean="0"/>
              <a:t>謝聆聽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715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會議室">
  <a:themeElements>
    <a:clrScheme name="離子會議室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離子會議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會議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215</TotalTime>
  <Words>205</Words>
  <Application>Microsoft Office PowerPoint</Application>
  <PresentationFormat>寬螢幕</PresentationFormat>
  <Paragraphs>22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Century Gothic</vt:lpstr>
      <vt:lpstr>Wingdings 3</vt:lpstr>
      <vt:lpstr>離子會議室</vt:lpstr>
      <vt:lpstr>資料庫程式設計期末專題</vt:lpstr>
      <vt:lpstr>專題主題</vt:lpstr>
      <vt:lpstr>勝負條件</vt:lpstr>
      <vt:lpstr>題目範例</vt:lpstr>
      <vt:lpstr>自訂功能</vt:lpstr>
      <vt:lpstr>感謝聆聽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資料庫程式設計期末專題</dc:title>
  <dc:creator>YamatoTW</dc:creator>
  <cp:lastModifiedBy>YamatoTW</cp:lastModifiedBy>
  <cp:revision>15</cp:revision>
  <dcterms:created xsi:type="dcterms:W3CDTF">2018-05-21T16:25:52Z</dcterms:created>
  <dcterms:modified xsi:type="dcterms:W3CDTF">2018-05-28T15:39:26Z</dcterms:modified>
</cp:coreProperties>
</file>