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3354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41787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0400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52519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62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2897788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103343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76537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230259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2928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205968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45742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94432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0951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284452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DCD79A9-6DD8-4B78-A420-786932AC6B39}" type="datetimeFigureOut">
              <a:rPr lang="zh-TW" altLang="en-US" smtClean="0"/>
              <a:t>2018/1/17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327373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D79A9-6DD8-4B78-A420-786932AC6B39}" type="datetimeFigureOut">
              <a:rPr lang="zh-TW" altLang="en-US" smtClean="0"/>
              <a:t>2018/1/17</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6ADDCA-CEA7-4C5F-BEBE-72A2208C30C5}" type="slidenum">
              <a:rPr lang="zh-TW" altLang="en-US" smtClean="0"/>
              <a:t>‹#›</a:t>
            </a:fld>
            <a:endParaRPr lang="zh-TW" altLang="en-US"/>
          </a:p>
        </p:txBody>
      </p:sp>
    </p:spTree>
    <p:extLst>
      <p:ext uri="{BB962C8B-B14F-4D97-AF65-F5344CB8AC3E}">
        <p14:creationId xmlns:p14="http://schemas.microsoft.com/office/powerpoint/2010/main" val="14766770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en-US" altLang="zh-TW" dirty="0" smtClean="0"/>
              <a:t>JAVA</a:t>
            </a:r>
            <a:r>
              <a:rPr lang="zh-TW" altLang="en-US" dirty="0" smtClean="0"/>
              <a:t>期末專題報告</a:t>
            </a:r>
            <a:endParaRPr lang="zh-TW" altLang="en-US" dirty="0"/>
          </a:p>
        </p:txBody>
      </p:sp>
      <p:sp>
        <p:nvSpPr>
          <p:cNvPr id="3" name="副標題 2"/>
          <p:cNvSpPr>
            <a:spLocks noGrp="1"/>
          </p:cNvSpPr>
          <p:nvPr>
            <p:ph type="subTitle" idx="1"/>
          </p:nvPr>
        </p:nvSpPr>
        <p:spPr>
          <a:xfrm>
            <a:off x="1371600" y="3815081"/>
            <a:ext cx="9448800" cy="685800"/>
          </a:xfrm>
        </p:spPr>
        <p:txBody>
          <a:bodyPr/>
          <a:lstStyle/>
          <a:p>
            <a:pPr algn="r"/>
            <a:r>
              <a:rPr lang="en-US" altLang="zh-TW" dirty="0" smtClean="0"/>
              <a:t>ACS105111</a:t>
            </a:r>
            <a:r>
              <a:rPr lang="zh-TW" altLang="en-US" dirty="0" smtClean="0"/>
              <a:t>呂易澄</a:t>
            </a:r>
            <a:endParaRPr lang="zh-TW" altLang="en-US" dirty="0"/>
          </a:p>
        </p:txBody>
      </p:sp>
    </p:spTree>
    <p:extLst>
      <p:ext uri="{BB962C8B-B14F-4D97-AF65-F5344CB8AC3E}">
        <p14:creationId xmlns:p14="http://schemas.microsoft.com/office/powerpoint/2010/main" val="645953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設定</a:t>
            </a:r>
            <a:endParaRPr lang="zh-TW" altLang="en-US" dirty="0"/>
          </a:p>
        </p:txBody>
      </p:sp>
      <p:sp>
        <p:nvSpPr>
          <p:cNvPr id="3" name="內容版面配置區 2"/>
          <p:cNvSpPr>
            <a:spLocks noGrp="1"/>
          </p:cNvSpPr>
          <p:nvPr>
            <p:ph idx="1"/>
          </p:nvPr>
        </p:nvSpPr>
        <p:spPr/>
        <p:txBody>
          <a:bodyPr/>
          <a:lstStyle/>
          <a:p>
            <a:pPr>
              <a:buFont typeface="+mj-lt"/>
              <a:buAutoNum type="arabicParenR"/>
            </a:pPr>
            <a:r>
              <a:rPr lang="zh-TW" altLang="en-US" dirty="0" smtClean="0"/>
              <a:t>顯示設定</a:t>
            </a:r>
            <a:r>
              <a:rPr lang="en-US" altLang="zh-TW" dirty="0" smtClean="0"/>
              <a:t>:</a:t>
            </a:r>
            <a:r>
              <a:rPr lang="zh-TW" altLang="en-US" dirty="0" smtClean="0"/>
              <a:t>可以設定列表中要顯示的項目</a:t>
            </a:r>
            <a:endParaRPr lang="en-US" altLang="zh-TW" dirty="0" smtClean="0"/>
          </a:p>
          <a:p>
            <a:pPr>
              <a:buFont typeface="+mj-lt"/>
              <a:buAutoNum type="arabicParenR"/>
            </a:pPr>
            <a:r>
              <a:rPr lang="zh-TW" altLang="en-US" dirty="0" smtClean="0"/>
              <a:t>重載資料</a:t>
            </a:r>
            <a:r>
              <a:rPr lang="en-US" altLang="zh-TW" dirty="0" smtClean="0"/>
              <a:t>:</a:t>
            </a:r>
            <a:r>
              <a:rPr lang="zh-TW" altLang="en-US" dirty="0" smtClean="0"/>
              <a:t>重新載入資料</a:t>
            </a:r>
            <a:endParaRPr lang="en-US" altLang="zh-TW" dirty="0" smtClean="0"/>
          </a:p>
          <a:p>
            <a:pPr>
              <a:buFont typeface="+mj-lt"/>
              <a:buAutoNum type="arabicParenR"/>
            </a:pPr>
            <a:r>
              <a:rPr lang="zh-TW" altLang="en-US" dirty="0" smtClean="0">
                <a:solidFill>
                  <a:srgbClr val="FF0000"/>
                </a:solidFill>
              </a:rPr>
              <a:t>系統重置</a:t>
            </a:r>
            <a:r>
              <a:rPr lang="en-US" altLang="zh-TW" dirty="0" smtClean="0">
                <a:solidFill>
                  <a:srgbClr val="FF0000"/>
                </a:solidFill>
              </a:rPr>
              <a:t>(</a:t>
            </a:r>
            <a:r>
              <a:rPr lang="zh-TW" altLang="en-US" dirty="0" smtClean="0">
                <a:solidFill>
                  <a:srgbClr val="FF0000"/>
                </a:solidFill>
              </a:rPr>
              <a:t>自訂功能</a:t>
            </a:r>
            <a:r>
              <a:rPr lang="en-US" altLang="zh-TW" dirty="0" smtClean="0">
                <a:solidFill>
                  <a:srgbClr val="FF0000"/>
                </a:solidFill>
              </a:rPr>
              <a:t>):</a:t>
            </a:r>
            <a:r>
              <a:rPr lang="zh-TW" altLang="en-US" dirty="0" smtClean="0">
                <a:solidFill>
                  <a:srgbClr val="FF0000"/>
                </a:solidFill>
              </a:rPr>
              <a:t>格式化清單</a:t>
            </a:r>
            <a:r>
              <a:rPr lang="en-US" altLang="zh-TW" dirty="0" smtClean="0">
                <a:solidFill>
                  <a:srgbClr val="FF0000"/>
                </a:solidFill>
              </a:rPr>
              <a:t>(</a:t>
            </a:r>
            <a:r>
              <a:rPr lang="zh-TW" altLang="en-US" dirty="0" smtClean="0">
                <a:solidFill>
                  <a:srgbClr val="FF0000"/>
                </a:solidFill>
              </a:rPr>
              <a:t>包含主清單與願望清單</a:t>
            </a:r>
            <a:r>
              <a:rPr lang="en-US" altLang="zh-TW" dirty="0" smtClean="0">
                <a:solidFill>
                  <a:srgbClr val="FF0000"/>
                </a:solidFill>
              </a:rPr>
              <a:t>)</a:t>
            </a:r>
            <a:r>
              <a:rPr lang="zh-TW" altLang="en-US" dirty="0" smtClean="0">
                <a:solidFill>
                  <a:srgbClr val="FF0000"/>
                </a:solidFill>
              </a:rPr>
              <a:t>，除了確定選項</a:t>
            </a:r>
            <a:r>
              <a:rPr lang="en-US" altLang="zh-TW" dirty="0" smtClean="0">
                <a:solidFill>
                  <a:srgbClr val="FF0000"/>
                </a:solidFill>
              </a:rPr>
              <a:t>([Y/N])</a:t>
            </a:r>
            <a:r>
              <a:rPr lang="zh-TW" altLang="en-US" dirty="0" smtClean="0">
                <a:solidFill>
                  <a:srgbClr val="FF0000"/>
                </a:solidFill>
              </a:rPr>
              <a:t>外還要輸入驗證碼</a:t>
            </a:r>
            <a:r>
              <a:rPr lang="en-US" altLang="zh-TW" dirty="0" smtClean="0">
                <a:solidFill>
                  <a:srgbClr val="FF0000"/>
                </a:solidFill>
              </a:rPr>
              <a:t>(“RESET”)</a:t>
            </a:r>
            <a:endParaRPr lang="zh-TW" altLang="en-US" dirty="0">
              <a:solidFill>
                <a:srgbClr val="FF0000"/>
              </a:solidFill>
            </a:endParaRPr>
          </a:p>
        </p:txBody>
      </p:sp>
    </p:spTree>
    <p:extLst>
      <p:ext uri="{BB962C8B-B14F-4D97-AF65-F5344CB8AC3E}">
        <p14:creationId xmlns:p14="http://schemas.microsoft.com/office/powerpoint/2010/main" val="1194805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補充細節</a:t>
            </a:r>
            <a:endParaRPr lang="zh-TW" altLang="en-US" dirty="0"/>
          </a:p>
        </p:txBody>
      </p:sp>
      <p:sp>
        <p:nvSpPr>
          <p:cNvPr id="3" name="內容版面配置區 2"/>
          <p:cNvSpPr>
            <a:spLocks noGrp="1"/>
          </p:cNvSpPr>
          <p:nvPr>
            <p:ph idx="1"/>
          </p:nvPr>
        </p:nvSpPr>
        <p:spPr/>
        <p:txBody>
          <a:bodyPr/>
          <a:lstStyle/>
          <a:p>
            <a:r>
              <a:rPr lang="zh-TW" altLang="en-US" dirty="0" smtClean="0"/>
              <a:t>以下依常數儲存</a:t>
            </a:r>
            <a:r>
              <a:rPr lang="en-US" altLang="zh-TW" dirty="0" smtClean="0"/>
              <a:t>:</a:t>
            </a:r>
            <a:r>
              <a:rPr lang="zh-TW" altLang="en-US" dirty="0" smtClean="0"/>
              <a:t>清單檔案位址、使用者帳密、書籍清單上限、願望清單上限、作者清單上限、詳細清單的每頁筆數</a:t>
            </a:r>
            <a:endParaRPr lang="en-US" altLang="zh-TW" dirty="0" smtClean="0"/>
          </a:p>
          <a:p>
            <a:r>
              <a:rPr lang="zh-TW" altLang="en-US" dirty="0" smtClean="0"/>
              <a:t>大部分功能使用後都會暫停系統，按下</a:t>
            </a:r>
            <a:r>
              <a:rPr lang="en-US" altLang="zh-TW" dirty="0" smtClean="0"/>
              <a:t>Enter</a:t>
            </a:r>
            <a:r>
              <a:rPr lang="zh-TW" altLang="en-US" dirty="0" smtClean="0"/>
              <a:t>鍵後才會</a:t>
            </a:r>
            <a:r>
              <a:rPr lang="zh-TW" altLang="en-US" dirty="0" smtClean="0"/>
              <a:t>繼續</a:t>
            </a:r>
            <a:endParaRPr lang="en-US" altLang="zh-TW" dirty="0" smtClean="0"/>
          </a:p>
          <a:p>
            <a:r>
              <a:rPr lang="zh-TW" altLang="en-US" dirty="0" smtClean="0"/>
              <a:t>關閉系統前會詢問是否先進行儲存</a:t>
            </a:r>
            <a:endParaRPr lang="en-US" altLang="zh-TW" dirty="0" smtClean="0"/>
          </a:p>
        </p:txBody>
      </p:sp>
    </p:spTree>
    <p:extLst>
      <p:ext uri="{BB962C8B-B14F-4D97-AF65-F5344CB8AC3E}">
        <p14:creationId xmlns:p14="http://schemas.microsoft.com/office/powerpoint/2010/main" val="1907419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smtClean="0"/>
              <a:t>報告結束</a:t>
            </a:r>
            <a:endParaRPr lang="zh-TW" altLang="en-US" dirty="0"/>
          </a:p>
        </p:txBody>
      </p:sp>
      <p:sp>
        <p:nvSpPr>
          <p:cNvPr id="3" name="副標題 2"/>
          <p:cNvSpPr>
            <a:spLocks noGrp="1"/>
          </p:cNvSpPr>
          <p:nvPr>
            <p:ph type="subTitle" idx="1"/>
          </p:nvPr>
        </p:nvSpPr>
        <p:spPr/>
        <p:txBody>
          <a:bodyPr/>
          <a:lstStyle/>
          <a:p>
            <a:pPr algn="ctr"/>
            <a:r>
              <a:rPr lang="zh-TW" altLang="en-US" dirty="0" smtClean="0"/>
              <a:t>感謝</a:t>
            </a:r>
            <a:r>
              <a:rPr lang="zh-TW" altLang="en-US" dirty="0"/>
              <a:t>聆聽</a:t>
            </a:r>
          </a:p>
        </p:txBody>
      </p:sp>
    </p:spTree>
    <p:extLst>
      <p:ext uri="{BB962C8B-B14F-4D97-AF65-F5344CB8AC3E}">
        <p14:creationId xmlns:p14="http://schemas.microsoft.com/office/powerpoint/2010/main" val="3858624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檔案</a:t>
            </a:r>
            <a:endParaRPr lang="zh-TW" altLang="en-US" dirty="0"/>
          </a:p>
        </p:txBody>
      </p:sp>
      <p:sp>
        <p:nvSpPr>
          <p:cNvPr id="3" name="內容版面配置區 2"/>
          <p:cNvSpPr>
            <a:spLocks noGrp="1"/>
          </p:cNvSpPr>
          <p:nvPr>
            <p:ph idx="1"/>
          </p:nvPr>
        </p:nvSpPr>
        <p:spPr/>
        <p:txBody>
          <a:bodyPr/>
          <a:lstStyle/>
          <a:p>
            <a:r>
              <a:rPr lang="en-US" altLang="zh-TW" dirty="0" smtClean="0"/>
              <a:t>PersonalBook.java:</a:t>
            </a:r>
            <a:r>
              <a:rPr lang="zh-TW" altLang="en-US" dirty="0" smtClean="0"/>
              <a:t>系統主程式與副程式</a:t>
            </a:r>
            <a:endParaRPr lang="en-US" altLang="zh-TW" dirty="0" smtClean="0"/>
          </a:p>
          <a:p>
            <a:r>
              <a:rPr lang="en-US" altLang="zh-TW" dirty="0" smtClean="0"/>
              <a:t>Book.java:</a:t>
            </a:r>
            <a:r>
              <a:rPr lang="zh-TW" altLang="en-US" dirty="0" smtClean="0"/>
              <a:t>類型</a:t>
            </a:r>
            <a:r>
              <a:rPr lang="en-US" altLang="zh-TW" dirty="0" smtClean="0"/>
              <a:t>Book</a:t>
            </a:r>
          </a:p>
          <a:p>
            <a:r>
              <a:rPr lang="en-US" altLang="zh-TW" dirty="0" smtClean="0"/>
              <a:t>BookList.txt:</a:t>
            </a:r>
            <a:r>
              <a:rPr lang="zh-TW" altLang="en-US" dirty="0" smtClean="0"/>
              <a:t>存放書籍清單的檔案</a:t>
            </a:r>
            <a:endParaRPr lang="en-US" altLang="zh-TW" dirty="0" smtClean="0"/>
          </a:p>
          <a:p>
            <a:r>
              <a:rPr lang="en-US" altLang="zh-TW" dirty="0" smtClean="0"/>
              <a:t>WishList.txt:</a:t>
            </a:r>
            <a:r>
              <a:rPr lang="zh-TW" altLang="en-US" dirty="0" smtClean="0"/>
              <a:t>存放願望清單的檔案</a:t>
            </a:r>
            <a:endParaRPr lang="en-US" altLang="zh-TW" dirty="0" smtClean="0"/>
          </a:p>
          <a:p>
            <a:r>
              <a:rPr lang="en-US" altLang="zh-TW" dirty="0" smtClean="0"/>
              <a:t>startWithCP.bat:</a:t>
            </a:r>
            <a:r>
              <a:rPr lang="zh-TW" altLang="en-US" dirty="0" smtClean="0"/>
              <a:t>編譯後執行</a:t>
            </a:r>
            <a:endParaRPr lang="en-US" altLang="zh-TW" dirty="0" smtClean="0"/>
          </a:p>
          <a:p>
            <a:r>
              <a:rPr lang="en-US" altLang="zh-TW" dirty="0" smtClean="0"/>
              <a:t>startWithoutCP.bat:</a:t>
            </a:r>
            <a:r>
              <a:rPr lang="zh-TW" altLang="en-US" dirty="0" smtClean="0"/>
              <a:t>直接執行</a:t>
            </a:r>
            <a:endParaRPr lang="en-US" altLang="zh-TW" dirty="0" smtClean="0"/>
          </a:p>
          <a:p>
            <a:r>
              <a:rPr lang="en-US" altLang="zh-TW" dirty="0" err="1" smtClean="0"/>
              <a:t>PersonalBook.class</a:t>
            </a:r>
            <a:r>
              <a:rPr lang="en-US" altLang="zh-TW" dirty="0" smtClean="0"/>
              <a:t>, </a:t>
            </a:r>
            <a:r>
              <a:rPr lang="en-US" altLang="zh-TW" dirty="0" err="1" smtClean="0"/>
              <a:t>Book.class</a:t>
            </a:r>
            <a:r>
              <a:rPr lang="en-US" altLang="zh-TW" dirty="0" smtClean="0"/>
              <a:t>:</a:t>
            </a:r>
            <a:r>
              <a:rPr lang="zh-TW" altLang="en-US" dirty="0" smtClean="0"/>
              <a:t>編譯後的檔案</a:t>
            </a:r>
            <a:r>
              <a:rPr lang="en-US" altLang="zh-TW" dirty="0" smtClean="0"/>
              <a:t>(</a:t>
            </a:r>
            <a:r>
              <a:rPr lang="zh-TW" altLang="en-US" dirty="0" smtClean="0"/>
              <a:t>預設為</a:t>
            </a:r>
            <a:r>
              <a:rPr lang="en-US" altLang="zh-TW" dirty="0" smtClean="0"/>
              <a:t>JAVA</a:t>
            </a:r>
            <a:r>
              <a:rPr lang="zh-TW" altLang="en-US" dirty="0" smtClean="0"/>
              <a:t> </a:t>
            </a:r>
            <a:r>
              <a:rPr lang="en-US" altLang="zh-TW" dirty="0" smtClean="0"/>
              <a:t>9)</a:t>
            </a:r>
          </a:p>
          <a:p>
            <a:r>
              <a:rPr lang="en-US" altLang="zh-TW" dirty="0" smtClean="0"/>
              <a:t>bookBackUP.txt, wishBackUP.txt:</a:t>
            </a:r>
            <a:r>
              <a:rPr lang="zh-TW" altLang="en-US" dirty="0" smtClean="0"/>
              <a:t>清單備份</a:t>
            </a:r>
            <a:r>
              <a:rPr lang="en-US" altLang="zh-TW" dirty="0" smtClean="0"/>
              <a:t>(</a:t>
            </a:r>
            <a:r>
              <a:rPr lang="zh-TW" altLang="en-US" dirty="0" smtClean="0"/>
              <a:t>未連接進程式</a:t>
            </a:r>
            <a:r>
              <a:rPr lang="en-US" altLang="zh-TW" dirty="0" smtClean="0"/>
              <a:t>)</a:t>
            </a:r>
            <a:endParaRPr lang="zh-TW" altLang="en-US" dirty="0"/>
          </a:p>
        </p:txBody>
      </p:sp>
    </p:spTree>
    <p:extLst>
      <p:ext uri="{BB962C8B-B14F-4D97-AF65-F5344CB8AC3E}">
        <p14:creationId xmlns:p14="http://schemas.microsoft.com/office/powerpoint/2010/main" val="351394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主目錄</a:t>
            </a:r>
            <a:endParaRPr lang="zh-TW" altLang="en-US" dirty="0"/>
          </a:p>
        </p:txBody>
      </p:sp>
      <p:sp>
        <p:nvSpPr>
          <p:cNvPr id="3" name="內容版面配置區 2"/>
          <p:cNvSpPr>
            <a:spLocks noGrp="1"/>
          </p:cNvSpPr>
          <p:nvPr>
            <p:ph sz="half" idx="1"/>
          </p:nvPr>
        </p:nvSpPr>
        <p:spPr/>
        <p:txBody>
          <a:bodyPr>
            <a:normAutofit/>
          </a:bodyPr>
          <a:lstStyle/>
          <a:p>
            <a:pPr marL="457200" indent="-457200">
              <a:buFont typeface="+mj-lt"/>
              <a:buAutoNum type="arabicParenR"/>
            </a:pPr>
            <a:r>
              <a:rPr lang="zh-TW" altLang="en-US" sz="2400" dirty="0" smtClean="0"/>
              <a:t>顯示清單</a:t>
            </a:r>
            <a:endParaRPr lang="en-US" altLang="zh-TW" sz="2400" dirty="0" smtClean="0"/>
          </a:p>
          <a:p>
            <a:pPr marL="457200" indent="-457200">
              <a:buFont typeface="+mj-lt"/>
              <a:buAutoNum type="arabicParenR"/>
            </a:pPr>
            <a:r>
              <a:rPr lang="zh-TW" altLang="en-US" sz="2400" dirty="0" smtClean="0"/>
              <a:t>搜尋</a:t>
            </a:r>
            <a:endParaRPr lang="en-US" altLang="zh-TW" sz="2400" dirty="0" smtClean="0"/>
          </a:p>
          <a:p>
            <a:pPr marL="457200" indent="-457200">
              <a:buFont typeface="+mj-lt"/>
              <a:buAutoNum type="arabicParenR"/>
            </a:pPr>
            <a:r>
              <a:rPr lang="zh-TW" altLang="en-US" sz="2400" dirty="0" smtClean="0"/>
              <a:t>新增</a:t>
            </a:r>
            <a:endParaRPr lang="en-US" altLang="zh-TW" sz="2400" dirty="0" smtClean="0"/>
          </a:p>
          <a:p>
            <a:pPr marL="457200" indent="-457200">
              <a:buFont typeface="+mj-lt"/>
              <a:buAutoNum type="arabicParenR"/>
            </a:pPr>
            <a:r>
              <a:rPr lang="zh-TW" altLang="en-US" sz="2400" dirty="0" smtClean="0"/>
              <a:t>修改</a:t>
            </a:r>
            <a:endParaRPr lang="en-US" altLang="zh-TW" sz="2400" dirty="0" smtClean="0"/>
          </a:p>
          <a:p>
            <a:pPr marL="457200" indent="-457200">
              <a:buFont typeface="+mj-lt"/>
              <a:buAutoNum type="arabicParenR"/>
            </a:pPr>
            <a:r>
              <a:rPr lang="zh-TW" altLang="en-US" sz="2400" dirty="0" smtClean="0"/>
              <a:t>刪除</a:t>
            </a:r>
            <a:endParaRPr lang="en-US" altLang="zh-TW" sz="2400" dirty="0" smtClean="0"/>
          </a:p>
          <a:p>
            <a:pPr marL="457200" indent="-457200">
              <a:buFont typeface="+mj-lt"/>
              <a:buAutoNum type="arabicParenR"/>
            </a:pPr>
            <a:r>
              <a:rPr lang="zh-TW" altLang="en-US" sz="2400" dirty="0" smtClean="0">
                <a:solidFill>
                  <a:srgbClr val="FF0000"/>
                </a:solidFill>
              </a:rPr>
              <a:t>隨機推薦</a:t>
            </a:r>
            <a:r>
              <a:rPr lang="en-US" altLang="zh-TW" sz="2400" dirty="0">
                <a:solidFill>
                  <a:srgbClr val="FF0000"/>
                </a:solidFill>
                <a:sym typeface="Wingdings" panose="05000000000000000000" pitchFamily="2" charset="2"/>
              </a:rPr>
              <a:t>(</a:t>
            </a:r>
            <a:r>
              <a:rPr lang="zh-TW" altLang="en-US" sz="2400" dirty="0" smtClean="0">
                <a:solidFill>
                  <a:srgbClr val="FF0000"/>
                </a:solidFill>
              </a:rPr>
              <a:t>自訂功能</a:t>
            </a:r>
            <a:r>
              <a:rPr lang="en-US" altLang="zh-TW" sz="2400" dirty="0" smtClean="0">
                <a:solidFill>
                  <a:srgbClr val="FF0000"/>
                </a:solidFill>
              </a:rPr>
              <a:t>)</a:t>
            </a:r>
          </a:p>
        </p:txBody>
      </p:sp>
      <p:sp>
        <p:nvSpPr>
          <p:cNvPr id="4" name="內容版面配置區 3"/>
          <p:cNvSpPr>
            <a:spLocks noGrp="1"/>
          </p:cNvSpPr>
          <p:nvPr>
            <p:ph sz="half" idx="2"/>
          </p:nvPr>
        </p:nvSpPr>
        <p:spPr/>
        <p:txBody>
          <a:bodyPr>
            <a:normAutofit/>
          </a:bodyPr>
          <a:lstStyle/>
          <a:p>
            <a:pPr marL="457200" indent="-457200">
              <a:buFont typeface="+mj-lt"/>
              <a:buAutoNum type="arabicParenR" startAt="7"/>
            </a:pPr>
            <a:r>
              <a:rPr lang="zh-TW" altLang="en-US" sz="2400" dirty="0">
                <a:solidFill>
                  <a:srgbClr val="FF0000"/>
                </a:solidFill>
              </a:rPr>
              <a:t>願望清單</a:t>
            </a:r>
            <a:r>
              <a:rPr lang="en-US" altLang="zh-TW" sz="2400" dirty="0">
                <a:solidFill>
                  <a:srgbClr val="FF0000"/>
                </a:solidFill>
              </a:rPr>
              <a:t>(</a:t>
            </a:r>
            <a:r>
              <a:rPr lang="zh-TW" altLang="en-US" sz="2400" dirty="0">
                <a:solidFill>
                  <a:srgbClr val="FF0000"/>
                </a:solidFill>
              </a:rPr>
              <a:t>自訂功能</a:t>
            </a:r>
            <a:r>
              <a:rPr lang="en-US" altLang="zh-TW" sz="2400" dirty="0">
                <a:solidFill>
                  <a:srgbClr val="FF0000"/>
                </a:solidFill>
              </a:rPr>
              <a:t>)</a:t>
            </a:r>
          </a:p>
          <a:p>
            <a:pPr marL="457200" indent="-457200">
              <a:buFont typeface="+mj-lt"/>
              <a:buAutoNum type="arabicParenR" startAt="7"/>
            </a:pPr>
            <a:r>
              <a:rPr lang="zh-TW" altLang="en-US" sz="2400" dirty="0">
                <a:solidFill>
                  <a:srgbClr val="FF0000"/>
                </a:solidFill>
              </a:rPr>
              <a:t>作者列表</a:t>
            </a:r>
            <a:r>
              <a:rPr lang="en-US" altLang="zh-TW" sz="2400" dirty="0">
                <a:solidFill>
                  <a:srgbClr val="FF0000"/>
                </a:solidFill>
              </a:rPr>
              <a:t>(</a:t>
            </a:r>
            <a:r>
              <a:rPr lang="zh-TW" altLang="en-US" sz="2400" dirty="0">
                <a:solidFill>
                  <a:srgbClr val="FF0000"/>
                </a:solidFill>
              </a:rPr>
              <a:t>自訂功能</a:t>
            </a:r>
            <a:r>
              <a:rPr lang="en-US" altLang="zh-TW" sz="2400" dirty="0">
                <a:solidFill>
                  <a:srgbClr val="FF0000"/>
                </a:solidFill>
              </a:rPr>
              <a:t>)</a:t>
            </a:r>
          </a:p>
          <a:p>
            <a:pPr marL="457200" indent="-457200">
              <a:buFont typeface="+mj-lt"/>
              <a:buAutoNum type="arabicParenR" startAt="7"/>
            </a:pPr>
            <a:r>
              <a:rPr lang="zh-TW" altLang="en-US" sz="2400" dirty="0"/>
              <a:t>儲存</a:t>
            </a:r>
            <a:endParaRPr lang="en-US" altLang="zh-TW" sz="2400" dirty="0"/>
          </a:p>
          <a:p>
            <a:pPr marL="457200" indent="-457200">
              <a:buFont typeface="+mj-lt"/>
              <a:buAutoNum type="arabicParenR" startAt="7"/>
            </a:pPr>
            <a:r>
              <a:rPr lang="zh-TW" altLang="en-US" sz="2400" dirty="0"/>
              <a:t>設定</a:t>
            </a:r>
            <a:endParaRPr lang="en-US" altLang="zh-TW" sz="2400" dirty="0"/>
          </a:p>
          <a:p>
            <a:pPr marL="457200" indent="-457200">
              <a:buFont typeface="+mj-lt"/>
              <a:buAutoNum type="arabicParenR" startAt="7"/>
            </a:pPr>
            <a:r>
              <a:rPr lang="zh-TW" altLang="en-US" sz="2400" dirty="0"/>
              <a:t>離開</a:t>
            </a:r>
            <a:endParaRPr lang="en-US" altLang="zh-TW" sz="2400" dirty="0"/>
          </a:p>
          <a:p>
            <a:endParaRPr lang="zh-TW" altLang="en-US" dirty="0"/>
          </a:p>
        </p:txBody>
      </p:sp>
    </p:spTree>
    <p:extLst>
      <p:ext uri="{BB962C8B-B14F-4D97-AF65-F5344CB8AC3E}">
        <p14:creationId xmlns:p14="http://schemas.microsoft.com/office/powerpoint/2010/main" val="1636019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書籍評分</a:t>
            </a:r>
            <a:r>
              <a:rPr lang="en-US" altLang="zh-TW" dirty="0" smtClean="0"/>
              <a:t>(</a:t>
            </a:r>
            <a:r>
              <a:rPr lang="zh-TW" altLang="en-US" dirty="0" smtClean="0"/>
              <a:t>自訂功能</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在書籍類型中多儲存一項評分項目，內容為</a:t>
            </a:r>
            <a:r>
              <a:rPr lang="en-US" altLang="zh-TW" dirty="0" smtClean="0"/>
              <a:t>0~5</a:t>
            </a:r>
            <a:r>
              <a:rPr lang="zh-TW" altLang="en-US" dirty="0" smtClean="0"/>
              <a:t>分的整數，其中</a:t>
            </a:r>
            <a:r>
              <a:rPr lang="en-US" altLang="zh-TW" dirty="0" smtClean="0"/>
              <a:t>0</a:t>
            </a:r>
            <a:r>
              <a:rPr lang="zh-TW" altLang="en-US" dirty="0" smtClean="0"/>
              <a:t>所代表的為未進行設定，也可將評分變為</a:t>
            </a:r>
            <a:r>
              <a:rPr lang="en-US" altLang="zh-TW" dirty="0" smtClean="0"/>
              <a:t>0</a:t>
            </a:r>
            <a:r>
              <a:rPr lang="zh-TW" altLang="en-US" dirty="0" smtClean="0"/>
              <a:t>作為取消評分</a:t>
            </a:r>
            <a:endParaRPr lang="zh-TW" altLang="en-US" dirty="0"/>
          </a:p>
        </p:txBody>
      </p:sp>
    </p:spTree>
    <p:extLst>
      <p:ext uri="{BB962C8B-B14F-4D97-AF65-F5344CB8AC3E}">
        <p14:creationId xmlns:p14="http://schemas.microsoft.com/office/powerpoint/2010/main" val="283040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顯示清單</a:t>
            </a:r>
            <a:endParaRPr lang="zh-TW" altLang="en-US" dirty="0"/>
          </a:p>
        </p:txBody>
      </p:sp>
      <p:sp>
        <p:nvSpPr>
          <p:cNvPr id="3" name="內容版面配置區 2"/>
          <p:cNvSpPr>
            <a:spLocks noGrp="1"/>
          </p:cNvSpPr>
          <p:nvPr>
            <p:ph idx="1"/>
          </p:nvPr>
        </p:nvSpPr>
        <p:spPr/>
        <p:txBody>
          <a:bodyPr/>
          <a:lstStyle/>
          <a:p>
            <a:r>
              <a:rPr lang="zh-TW" altLang="en-US" dirty="0" smtClean="0"/>
              <a:t>簡易列印</a:t>
            </a:r>
            <a:r>
              <a:rPr lang="en-US" altLang="zh-TW" dirty="0" smtClean="0"/>
              <a:t>:</a:t>
            </a:r>
            <a:r>
              <a:rPr lang="zh-TW" altLang="en-US" dirty="0" smtClean="0"/>
              <a:t>以單頁的簡易列表印完</a:t>
            </a:r>
            <a:endParaRPr lang="en-US" altLang="zh-TW" dirty="0" smtClean="0"/>
          </a:p>
          <a:p>
            <a:r>
              <a:rPr lang="zh-TW" altLang="en-US" dirty="0" smtClean="0"/>
              <a:t>詳細列印</a:t>
            </a:r>
            <a:r>
              <a:rPr lang="en-US" altLang="zh-TW" dirty="0" smtClean="0"/>
              <a:t>(</a:t>
            </a:r>
            <a:r>
              <a:rPr lang="zh-TW" altLang="en-US" dirty="0" smtClean="0"/>
              <a:t>分頁</a:t>
            </a:r>
            <a:r>
              <a:rPr lang="en-US" altLang="zh-TW" dirty="0" smtClean="0"/>
              <a:t>):</a:t>
            </a:r>
            <a:r>
              <a:rPr lang="zh-TW" altLang="en-US" dirty="0" smtClean="0"/>
              <a:t>將資料分頁列印，每頁顯示的筆數以常數儲存，可供修改</a:t>
            </a:r>
            <a:endParaRPr lang="en-US" altLang="zh-TW" dirty="0" smtClean="0"/>
          </a:p>
          <a:p>
            <a:r>
              <a:rPr lang="zh-TW" altLang="en-US" dirty="0" smtClean="0">
                <a:solidFill>
                  <a:srgbClr val="FF0000"/>
                </a:solidFill>
              </a:rPr>
              <a:t>依評分</a:t>
            </a:r>
            <a:r>
              <a:rPr lang="en-US" altLang="zh-TW" dirty="0" smtClean="0">
                <a:solidFill>
                  <a:srgbClr val="FF0000"/>
                </a:solidFill>
              </a:rPr>
              <a:t>(</a:t>
            </a:r>
            <a:r>
              <a:rPr lang="zh-TW" altLang="en-US" dirty="0" smtClean="0">
                <a:solidFill>
                  <a:srgbClr val="FF0000"/>
                </a:solidFill>
              </a:rPr>
              <a:t>高到低</a:t>
            </a:r>
            <a:r>
              <a:rPr lang="en-US" altLang="zh-TW" dirty="0" smtClean="0">
                <a:solidFill>
                  <a:srgbClr val="FF0000"/>
                </a:solidFill>
              </a:rPr>
              <a:t>):</a:t>
            </a:r>
            <a:r>
              <a:rPr lang="zh-TW" altLang="en-US" dirty="0" smtClean="0">
                <a:solidFill>
                  <a:srgbClr val="FF0000"/>
                </a:solidFill>
              </a:rPr>
              <a:t>由評分高到低的書籍列印簡易列表</a:t>
            </a:r>
            <a:endParaRPr lang="en-US" altLang="zh-TW" dirty="0" smtClean="0">
              <a:solidFill>
                <a:srgbClr val="FF0000"/>
              </a:solidFill>
            </a:endParaRPr>
          </a:p>
          <a:p>
            <a:r>
              <a:rPr lang="zh-TW" altLang="en-US" dirty="0" smtClean="0">
                <a:solidFill>
                  <a:srgbClr val="FF0000"/>
                </a:solidFill>
              </a:rPr>
              <a:t>依評分</a:t>
            </a:r>
            <a:r>
              <a:rPr lang="en-US" altLang="zh-TW" dirty="0" smtClean="0">
                <a:solidFill>
                  <a:srgbClr val="FF0000"/>
                </a:solidFill>
              </a:rPr>
              <a:t>(</a:t>
            </a:r>
            <a:r>
              <a:rPr lang="zh-TW" altLang="en-US" dirty="0" smtClean="0">
                <a:solidFill>
                  <a:srgbClr val="FF0000"/>
                </a:solidFill>
              </a:rPr>
              <a:t>低到高</a:t>
            </a:r>
            <a:r>
              <a:rPr lang="en-US" altLang="zh-TW" dirty="0" smtClean="0">
                <a:solidFill>
                  <a:srgbClr val="FF0000"/>
                </a:solidFill>
              </a:rPr>
              <a:t>):</a:t>
            </a:r>
            <a:r>
              <a:rPr lang="zh-TW" altLang="en-US" dirty="0">
                <a:solidFill>
                  <a:srgbClr val="FF0000"/>
                </a:solidFill>
              </a:rPr>
              <a:t>由</a:t>
            </a:r>
            <a:r>
              <a:rPr lang="zh-TW" altLang="en-US" dirty="0" smtClean="0">
                <a:solidFill>
                  <a:srgbClr val="FF0000"/>
                </a:solidFill>
              </a:rPr>
              <a:t>評分低到高的</a:t>
            </a:r>
            <a:r>
              <a:rPr lang="zh-TW" altLang="en-US" dirty="0">
                <a:solidFill>
                  <a:srgbClr val="FF0000"/>
                </a:solidFill>
              </a:rPr>
              <a:t>書籍列印簡易</a:t>
            </a:r>
            <a:r>
              <a:rPr lang="zh-TW" altLang="en-US" dirty="0" smtClean="0">
                <a:solidFill>
                  <a:srgbClr val="FF0000"/>
                </a:solidFill>
              </a:rPr>
              <a:t>列表</a:t>
            </a:r>
            <a:endParaRPr lang="en-US" altLang="zh-TW" dirty="0" smtClean="0">
              <a:solidFill>
                <a:srgbClr val="FF0000"/>
              </a:solidFill>
            </a:endParaRPr>
          </a:p>
          <a:p>
            <a:r>
              <a:rPr lang="zh-TW" altLang="en-US" dirty="0"/>
              <a:t>返回</a:t>
            </a:r>
          </a:p>
        </p:txBody>
      </p:sp>
    </p:spTree>
    <p:extLst>
      <p:ext uri="{BB962C8B-B14F-4D97-AF65-F5344CB8AC3E}">
        <p14:creationId xmlns:p14="http://schemas.microsoft.com/office/powerpoint/2010/main" val="196895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搜尋、新增、修改、刪除</a:t>
            </a:r>
            <a:endParaRPr lang="zh-TW" altLang="en-US" dirty="0"/>
          </a:p>
        </p:txBody>
      </p:sp>
      <p:sp>
        <p:nvSpPr>
          <p:cNvPr id="3" name="內容版面配置區 2"/>
          <p:cNvSpPr>
            <a:spLocks noGrp="1"/>
          </p:cNvSpPr>
          <p:nvPr>
            <p:ph idx="1"/>
          </p:nvPr>
        </p:nvSpPr>
        <p:spPr/>
        <p:txBody>
          <a:bodyPr/>
          <a:lstStyle/>
          <a:p>
            <a:r>
              <a:rPr lang="zh-TW" altLang="en-US" dirty="0" smtClean="0"/>
              <a:t>可選擇依</a:t>
            </a:r>
            <a:r>
              <a:rPr lang="en-US" altLang="zh-TW" dirty="0" smtClean="0"/>
              <a:t>(1)</a:t>
            </a:r>
            <a:r>
              <a:rPr lang="zh-TW" altLang="en-US" dirty="0" smtClean="0"/>
              <a:t>書名、</a:t>
            </a:r>
            <a:r>
              <a:rPr lang="en-US" altLang="zh-TW" dirty="0" smtClean="0"/>
              <a:t>(2)</a:t>
            </a:r>
            <a:r>
              <a:rPr lang="zh-TW" altLang="en-US" dirty="0" smtClean="0"/>
              <a:t>作者、</a:t>
            </a:r>
            <a:r>
              <a:rPr lang="en-US" altLang="zh-TW" dirty="0" smtClean="0"/>
              <a:t>(3)</a:t>
            </a:r>
            <a:r>
              <a:rPr lang="zh-TW" altLang="en-US" dirty="0" smtClean="0"/>
              <a:t>出版社、</a:t>
            </a:r>
            <a:r>
              <a:rPr lang="en-US" altLang="zh-TW" dirty="0" smtClean="0"/>
              <a:t>(4)</a:t>
            </a:r>
            <a:r>
              <a:rPr lang="zh-TW" altLang="en-US" dirty="0" smtClean="0"/>
              <a:t>編號、</a:t>
            </a:r>
            <a:r>
              <a:rPr lang="en-US" altLang="zh-TW" dirty="0" smtClean="0"/>
              <a:t>(5)</a:t>
            </a:r>
            <a:r>
              <a:rPr lang="zh-TW" altLang="en-US" dirty="0" smtClean="0"/>
              <a:t>類型、</a:t>
            </a:r>
            <a:r>
              <a:rPr lang="en-US" altLang="zh-TW" dirty="0" smtClean="0"/>
              <a:t>(6)</a:t>
            </a:r>
            <a:r>
              <a:rPr lang="zh-TW" altLang="en-US" dirty="0" smtClean="0"/>
              <a:t>出版年份進行搜尋</a:t>
            </a:r>
            <a:endParaRPr lang="en-US" altLang="zh-TW" dirty="0" smtClean="0"/>
          </a:p>
          <a:p>
            <a:r>
              <a:rPr lang="zh-TW" altLang="en-US" dirty="0" smtClean="0"/>
              <a:t>新增書籍時會對年份進行檢查</a:t>
            </a:r>
            <a:r>
              <a:rPr lang="en-US" altLang="zh-TW" dirty="0" smtClean="0"/>
              <a:t>(0~9999)</a:t>
            </a:r>
            <a:r>
              <a:rPr lang="zh-TW" altLang="en-US" dirty="0" smtClean="0"/>
              <a:t>，可選擇是否增加評分，若增加則會再進行評分檢查</a:t>
            </a:r>
            <a:r>
              <a:rPr lang="en-US" altLang="zh-TW" dirty="0" smtClean="0"/>
              <a:t>(0~5)</a:t>
            </a:r>
          </a:p>
          <a:p>
            <a:r>
              <a:rPr lang="zh-TW" altLang="en-US" dirty="0" smtClean="0"/>
              <a:t>依書名找到書籍進行修改或刪除，會將書名中符合輸入內容的書挑出來給使用者選擇目標</a:t>
            </a:r>
            <a:endParaRPr lang="en-US" altLang="zh-TW" dirty="0" smtClean="0"/>
          </a:p>
          <a:p>
            <a:r>
              <a:rPr lang="zh-TW" altLang="en-US" dirty="0" smtClean="0"/>
              <a:t>新增、修改、刪除前都會跳出確定選項</a:t>
            </a:r>
            <a:r>
              <a:rPr lang="en-US" altLang="zh-TW" dirty="0" smtClean="0"/>
              <a:t>([Y/N])</a:t>
            </a:r>
          </a:p>
          <a:p>
            <a:endParaRPr lang="zh-TW" altLang="en-US" dirty="0"/>
          </a:p>
        </p:txBody>
      </p:sp>
    </p:spTree>
    <p:extLst>
      <p:ext uri="{BB962C8B-B14F-4D97-AF65-F5344CB8AC3E}">
        <p14:creationId xmlns:p14="http://schemas.microsoft.com/office/powerpoint/2010/main" val="3373433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隨機推薦</a:t>
            </a:r>
            <a:r>
              <a:rPr lang="en-US" altLang="zh-TW" dirty="0" smtClean="0"/>
              <a:t>(</a:t>
            </a:r>
            <a:r>
              <a:rPr lang="zh-TW" altLang="en-US" dirty="0" smtClean="0"/>
              <a:t>自訂功能</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隨機選擇一本書顯示給使用者</a:t>
            </a:r>
            <a:endParaRPr lang="en-US" altLang="zh-TW" dirty="0" smtClean="0"/>
          </a:p>
          <a:p>
            <a:r>
              <a:rPr lang="zh-TW" altLang="en-US" dirty="0" smtClean="0"/>
              <a:t>顯</a:t>
            </a:r>
            <a:r>
              <a:rPr lang="zh-TW" altLang="en-US" dirty="0"/>
              <a:t>示</a:t>
            </a:r>
            <a:r>
              <a:rPr lang="zh-TW" altLang="en-US" dirty="0" smtClean="0"/>
              <a:t>完後會詢問使用者是否再顯示下一本</a:t>
            </a:r>
            <a:endParaRPr lang="zh-TW" altLang="en-US" dirty="0"/>
          </a:p>
        </p:txBody>
      </p:sp>
    </p:spTree>
    <p:extLst>
      <p:ext uri="{BB962C8B-B14F-4D97-AF65-F5344CB8AC3E}">
        <p14:creationId xmlns:p14="http://schemas.microsoft.com/office/powerpoint/2010/main" val="39533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願望清單</a:t>
            </a:r>
            <a:r>
              <a:rPr lang="en-US" altLang="zh-TW" dirty="0" smtClean="0"/>
              <a:t>(</a:t>
            </a:r>
            <a:r>
              <a:rPr lang="zh-TW" altLang="en-US" dirty="0" smtClean="0"/>
              <a:t>自訂功能</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可顯示清單，新增，修改，刪除</a:t>
            </a:r>
            <a:endParaRPr lang="en-US" altLang="zh-TW" dirty="0" smtClean="0"/>
          </a:p>
          <a:p>
            <a:r>
              <a:rPr lang="zh-TW" altLang="en-US" dirty="0" smtClean="0"/>
              <a:t>有一功能提供使用者再買完書籍後將願望清單中的指定書移到正式清單</a:t>
            </a:r>
            <a:endParaRPr lang="en-US" altLang="zh-TW" dirty="0" smtClean="0"/>
          </a:p>
          <a:p>
            <a:r>
              <a:rPr lang="zh-TW" altLang="en-US" dirty="0" smtClean="0"/>
              <a:t>最大上限與正式清單一樣都由一常數儲存</a:t>
            </a:r>
            <a:endParaRPr lang="zh-TW" altLang="en-US" dirty="0"/>
          </a:p>
        </p:txBody>
      </p:sp>
    </p:spTree>
    <p:extLst>
      <p:ext uri="{BB962C8B-B14F-4D97-AF65-F5344CB8AC3E}">
        <p14:creationId xmlns:p14="http://schemas.microsoft.com/office/powerpoint/2010/main" val="25584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作者列表</a:t>
            </a:r>
            <a:r>
              <a:rPr lang="en-US" altLang="zh-TW" dirty="0" smtClean="0"/>
              <a:t>(</a:t>
            </a:r>
            <a:r>
              <a:rPr lang="zh-TW" altLang="en-US" dirty="0" smtClean="0"/>
              <a:t>自訂功能</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掃描清單內所有書籍的作者，接著印出</a:t>
            </a:r>
            <a:endParaRPr lang="en-US" altLang="zh-TW" dirty="0" smtClean="0"/>
          </a:p>
          <a:p>
            <a:r>
              <a:rPr lang="zh-TW" altLang="en-US" dirty="0" smtClean="0"/>
              <a:t>可選擇由作品數多至少或少至多</a:t>
            </a:r>
            <a:endParaRPr lang="zh-TW" altLang="en-US" dirty="0"/>
          </a:p>
        </p:txBody>
      </p:sp>
    </p:spTree>
    <p:extLst>
      <p:ext uri="{BB962C8B-B14F-4D97-AF65-F5344CB8AC3E}">
        <p14:creationId xmlns:p14="http://schemas.microsoft.com/office/powerpoint/2010/main" val="4273855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黃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531</Words>
  <Application>Microsoft Office PowerPoint</Application>
  <PresentationFormat>寬螢幕</PresentationFormat>
  <Paragraphs>56</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Trebuchet MS</vt:lpstr>
      <vt:lpstr>Wingdings</vt:lpstr>
      <vt:lpstr>Wingdings 3</vt:lpstr>
      <vt:lpstr>多面向</vt:lpstr>
      <vt:lpstr>JAVA期末專題報告</vt:lpstr>
      <vt:lpstr>檔案</vt:lpstr>
      <vt:lpstr>主目錄</vt:lpstr>
      <vt:lpstr>書籍評分(自訂功能)</vt:lpstr>
      <vt:lpstr>顯示清單</vt:lpstr>
      <vt:lpstr>搜尋、新增、修改、刪除</vt:lpstr>
      <vt:lpstr>隨機推薦(自訂功能)</vt:lpstr>
      <vt:lpstr>願望清單(自訂功能)</vt:lpstr>
      <vt:lpstr>作者列表(自訂功能)</vt:lpstr>
      <vt:lpstr>設定</vt:lpstr>
      <vt:lpstr>補充細節</vt:lpstr>
      <vt:lpstr>報告結束</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YamatoTW</dc:creator>
  <cp:lastModifiedBy>YamatoTW</cp:lastModifiedBy>
  <cp:revision>13</cp:revision>
  <dcterms:created xsi:type="dcterms:W3CDTF">2018-01-17T07:12:43Z</dcterms:created>
  <dcterms:modified xsi:type="dcterms:W3CDTF">2018-01-17T08:35:46Z</dcterms:modified>
</cp:coreProperties>
</file>