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19A3FC18-BA6B-4473-B9B0-3AFC693FF86E}" type="datetimeFigureOut">
              <a:rPr lang="zh-TW" altLang="en-US" smtClean="0"/>
              <a:t>2018/1/3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39E18E2-635C-47D8-A261-E5675F911AEC}" type="slidenum">
              <a:rPr lang="zh-TW" altLang="en-US" smtClean="0"/>
              <a:t>‹#›</a:t>
            </a:fld>
            <a:endParaRPr lang="zh-TW"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794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Date Placeholder 2"/>
          <p:cNvSpPr>
            <a:spLocks noGrp="1"/>
          </p:cNvSpPr>
          <p:nvPr>
            <p:ph type="dt" sz="half" idx="10"/>
          </p:nvPr>
        </p:nvSpPr>
        <p:spPr/>
        <p:txBody>
          <a:bodyPr/>
          <a:lstStyle/>
          <a:p>
            <a:fld id="{19A3FC18-BA6B-4473-B9B0-3AFC693FF86E}" type="datetimeFigureOut">
              <a:rPr lang="zh-TW" altLang="en-US" smtClean="0"/>
              <a:t>2018/1/3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039E18E2-635C-47D8-A261-E5675F911AEC}" type="slidenum">
              <a:rPr lang="zh-TW" altLang="en-US" smtClean="0"/>
              <a:t>‹#›</a:t>
            </a:fld>
            <a:endParaRPr lang="zh-TW" altLang="en-US"/>
          </a:p>
        </p:txBody>
      </p:sp>
    </p:spTree>
    <p:extLst>
      <p:ext uri="{BB962C8B-B14F-4D97-AF65-F5344CB8AC3E}">
        <p14:creationId xmlns:p14="http://schemas.microsoft.com/office/powerpoint/2010/main" val="1801895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9A3FC18-BA6B-4473-B9B0-3AFC693FF86E}" type="datetimeFigureOut">
              <a:rPr lang="zh-TW" altLang="en-US" smtClean="0"/>
              <a:t>2018/1/3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39E18E2-635C-47D8-A261-E5675F911AEC}" type="slidenum">
              <a:rPr lang="zh-TW" altLang="en-US" smtClean="0"/>
              <a:t>‹#›</a:t>
            </a:fld>
            <a:endParaRPr lang="zh-TW" altLang="en-US"/>
          </a:p>
        </p:txBody>
      </p:sp>
    </p:spTree>
    <p:extLst>
      <p:ext uri="{BB962C8B-B14F-4D97-AF65-F5344CB8AC3E}">
        <p14:creationId xmlns:p14="http://schemas.microsoft.com/office/powerpoint/2010/main" val="2208348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9A3FC18-BA6B-4473-B9B0-3AFC693FF86E}" type="datetimeFigureOut">
              <a:rPr lang="zh-TW" altLang="en-US" smtClean="0"/>
              <a:t>2018/1/3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39E18E2-635C-47D8-A261-E5675F911AEC}" type="slidenum">
              <a:rPr lang="zh-TW" altLang="en-US" smtClean="0"/>
              <a:t>‹#›</a:t>
            </a:fld>
            <a:endParaRPr lang="zh-TW"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80279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9A3FC18-BA6B-4473-B9B0-3AFC693FF86E}" type="datetimeFigureOut">
              <a:rPr lang="zh-TW" altLang="en-US" smtClean="0"/>
              <a:t>2018/1/3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39E18E2-635C-47D8-A261-E5675F911AEC}" type="slidenum">
              <a:rPr lang="zh-TW" altLang="en-US" smtClean="0"/>
              <a:t>‹#›</a:t>
            </a:fld>
            <a:endParaRPr lang="zh-TW" altLang="en-US"/>
          </a:p>
        </p:txBody>
      </p:sp>
    </p:spTree>
    <p:extLst>
      <p:ext uri="{BB962C8B-B14F-4D97-AF65-F5344CB8AC3E}">
        <p14:creationId xmlns:p14="http://schemas.microsoft.com/office/powerpoint/2010/main" val="2179732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TW" altLang="en-US" smtClean="0"/>
              <a:t>編輯母片文字樣式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9A3FC18-BA6B-4473-B9B0-3AFC693FF86E}" type="datetimeFigureOut">
              <a:rPr lang="zh-TW" altLang="en-US" smtClean="0"/>
              <a:t>2018/1/3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39E18E2-635C-47D8-A261-E5675F911AEC}" type="slidenum">
              <a:rPr lang="zh-TW" altLang="en-US" smtClean="0"/>
              <a:t>‹#›</a:t>
            </a:fld>
            <a:endParaRPr lang="zh-TW"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82006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TW" altLang="en-US" smtClean="0"/>
              <a:t>按一下以編輯母片標題樣式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TW" altLang="en-US" smtClean="0"/>
              <a:t>編輯母片文字樣式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9A3FC18-BA6B-4473-B9B0-3AFC693FF86E}" type="datetimeFigureOut">
              <a:rPr lang="zh-TW" altLang="en-US" smtClean="0"/>
              <a:t>2018/1/3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39E18E2-635C-47D8-A261-E5675F911AEC}" type="slidenum">
              <a:rPr lang="zh-TW" altLang="en-US" smtClean="0"/>
              <a:t>‹#›</a:t>
            </a:fld>
            <a:endParaRPr lang="zh-TW" altLang="en-US"/>
          </a:p>
        </p:txBody>
      </p:sp>
    </p:spTree>
    <p:extLst>
      <p:ext uri="{BB962C8B-B14F-4D97-AF65-F5344CB8AC3E}">
        <p14:creationId xmlns:p14="http://schemas.microsoft.com/office/powerpoint/2010/main" val="2545526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9A3FC18-BA6B-4473-B9B0-3AFC693FF86E}" type="datetimeFigureOut">
              <a:rPr lang="zh-TW" altLang="en-US" smtClean="0"/>
              <a:t>2018/1/3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39E18E2-635C-47D8-A261-E5675F911AEC}" type="slidenum">
              <a:rPr lang="zh-TW" altLang="en-US" smtClean="0"/>
              <a:t>‹#›</a:t>
            </a:fld>
            <a:endParaRPr lang="zh-TW" altLang="en-US"/>
          </a:p>
        </p:txBody>
      </p:sp>
    </p:spTree>
    <p:extLst>
      <p:ext uri="{BB962C8B-B14F-4D97-AF65-F5344CB8AC3E}">
        <p14:creationId xmlns:p14="http://schemas.microsoft.com/office/powerpoint/2010/main" val="707634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9A3FC18-BA6B-4473-B9B0-3AFC693FF86E}" type="datetimeFigureOut">
              <a:rPr lang="zh-TW" altLang="en-US" smtClean="0"/>
              <a:t>2018/1/3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39E18E2-635C-47D8-A261-E5675F911AEC}" type="slidenum">
              <a:rPr lang="zh-TW" altLang="en-US" smtClean="0"/>
              <a:t>‹#›</a:t>
            </a:fld>
            <a:endParaRPr lang="zh-TW" altLang="en-US"/>
          </a:p>
        </p:txBody>
      </p:sp>
    </p:spTree>
    <p:extLst>
      <p:ext uri="{BB962C8B-B14F-4D97-AF65-F5344CB8AC3E}">
        <p14:creationId xmlns:p14="http://schemas.microsoft.com/office/powerpoint/2010/main" val="1928262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9A3FC18-BA6B-4473-B9B0-3AFC693FF86E}" type="datetimeFigureOut">
              <a:rPr lang="zh-TW" altLang="en-US" smtClean="0"/>
              <a:t>2018/1/3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39E18E2-635C-47D8-A261-E5675F911AEC}" type="slidenum">
              <a:rPr lang="zh-TW" altLang="en-US" smtClean="0"/>
              <a:t>‹#›</a:t>
            </a:fld>
            <a:endParaRPr lang="zh-TW" altLang="en-US"/>
          </a:p>
        </p:txBody>
      </p:sp>
    </p:spTree>
    <p:extLst>
      <p:ext uri="{BB962C8B-B14F-4D97-AF65-F5344CB8AC3E}">
        <p14:creationId xmlns:p14="http://schemas.microsoft.com/office/powerpoint/2010/main" val="4254450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9A3FC18-BA6B-4473-B9B0-3AFC693FF86E}" type="datetimeFigureOut">
              <a:rPr lang="zh-TW" altLang="en-US" smtClean="0"/>
              <a:t>2018/1/3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39E18E2-635C-47D8-A261-E5675F911AEC}" type="slidenum">
              <a:rPr lang="zh-TW" altLang="en-US" smtClean="0"/>
              <a:t>‹#›</a:t>
            </a:fld>
            <a:endParaRPr lang="zh-TW" altLang="en-US"/>
          </a:p>
        </p:txBody>
      </p:sp>
    </p:spTree>
    <p:extLst>
      <p:ext uri="{BB962C8B-B14F-4D97-AF65-F5344CB8AC3E}">
        <p14:creationId xmlns:p14="http://schemas.microsoft.com/office/powerpoint/2010/main" val="3231277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19A3FC18-BA6B-4473-B9B0-3AFC693FF86E}" type="datetimeFigureOut">
              <a:rPr lang="zh-TW" altLang="en-US" smtClean="0"/>
              <a:t>2018/1/3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39E18E2-635C-47D8-A261-E5675F911AEC}" type="slidenum">
              <a:rPr lang="zh-TW" altLang="en-US" smtClean="0"/>
              <a:t>‹#›</a:t>
            </a:fld>
            <a:endParaRPr lang="zh-TW" altLang="en-US"/>
          </a:p>
        </p:txBody>
      </p:sp>
    </p:spTree>
    <p:extLst>
      <p:ext uri="{BB962C8B-B14F-4D97-AF65-F5344CB8AC3E}">
        <p14:creationId xmlns:p14="http://schemas.microsoft.com/office/powerpoint/2010/main" val="3097910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19A3FC18-BA6B-4473-B9B0-3AFC693FF86E}" type="datetimeFigureOut">
              <a:rPr lang="zh-TW" altLang="en-US" smtClean="0"/>
              <a:t>2018/1/3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039E18E2-635C-47D8-A261-E5675F911AEC}" type="slidenum">
              <a:rPr lang="zh-TW" altLang="en-US" smtClean="0"/>
              <a:t>‹#›</a:t>
            </a:fld>
            <a:endParaRPr lang="zh-TW" altLang="en-US"/>
          </a:p>
        </p:txBody>
      </p:sp>
    </p:spTree>
    <p:extLst>
      <p:ext uri="{BB962C8B-B14F-4D97-AF65-F5344CB8AC3E}">
        <p14:creationId xmlns:p14="http://schemas.microsoft.com/office/powerpoint/2010/main" val="208666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19A3FC18-BA6B-4473-B9B0-3AFC693FF86E}" type="datetimeFigureOut">
              <a:rPr lang="zh-TW" altLang="en-US" smtClean="0"/>
              <a:t>2018/1/3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039E18E2-635C-47D8-A261-E5675F911AEC}" type="slidenum">
              <a:rPr lang="zh-TW" altLang="en-US" smtClean="0"/>
              <a:t>‹#›</a:t>
            </a:fld>
            <a:endParaRPr lang="zh-TW" altLang="en-US"/>
          </a:p>
        </p:txBody>
      </p:sp>
    </p:spTree>
    <p:extLst>
      <p:ext uri="{BB962C8B-B14F-4D97-AF65-F5344CB8AC3E}">
        <p14:creationId xmlns:p14="http://schemas.microsoft.com/office/powerpoint/2010/main" val="3664744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A3FC18-BA6B-4473-B9B0-3AFC693FF86E}" type="datetimeFigureOut">
              <a:rPr lang="zh-TW" altLang="en-US" smtClean="0"/>
              <a:t>2018/1/3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039E18E2-635C-47D8-A261-E5675F911AEC}" type="slidenum">
              <a:rPr lang="zh-TW" altLang="en-US" smtClean="0"/>
              <a:t>‹#›</a:t>
            </a:fld>
            <a:endParaRPr lang="zh-TW" altLang="en-US"/>
          </a:p>
        </p:txBody>
      </p:sp>
    </p:spTree>
    <p:extLst>
      <p:ext uri="{BB962C8B-B14F-4D97-AF65-F5344CB8AC3E}">
        <p14:creationId xmlns:p14="http://schemas.microsoft.com/office/powerpoint/2010/main" val="1423591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19A3FC18-BA6B-4473-B9B0-3AFC693FF86E}" type="datetimeFigureOut">
              <a:rPr lang="zh-TW" altLang="en-US" smtClean="0"/>
              <a:t>2018/1/3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39E18E2-635C-47D8-A261-E5675F911AEC}" type="slidenum">
              <a:rPr lang="zh-TW" altLang="en-US" smtClean="0"/>
              <a:t>‹#›</a:t>
            </a:fld>
            <a:endParaRPr lang="zh-TW" altLang="en-US"/>
          </a:p>
        </p:txBody>
      </p:sp>
    </p:spTree>
    <p:extLst>
      <p:ext uri="{BB962C8B-B14F-4D97-AF65-F5344CB8AC3E}">
        <p14:creationId xmlns:p14="http://schemas.microsoft.com/office/powerpoint/2010/main" val="2951796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TW" altLang="en-US" smtClean="0"/>
              <a:t>按一下以編輯母片標題樣式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19A3FC18-BA6B-4473-B9B0-3AFC693FF86E}" type="datetimeFigureOut">
              <a:rPr lang="zh-TW" altLang="en-US" smtClean="0"/>
              <a:t>2018/1/3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39E18E2-635C-47D8-A261-E5675F911AEC}" type="slidenum">
              <a:rPr lang="zh-TW" altLang="en-US" smtClean="0"/>
              <a:t>‹#›</a:t>
            </a:fld>
            <a:endParaRPr lang="zh-TW" altLang="en-US"/>
          </a:p>
        </p:txBody>
      </p:sp>
    </p:spTree>
    <p:extLst>
      <p:ext uri="{BB962C8B-B14F-4D97-AF65-F5344CB8AC3E}">
        <p14:creationId xmlns:p14="http://schemas.microsoft.com/office/powerpoint/2010/main" val="824964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9A3FC18-BA6B-4473-B9B0-3AFC693FF86E}" type="datetimeFigureOut">
              <a:rPr lang="zh-TW" altLang="en-US" smtClean="0"/>
              <a:t>2018/1/3</a:t>
            </a:fld>
            <a:endParaRPr lang="zh-TW"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TW"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39E18E2-635C-47D8-A261-E5675F911AEC}" type="slidenum">
              <a:rPr lang="zh-TW" altLang="en-US" smtClean="0"/>
              <a:t>‹#›</a:t>
            </a:fld>
            <a:endParaRPr lang="zh-TW" altLang="en-US"/>
          </a:p>
        </p:txBody>
      </p:sp>
    </p:spTree>
    <p:extLst>
      <p:ext uri="{BB962C8B-B14F-4D97-AF65-F5344CB8AC3E}">
        <p14:creationId xmlns:p14="http://schemas.microsoft.com/office/powerpoint/2010/main" val="387729322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en-US" sz="5400" dirty="0" smtClean="0"/>
              <a:t>期末專題自訂功能</a:t>
            </a:r>
            <a:endParaRPr lang="zh-TW" altLang="en-US" sz="5400" dirty="0"/>
          </a:p>
        </p:txBody>
      </p:sp>
      <p:sp>
        <p:nvSpPr>
          <p:cNvPr id="3" name="副標題 2"/>
          <p:cNvSpPr>
            <a:spLocks noGrp="1"/>
          </p:cNvSpPr>
          <p:nvPr>
            <p:ph type="subTitle" idx="1"/>
          </p:nvPr>
        </p:nvSpPr>
        <p:spPr/>
        <p:txBody>
          <a:bodyPr>
            <a:normAutofit/>
          </a:bodyPr>
          <a:lstStyle/>
          <a:p>
            <a:r>
              <a:rPr lang="en-US" altLang="zh-TW" sz="2000" dirty="0" smtClean="0">
                <a:solidFill>
                  <a:schemeClr val="bg2">
                    <a:lumMod val="20000"/>
                    <a:lumOff val="80000"/>
                  </a:schemeClr>
                </a:solidFill>
              </a:rPr>
              <a:t>ACS105111</a:t>
            </a:r>
            <a:r>
              <a:rPr lang="zh-TW" altLang="en-US" sz="2000" dirty="0" smtClean="0">
                <a:solidFill>
                  <a:schemeClr val="bg2">
                    <a:lumMod val="20000"/>
                    <a:lumOff val="80000"/>
                  </a:schemeClr>
                </a:solidFill>
              </a:rPr>
              <a:t> 呂易澄</a:t>
            </a:r>
            <a:endParaRPr lang="zh-TW" altLang="en-US" sz="2000" dirty="0">
              <a:solidFill>
                <a:schemeClr val="bg2">
                  <a:lumMod val="20000"/>
                  <a:lumOff val="80000"/>
                </a:schemeClr>
              </a:solidFill>
            </a:endParaRPr>
          </a:p>
        </p:txBody>
      </p:sp>
    </p:spTree>
    <p:extLst>
      <p:ext uri="{BB962C8B-B14F-4D97-AF65-F5344CB8AC3E}">
        <p14:creationId xmlns:p14="http://schemas.microsoft.com/office/powerpoint/2010/main" val="3142021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4212" y="685800"/>
            <a:ext cx="8534400" cy="1507067"/>
          </a:xfrm>
        </p:spPr>
        <p:txBody>
          <a:bodyPr>
            <a:normAutofit/>
          </a:bodyPr>
          <a:lstStyle/>
          <a:p>
            <a:r>
              <a:rPr lang="zh-TW" altLang="en-US" sz="4000" dirty="0" smtClean="0"/>
              <a:t>功能</a:t>
            </a:r>
            <a:r>
              <a:rPr lang="en-US" altLang="zh-TW" sz="4000" dirty="0" smtClean="0"/>
              <a:t>1</a:t>
            </a:r>
            <a:r>
              <a:rPr lang="zh-TW" altLang="en-US" sz="4000" dirty="0" smtClean="0"/>
              <a:t>：</a:t>
            </a:r>
            <a:r>
              <a:rPr lang="zh-TW" altLang="zh-TW" sz="4000" dirty="0"/>
              <a:t>隨機推薦</a:t>
            </a:r>
            <a:endParaRPr lang="zh-TW" altLang="en-US" sz="4000" dirty="0"/>
          </a:p>
        </p:txBody>
      </p:sp>
      <p:sp>
        <p:nvSpPr>
          <p:cNvPr id="3" name="內容版面配置區 2"/>
          <p:cNvSpPr>
            <a:spLocks noGrp="1"/>
          </p:cNvSpPr>
          <p:nvPr>
            <p:ph idx="1"/>
          </p:nvPr>
        </p:nvSpPr>
        <p:spPr>
          <a:xfrm>
            <a:off x="689155" y="2344783"/>
            <a:ext cx="8534400" cy="3615267"/>
          </a:xfrm>
        </p:spPr>
        <p:txBody>
          <a:bodyPr>
            <a:normAutofit/>
          </a:bodyPr>
          <a:lstStyle/>
          <a:p>
            <a:r>
              <a:rPr lang="zh-TW" altLang="zh-TW" sz="2400" dirty="0" smtClean="0">
                <a:solidFill>
                  <a:schemeClr val="bg2">
                    <a:lumMod val="20000"/>
                    <a:lumOff val="80000"/>
                  </a:schemeClr>
                </a:solidFill>
              </a:rPr>
              <a:t>由</a:t>
            </a:r>
            <a:r>
              <a:rPr lang="zh-TW" altLang="zh-TW" sz="2400" dirty="0">
                <a:solidFill>
                  <a:schemeClr val="bg2">
                    <a:lumMod val="20000"/>
                    <a:lumOff val="80000"/>
                  </a:schemeClr>
                </a:solidFill>
              </a:rPr>
              <a:t>系統隨機選擇一本書推薦給</a:t>
            </a:r>
            <a:r>
              <a:rPr lang="zh-TW" altLang="zh-TW" sz="2400" dirty="0" smtClean="0">
                <a:solidFill>
                  <a:schemeClr val="bg2">
                    <a:lumMod val="20000"/>
                    <a:lumOff val="80000"/>
                  </a:schemeClr>
                </a:solidFill>
              </a:rPr>
              <a:t>使用者</a:t>
            </a:r>
            <a:endParaRPr lang="zh-TW" altLang="zh-TW" sz="2400" dirty="0">
              <a:solidFill>
                <a:schemeClr val="bg2">
                  <a:lumMod val="20000"/>
                  <a:lumOff val="80000"/>
                </a:schemeClr>
              </a:solidFill>
            </a:endParaRPr>
          </a:p>
          <a:p>
            <a:r>
              <a:rPr lang="zh-TW" altLang="en-US" sz="2400" dirty="0" smtClean="0">
                <a:solidFill>
                  <a:schemeClr val="bg2">
                    <a:lumMod val="20000"/>
                    <a:lumOff val="80000"/>
                  </a:schemeClr>
                </a:solidFill>
              </a:rPr>
              <a:t>使一時無法決定要看哪本書的使用者獲得</a:t>
            </a:r>
            <a:r>
              <a:rPr lang="zh-TW" altLang="en-US" sz="2400" dirty="0" smtClean="0">
                <a:solidFill>
                  <a:schemeClr val="bg2">
                    <a:lumMod val="20000"/>
                    <a:lumOff val="80000"/>
                  </a:schemeClr>
                </a:solidFill>
              </a:rPr>
              <a:t>推薦</a:t>
            </a:r>
            <a:endParaRPr lang="zh-TW" altLang="en-US" sz="2400" dirty="0">
              <a:solidFill>
                <a:schemeClr val="bg2">
                  <a:lumMod val="20000"/>
                  <a:lumOff val="80000"/>
                </a:schemeClr>
              </a:solidFill>
            </a:endParaRPr>
          </a:p>
        </p:txBody>
      </p:sp>
    </p:spTree>
    <p:extLst>
      <p:ext uri="{BB962C8B-B14F-4D97-AF65-F5344CB8AC3E}">
        <p14:creationId xmlns:p14="http://schemas.microsoft.com/office/powerpoint/2010/main" val="3332052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4212" y="685800"/>
            <a:ext cx="8534400" cy="1507067"/>
          </a:xfrm>
        </p:spPr>
        <p:txBody>
          <a:bodyPr>
            <a:normAutofit/>
          </a:bodyPr>
          <a:lstStyle/>
          <a:p>
            <a:r>
              <a:rPr lang="zh-TW" altLang="zh-TW" sz="4000" dirty="0"/>
              <a:t>功能</a:t>
            </a:r>
            <a:r>
              <a:rPr lang="en-US" altLang="zh-TW" sz="4000" dirty="0"/>
              <a:t>2</a:t>
            </a:r>
            <a:r>
              <a:rPr lang="zh-TW" altLang="zh-TW" sz="4000" dirty="0"/>
              <a:t>：</a:t>
            </a:r>
            <a:r>
              <a:rPr lang="zh-TW" altLang="zh-TW" sz="4000" dirty="0" smtClean="0"/>
              <a:t>評分</a:t>
            </a:r>
            <a:endParaRPr lang="zh-TW" altLang="en-US" sz="4000" dirty="0"/>
          </a:p>
        </p:txBody>
      </p:sp>
      <p:sp>
        <p:nvSpPr>
          <p:cNvPr id="3" name="內容版面配置區 2"/>
          <p:cNvSpPr>
            <a:spLocks noGrp="1"/>
          </p:cNvSpPr>
          <p:nvPr>
            <p:ph idx="1"/>
          </p:nvPr>
        </p:nvSpPr>
        <p:spPr>
          <a:xfrm>
            <a:off x="689155" y="2344783"/>
            <a:ext cx="8534400" cy="3615267"/>
          </a:xfrm>
        </p:spPr>
        <p:txBody>
          <a:bodyPr>
            <a:normAutofit/>
          </a:bodyPr>
          <a:lstStyle/>
          <a:p>
            <a:r>
              <a:rPr lang="zh-TW" altLang="zh-TW" sz="2400" dirty="0">
                <a:solidFill>
                  <a:schemeClr val="bg2">
                    <a:lumMod val="20000"/>
                    <a:lumOff val="80000"/>
                  </a:schemeClr>
                </a:solidFill>
              </a:rPr>
              <a:t>新增一項項目「書籍評分</a:t>
            </a:r>
            <a:r>
              <a:rPr lang="zh-TW" altLang="zh-TW" sz="2400" dirty="0" smtClean="0">
                <a:solidFill>
                  <a:schemeClr val="bg2">
                    <a:lumMod val="20000"/>
                    <a:lumOff val="80000"/>
                  </a:schemeClr>
                </a:solidFill>
              </a:rPr>
              <a:t>」</a:t>
            </a:r>
            <a:endParaRPr lang="en-US" altLang="zh-TW" sz="2400" dirty="0" smtClean="0">
              <a:solidFill>
                <a:schemeClr val="bg2">
                  <a:lumMod val="20000"/>
                  <a:lumOff val="80000"/>
                </a:schemeClr>
              </a:solidFill>
            </a:endParaRPr>
          </a:p>
          <a:p>
            <a:r>
              <a:rPr lang="zh-TW" altLang="zh-TW" sz="2400" dirty="0" smtClean="0">
                <a:solidFill>
                  <a:schemeClr val="bg2">
                    <a:lumMod val="20000"/>
                    <a:lumOff val="80000"/>
                  </a:schemeClr>
                </a:solidFill>
              </a:rPr>
              <a:t>預設值</a:t>
            </a:r>
            <a:r>
              <a:rPr lang="zh-TW" altLang="zh-TW" sz="2400" dirty="0">
                <a:solidFill>
                  <a:schemeClr val="bg2">
                    <a:lumMod val="20000"/>
                    <a:lumOff val="80000"/>
                  </a:schemeClr>
                </a:solidFill>
              </a:rPr>
              <a:t>為</a:t>
            </a:r>
            <a:r>
              <a:rPr lang="en-US" altLang="zh-TW" sz="2400" dirty="0">
                <a:solidFill>
                  <a:schemeClr val="bg2">
                    <a:lumMod val="20000"/>
                    <a:lumOff val="80000"/>
                  </a:schemeClr>
                </a:solidFill>
              </a:rPr>
              <a:t>0</a:t>
            </a:r>
            <a:r>
              <a:rPr lang="zh-TW" altLang="zh-TW" sz="2400" dirty="0">
                <a:solidFill>
                  <a:schemeClr val="bg2">
                    <a:lumMod val="20000"/>
                    <a:lumOff val="80000"/>
                  </a:schemeClr>
                </a:solidFill>
              </a:rPr>
              <a:t>，同時</a:t>
            </a:r>
            <a:r>
              <a:rPr lang="en-US" altLang="zh-TW" sz="2400" dirty="0">
                <a:solidFill>
                  <a:schemeClr val="bg2">
                    <a:lumMod val="20000"/>
                    <a:lumOff val="80000"/>
                  </a:schemeClr>
                </a:solidFill>
              </a:rPr>
              <a:t>0</a:t>
            </a:r>
            <a:r>
              <a:rPr lang="zh-TW" altLang="zh-TW" sz="2400" dirty="0">
                <a:solidFill>
                  <a:schemeClr val="bg2">
                    <a:lumMod val="20000"/>
                    <a:lumOff val="80000"/>
                  </a:schemeClr>
                </a:solidFill>
              </a:rPr>
              <a:t>也代表未進行</a:t>
            </a:r>
            <a:r>
              <a:rPr lang="zh-TW" altLang="zh-TW" sz="2400" dirty="0" smtClean="0">
                <a:solidFill>
                  <a:schemeClr val="bg2">
                    <a:lumMod val="20000"/>
                    <a:lumOff val="80000"/>
                  </a:schemeClr>
                </a:solidFill>
              </a:rPr>
              <a:t>評分</a:t>
            </a:r>
            <a:endParaRPr lang="en-US" altLang="zh-TW" sz="2400" dirty="0" smtClean="0">
              <a:solidFill>
                <a:schemeClr val="bg2">
                  <a:lumMod val="20000"/>
                  <a:lumOff val="80000"/>
                </a:schemeClr>
              </a:solidFill>
            </a:endParaRPr>
          </a:p>
          <a:p>
            <a:r>
              <a:rPr lang="zh-TW" altLang="zh-TW" sz="2400" dirty="0" smtClean="0">
                <a:solidFill>
                  <a:schemeClr val="bg2">
                    <a:lumMod val="20000"/>
                    <a:lumOff val="80000"/>
                  </a:schemeClr>
                </a:solidFill>
              </a:rPr>
              <a:t>由</a:t>
            </a:r>
            <a:r>
              <a:rPr lang="zh-TW" altLang="zh-TW" sz="2400" dirty="0">
                <a:solidFill>
                  <a:schemeClr val="bg2">
                    <a:lumMod val="20000"/>
                    <a:lumOff val="80000"/>
                  </a:schemeClr>
                </a:solidFill>
              </a:rPr>
              <a:t>使用者給予</a:t>
            </a:r>
            <a:r>
              <a:rPr lang="en-US" altLang="zh-TW" sz="2400" dirty="0">
                <a:solidFill>
                  <a:schemeClr val="bg2">
                    <a:lumMod val="20000"/>
                    <a:lumOff val="80000"/>
                  </a:schemeClr>
                </a:solidFill>
              </a:rPr>
              <a:t>1~5</a:t>
            </a:r>
            <a:r>
              <a:rPr lang="zh-TW" altLang="zh-TW" sz="2400" dirty="0">
                <a:solidFill>
                  <a:schemeClr val="bg2">
                    <a:lumMod val="20000"/>
                    <a:lumOff val="80000"/>
                  </a:schemeClr>
                </a:solidFill>
              </a:rPr>
              <a:t>分整數</a:t>
            </a:r>
            <a:r>
              <a:rPr lang="zh-TW" altLang="zh-TW" sz="2400" dirty="0" smtClean="0">
                <a:solidFill>
                  <a:schemeClr val="bg2">
                    <a:lumMod val="20000"/>
                    <a:lumOff val="80000"/>
                  </a:schemeClr>
                </a:solidFill>
              </a:rPr>
              <a:t>分數</a:t>
            </a:r>
            <a:endParaRPr lang="en-US" altLang="zh-TW" sz="2400" dirty="0" smtClean="0">
              <a:solidFill>
                <a:schemeClr val="bg2">
                  <a:lumMod val="20000"/>
                  <a:lumOff val="80000"/>
                </a:schemeClr>
              </a:solidFill>
            </a:endParaRPr>
          </a:p>
          <a:p>
            <a:r>
              <a:rPr lang="zh-TW" altLang="en-US" sz="2400" dirty="0" smtClean="0">
                <a:solidFill>
                  <a:schemeClr val="bg2">
                    <a:lumMod val="20000"/>
                    <a:lumOff val="80000"/>
                  </a:schemeClr>
                </a:solidFill>
              </a:rPr>
              <a:t>可印出由高分</a:t>
            </a:r>
            <a:r>
              <a:rPr lang="zh-TW" altLang="en-US" sz="2400" dirty="0">
                <a:solidFill>
                  <a:schemeClr val="bg2">
                    <a:lumMod val="20000"/>
                    <a:lumOff val="80000"/>
                  </a:schemeClr>
                </a:solidFill>
              </a:rPr>
              <a:t>至</a:t>
            </a:r>
            <a:r>
              <a:rPr lang="zh-TW" altLang="en-US" sz="2400" dirty="0" smtClean="0">
                <a:solidFill>
                  <a:schemeClr val="bg2">
                    <a:lumMod val="20000"/>
                    <a:lumOff val="80000"/>
                  </a:schemeClr>
                </a:solidFill>
              </a:rPr>
              <a:t>低分的書籍清</a:t>
            </a:r>
            <a:r>
              <a:rPr lang="zh-TW" altLang="en-US" sz="2400" dirty="0">
                <a:solidFill>
                  <a:schemeClr val="bg2">
                    <a:lumMod val="20000"/>
                    <a:lumOff val="80000"/>
                  </a:schemeClr>
                </a:solidFill>
              </a:rPr>
              <a:t>單</a:t>
            </a:r>
            <a:endParaRPr lang="zh-TW" altLang="zh-TW" sz="2400" dirty="0">
              <a:solidFill>
                <a:schemeClr val="bg2">
                  <a:lumMod val="20000"/>
                  <a:lumOff val="80000"/>
                </a:schemeClr>
              </a:solidFill>
            </a:endParaRPr>
          </a:p>
        </p:txBody>
      </p:sp>
    </p:spTree>
    <p:extLst>
      <p:ext uri="{BB962C8B-B14F-4D97-AF65-F5344CB8AC3E}">
        <p14:creationId xmlns:p14="http://schemas.microsoft.com/office/powerpoint/2010/main" val="9070922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4212" y="685800"/>
            <a:ext cx="8534400" cy="1507067"/>
          </a:xfrm>
        </p:spPr>
        <p:txBody>
          <a:bodyPr>
            <a:normAutofit/>
          </a:bodyPr>
          <a:lstStyle/>
          <a:p>
            <a:r>
              <a:rPr lang="zh-TW" altLang="zh-TW" sz="4000" dirty="0" smtClean="0"/>
              <a:t>功能</a:t>
            </a:r>
            <a:r>
              <a:rPr lang="en-US" altLang="zh-TW" sz="4000" dirty="0" smtClean="0"/>
              <a:t>3</a:t>
            </a:r>
            <a:r>
              <a:rPr lang="zh-TW" altLang="zh-TW" sz="4000" dirty="0" smtClean="0"/>
              <a:t>：</a:t>
            </a:r>
            <a:r>
              <a:rPr lang="zh-TW" altLang="zh-TW" sz="4000" dirty="0"/>
              <a:t>作者列表</a:t>
            </a:r>
            <a:endParaRPr lang="zh-TW" altLang="en-US" sz="4000" dirty="0"/>
          </a:p>
        </p:txBody>
      </p:sp>
      <p:sp>
        <p:nvSpPr>
          <p:cNvPr id="3" name="內容版面配置區 2"/>
          <p:cNvSpPr>
            <a:spLocks noGrp="1"/>
          </p:cNvSpPr>
          <p:nvPr>
            <p:ph idx="1"/>
          </p:nvPr>
        </p:nvSpPr>
        <p:spPr>
          <a:xfrm>
            <a:off x="689155" y="2344783"/>
            <a:ext cx="8534400" cy="3615267"/>
          </a:xfrm>
        </p:spPr>
        <p:txBody>
          <a:bodyPr/>
          <a:lstStyle/>
          <a:p>
            <a:r>
              <a:rPr lang="zh-TW" altLang="zh-TW" sz="2400" dirty="0">
                <a:solidFill>
                  <a:schemeClr val="bg2">
                    <a:lumMod val="20000"/>
                    <a:lumOff val="80000"/>
                  </a:schemeClr>
                </a:solidFill>
              </a:rPr>
              <a:t>設立一列表紀錄清單內所有書籍的作者並計算該作者於清單內的書籍</a:t>
            </a:r>
            <a:r>
              <a:rPr lang="zh-TW" altLang="zh-TW" sz="2400" dirty="0" smtClean="0">
                <a:solidFill>
                  <a:schemeClr val="bg2">
                    <a:lumMod val="20000"/>
                    <a:lumOff val="80000"/>
                  </a:schemeClr>
                </a:solidFill>
              </a:rPr>
              <a:t>數量</a:t>
            </a:r>
            <a:endParaRPr lang="en-US" altLang="zh-TW" sz="2400" dirty="0" smtClean="0">
              <a:solidFill>
                <a:schemeClr val="bg2">
                  <a:lumMod val="20000"/>
                  <a:lumOff val="80000"/>
                </a:schemeClr>
              </a:solidFill>
            </a:endParaRPr>
          </a:p>
          <a:p>
            <a:r>
              <a:rPr lang="zh-TW" altLang="en-US" sz="2400" dirty="0" smtClean="0">
                <a:solidFill>
                  <a:schemeClr val="bg2">
                    <a:lumMod val="20000"/>
                    <a:lumOff val="80000"/>
                  </a:schemeClr>
                </a:solidFill>
              </a:rPr>
              <a:t>瀏覽清單時可選擇預設排序</a:t>
            </a:r>
            <a:r>
              <a:rPr lang="en-US" altLang="zh-TW" sz="2400" dirty="0" smtClean="0">
                <a:solidFill>
                  <a:schemeClr val="bg2">
                    <a:lumMod val="20000"/>
                    <a:lumOff val="80000"/>
                  </a:schemeClr>
                </a:solidFill>
              </a:rPr>
              <a:t>(</a:t>
            </a:r>
            <a:r>
              <a:rPr lang="zh-TW" altLang="en-US" sz="2400" dirty="0" smtClean="0">
                <a:solidFill>
                  <a:schemeClr val="bg2">
                    <a:lumMod val="20000"/>
                    <a:lumOff val="80000"/>
                  </a:schemeClr>
                </a:solidFill>
              </a:rPr>
              <a:t>依清單中資料的順序</a:t>
            </a:r>
            <a:r>
              <a:rPr lang="en-US" altLang="zh-TW" sz="2400" dirty="0" smtClean="0">
                <a:solidFill>
                  <a:schemeClr val="bg2">
                    <a:lumMod val="20000"/>
                    <a:lumOff val="80000"/>
                  </a:schemeClr>
                </a:solidFill>
              </a:rPr>
              <a:t>)</a:t>
            </a:r>
            <a:r>
              <a:rPr lang="zh-TW" altLang="en-US" sz="2400" dirty="0" smtClean="0">
                <a:solidFill>
                  <a:schemeClr val="bg2">
                    <a:lumMod val="20000"/>
                    <a:lumOff val="80000"/>
                  </a:schemeClr>
                </a:solidFill>
              </a:rPr>
              <a:t>或作品數</a:t>
            </a:r>
            <a:r>
              <a:rPr lang="zh-TW" altLang="en-US" sz="2400" dirty="0" smtClean="0">
                <a:solidFill>
                  <a:schemeClr val="bg2">
                    <a:lumMod val="20000"/>
                    <a:lumOff val="80000"/>
                  </a:schemeClr>
                </a:solidFill>
              </a:rPr>
              <a:t>排序</a:t>
            </a:r>
            <a:endParaRPr lang="zh-TW" altLang="zh-TW" sz="2400" dirty="0">
              <a:solidFill>
                <a:schemeClr val="bg2">
                  <a:lumMod val="20000"/>
                  <a:lumOff val="80000"/>
                </a:schemeClr>
              </a:solidFill>
            </a:endParaRPr>
          </a:p>
        </p:txBody>
      </p:sp>
    </p:spTree>
    <p:extLst>
      <p:ext uri="{BB962C8B-B14F-4D97-AF65-F5344CB8AC3E}">
        <p14:creationId xmlns:p14="http://schemas.microsoft.com/office/powerpoint/2010/main" val="40337453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4212" y="685800"/>
            <a:ext cx="8534400" cy="1507067"/>
          </a:xfrm>
        </p:spPr>
        <p:txBody>
          <a:bodyPr>
            <a:normAutofit/>
          </a:bodyPr>
          <a:lstStyle/>
          <a:p>
            <a:r>
              <a:rPr lang="zh-TW" altLang="zh-TW" sz="4000" dirty="0" smtClean="0"/>
              <a:t>功能</a:t>
            </a:r>
            <a:r>
              <a:rPr lang="en-US" altLang="zh-TW" sz="4000" dirty="0" smtClean="0"/>
              <a:t>4</a:t>
            </a:r>
            <a:r>
              <a:rPr lang="zh-TW" altLang="zh-TW" sz="4000" dirty="0" smtClean="0"/>
              <a:t>：</a:t>
            </a:r>
            <a:r>
              <a:rPr lang="zh-TW" altLang="zh-TW" sz="4000" dirty="0"/>
              <a:t>願望清單</a:t>
            </a:r>
            <a:endParaRPr lang="zh-TW" altLang="en-US" sz="4000" dirty="0"/>
          </a:p>
        </p:txBody>
      </p:sp>
      <p:sp>
        <p:nvSpPr>
          <p:cNvPr id="3" name="內容版面配置區 2"/>
          <p:cNvSpPr>
            <a:spLocks noGrp="1"/>
          </p:cNvSpPr>
          <p:nvPr>
            <p:ph idx="1"/>
          </p:nvPr>
        </p:nvSpPr>
        <p:spPr>
          <a:xfrm>
            <a:off x="689155" y="2344783"/>
            <a:ext cx="8534400" cy="3615267"/>
          </a:xfrm>
        </p:spPr>
        <p:txBody>
          <a:bodyPr/>
          <a:lstStyle/>
          <a:p>
            <a:r>
              <a:rPr lang="zh-TW" altLang="zh-TW" sz="2400" dirty="0">
                <a:solidFill>
                  <a:schemeClr val="bg2">
                    <a:lumMod val="20000"/>
                    <a:lumOff val="80000"/>
                  </a:schemeClr>
                </a:solidFill>
              </a:rPr>
              <a:t>設立一個較小的清單儲存使用者欲購買的</a:t>
            </a:r>
            <a:r>
              <a:rPr lang="zh-TW" altLang="zh-TW" sz="2400" dirty="0" smtClean="0">
                <a:solidFill>
                  <a:schemeClr val="bg2">
                    <a:lumMod val="20000"/>
                    <a:lumOff val="80000"/>
                  </a:schemeClr>
                </a:solidFill>
              </a:rPr>
              <a:t>書籍</a:t>
            </a:r>
            <a:endParaRPr lang="en-US" altLang="zh-TW" sz="2400" dirty="0" smtClean="0">
              <a:solidFill>
                <a:schemeClr val="bg2">
                  <a:lumMod val="20000"/>
                  <a:lumOff val="80000"/>
                </a:schemeClr>
              </a:solidFill>
            </a:endParaRPr>
          </a:p>
          <a:p>
            <a:r>
              <a:rPr lang="zh-TW" altLang="zh-TW" sz="2400" dirty="0" smtClean="0">
                <a:solidFill>
                  <a:schemeClr val="bg2">
                    <a:lumMod val="20000"/>
                    <a:lumOff val="80000"/>
                  </a:schemeClr>
                </a:solidFill>
              </a:rPr>
              <a:t>購買</a:t>
            </a:r>
            <a:r>
              <a:rPr lang="zh-TW" altLang="zh-TW" sz="2400" dirty="0">
                <a:solidFill>
                  <a:schemeClr val="bg2">
                    <a:lumMod val="20000"/>
                    <a:lumOff val="80000"/>
                  </a:schemeClr>
                </a:solidFill>
              </a:rPr>
              <a:t>後可直接將該書籍資料傳入正式清單</a:t>
            </a:r>
            <a:r>
              <a:rPr lang="zh-TW" altLang="zh-TW" sz="2400" dirty="0" smtClean="0">
                <a:solidFill>
                  <a:schemeClr val="bg2">
                    <a:lumMod val="20000"/>
                    <a:lumOff val="80000"/>
                  </a:schemeClr>
                </a:solidFill>
              </a:rPr>
              <a:t>中</a:t>
            </a:r>
            <a:endParaRPr lang="zh-TW" altLang="zh-TW" sz="2400" dirty="0">
              <a:solidFill>
                <a:schemeClr val="bg2">
                  <a:lumMod val="20000"/>
                  <a:lumOff val="80000"/>
                </a:schemeClr>
              </a:solidFill>
            </a:endParaRPr>
          </a:p>
        </p:txBody>
      </p:sp>
    </p:spTree>
    <p:extLst>
      <p:ext uri="{BB962C8B-B14F-4D97-AF65-F5344CB8AC3E}">
        <p14:creationId xmlns:p14="http://schemas.microsoft.com/office/powerpoint/2010/main" val="1694783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4212" y="685800"/>
            <a:ext cx="8534400" cy="1507067"/>
          </a:xfrm>
        </p:spPr>
        <p:txBody>
          <a:bodyPr>
            <a:normAutofit/>
          </a:bodyPr>
          <a:lstStyle/>
          <a:p>
            <a:r>
              <a:rPr lang="zh-TW" altLang="zh-TW" sz="4000" dirty="0" smtClean="0"/>
              <a:t>功能</a:t>
            </a:r>
            <a:r>
              <a:rPr lang="en-US" altLang="zh-TW" sz="4000" dirty="0" smtClean="0"/>
              <a:t>5</a:t>
            </a:r>
            <a:r>
              <a:rPr lang="zh-TW" altLang="zh-TW" sz="4000" dirty="0" smtClean="0"/>
              <a:t>：</a:t>
            </a:r>
            <a:r>
              <a:rPr lang="zh-TW" altLang="zh-TW" sz="4000" dirty="0"/>
              <a:t>清單重置</a:t>
            </a:r>
            <a:endParaRPr lang="zh-TW" altLang="en-US" sz="4000" dirty="0"/>
          </a:p>
        </p:txBody>
      </p:sp>
      <p:sp>
        <p:nvSpPr>
          <p:cNvPr id="3" name="內容版面配置區 2"/>
          <p:cNvSpPr>
            <a:spLocks noGrp="1"/>
          </p:cNvSpPr>
          <p:nvPr>
            <p:ph idx="1"/>
          </p:nvPr>
        </p:nvSpPr>
        <p:spPr>
          <a:xfrm>
            <a:off x="689155" y="2344783"/>
            <a:ext cx="8534400" cy="3615267"/>
          </a:xfrm>
        </p:spPr>
        <p:txBody>
          <a:bodyPr>
            <a:normAutofit/>
          </a:bodyPr>
          <a:lstStyle/>
          <a:p>
            <a:r>
              <a:rPr lang="zh-TW" altLang="zh-TW" sz="2400" dirty="0">
                <a:solidFill>
                  <a:schemeClr val="bg2">
                    <a:lumMod val="20000"/>
                    <a:lumOff val="80000"/>
                  </a:schemeClr>
                </a:solidFill>
              </a:rPr>
              <a:t>新增一個選項可以將此清單全部重</a:t>
            </a:r>
            <a:r>
              <a:rPr lang="zh-TW" altLang="zh-TW" sz="2400" dirty="0" smtClean="0">
                <a:solidFill>
                  <a:schemeClr val="bg2">
                    <a:lumMod val="20000"/>
                    <a:lumOff val="80000"/>
                  </a:schemeClr>
                </a:solidFill>
              </a:rPr>
              <a:t>置</a:t>
            </a:r>
            <a:endParaRPr lang="en-US" altLang="zh-TW" sz="2400" dirty="0" smtClean="0">
              <a:solidFill>
                <a:schemeClr val="bg2">
                  <a:lumMod val="20000"/>
                  <a:lumOff val="80000"/>
                </a:schemeClr>
              </a:solidFill>
            </a:endParaRPr>
          </a:p>
          <a:p>
            <a:r>
              <a:rPr lang="zh-TW" altLang="zh-TW" sz="2400" dirty="0" smtClean="0">
                <a:solidFill>
                  <a:schemeClr val="bg2">
                    <a:lumMod val="20000"/>
                    <a:lumOff val="80000"/>
                  </a:schemeClr>
                </a:solidFill>
              </a:rPr>
              <a:t>內含</a:t>
            </a:r>
            <a:r>
              <a:rPr lang="zh-TW" altLang="zh-TW" sz="2400" dirty="0">
                <a:solidFill>
                  <a:schemeClr val="bg2">
                    <a:lumMod val="20000"/>
                    <a:lumOff val="80000"/>
                  </a:schemeClr>
                </a:solidFill>
              </a:rPr>
              <a:t>防呆措施以防使用者誤</a:t>
            </a:r>
            <a:r>
              <a:rPr lang="zh-TW" altLang="zh-TW" sz="2400" dirty="0" smtClean="0">
                <a:solidFill>
                  <a:schemeClr val="bg2">
                    <a:lumMod val="20000"/>
                    <a:lumOff val="80000"/>
                  </a:schemeClr>
                </a:solidFill>
              </a:rPr>
              <a:t>觸</a:t>
            </a:r>
            <a:endParaRPr lang="zh-TW" altLang="en-US" sz="2400" dirty="0">
              <a:solidFill>
                <a:schemeClr val="bg2">
                  <a:lumMod val="20000"/>
                  <a:lumOff val="80000"/>
                </a:schemeClr>
              </a:solidFill>
            </a:endParaRPr>
          </a:p>
        </p:txBody>
      </p:sp>
    </p:spTree>
    <p:extLst>
      <p:ext uri="{BB962C8B-B14F-4D97-AF65-F5344CB8AC3E}">
        <p14:creationId xmlns:p14="http://schemas.microsoft.com/office/powerpoint/2010/main" val="3835856804"/>
      </p:ext>
    </p:extLst>
  </p:cSld>
  <p:clrMapOvr>
    <a:masterClrMapping/>
  </p:clrMapOvr>
  <p:timing>
    <p:tnLst>
      <p:par>
        <p:cTn id="1" dur="indefinite" restart="never" nodeType="tmRoot"/>
      </p:par>
    </p:tnLst>
  </p:timing>
</p:sld>
</file>

<file path=ppt/theme/theme1.xml><?xml version="1.0" encoding="utf-8"?>
<a:theme xmlns:a="http://schemas.openxmlformats.org/drawingml/2006/main" name="切割線">
  <a:themeElements>
    <a:clrScheme name="切割線">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切割線">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割線">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18</TotalTime>
  <Words>175</Words>
  <Application>Microsoft Office PowerPoint</Application>
  <PresentationFormat>寬螢幕</PresentationFormat>
  <Paragraphs>19</Paragraphs>
  <Slides>6</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6</vt:i4>
      </vt:variant>
    </vt:vector>
  </HeadingPairs>
  <TitlesOfParts>
    <vt:vector size="10" baseType="lpstr">
      <vt:lpstr>微軟正黑體</vt:lpstr>
      <vt:lpstr>Century Gothic</vt:lpstr>
      <vt:lpstr>Wingdings 3</vt:lpstr>
      <vt:lpstr>切割線</vt:lpstr>
      <vt:lpstr>期末專題自訂功能</vt:lpstr>
      <vt:lpstr>功能1：隨機推薦</vt:lpstr>
      <vt:lpstr>功能2：評分</vt:lpstr>
      <vt:lpstr>功能3：作者列表</vt:lpstr>
      <vt:lpstr>功能4：願望清單</vt:lpstr>
      <vt:lpstr>功能5：清單重置</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期末專題自訂功能</dc:title>
  <dc:creator>YamatoTW</dc:creator>
  <cp:lastModifiedBy>YamatoTW</cp:lastModifiedBy>
  <cp:revision>3</cp:revision>
  <dcterms:created xsi:type="dcterms:W3CDTF">2018-01-03T07:24:11Z</dcterms:created>
  <dcterms:modified xsi:type="dcterms:W3CDTF">2018-01-03T07:45:14Z</dcterms:modified>
</cp:coreProperties>
</file>