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1" r:id="rId4"/>
    <p:sldId id="259" r:id="rId5"/>
    <p:sldId id="262" r:id="rId6"/>
    <p:sldId id="263" r:id="rId7"/>
    <p:sldId id="268" r:id="rId8"/>
    <p:sldId id="269" r:id="rId9"/>
    <p:sldId id="266" r:id="rId10"/>
    <p:sldId id="267" r:id="rId11"/>
    <p:sldId id="271" r:id="rId12"/>
    <p:sldId id="260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5A036-2D6B-4BB4-BFEB-125EA6CB8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35" y="855132"/>
            <a:ext cx="9046810" cy="1526823"/>
          </a:xfrm>
        </p:spPr>
        <p:txBody>
          <a:bodyPr>
            <a:noAutofit/>
          </a:bodyPr>
          <a:lstStyle/>
          <a:p>
            <a:r>
              <a:rPr lang="zh-TW" altLang="zh-TW" sz="6000" dirty="0"/>
              <a:t>模擬農作物栽培監控系統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9DA16F-0884-42A6-8E50-DFFA92494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1231" y="3429000"/>
            <a:ext cx="2487404" cy="330025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ACS105111</a:t>
            </a:r>
            <a:r>
              <a:rPr lang="zh-TW" altLang="en-US" dirty="0">
                <a:solidFill>
                  <a:schemeClr val="tx1"/>
                </a:solidFill>
              </a:rPr>
              <a:t>呂易澄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ACS103171</a:t>
            </a:r>
            <a:r>
              <a:rPr lang="zh-TW" altLang="en-US" dirty="0">
                <a:solidFill>
                  <a:schemeClr val="tx1"/>
                </a:solidFill>
              </a:rPr>
              <a:t>龔學良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ACS105105</a:t>
            </a:r>
            <a:r>
              <a:rPr lang="zh-TW" altLang="en-US" dirty="0">
                <a:solidFill>
                  <a:schemeClr val="tx1"/>
                </a:solidFill>
              </a:rPr>
              <a:t>張以姍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ACS105134</a:t>
            </a:r>
            <a:r>
              <a:rPr lang="zh-TW" altLang="en-US" dirty="0">
                <a:solidFill>
                  <a:schemeClr val="tx1"/>
                </a:solidFill>
              </a:rPr>
              <a:t>徐志捷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ACS105142</a:t>
            </a:r>
            <a:r>
              <a:rPr lang="zh-TW" altLang="en-US" dirty="0">
                <a:solidFill>
                  <a:schemeClr val="tx1"/>
                </a:solidFill>
              </a:rPr>
              <a:t>司徒華傑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ACS105144</a:t>
            </a:r>
            <a:r>
              <a:rPr lang="zh-TW" altLang="en-US" dirty="0">
                <a:solidFill>
                  <a:schemeClr val="tx1"/>
                </a:solidFill>
              </a:rPr>
              <a:t>洪英祐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ACS105145</a:t>
            </a:r>
            <a:r>
              <a:rPr lang="zh-TW" altLang="en-US" dirty="0">
                <a:solidFill>
                  <a:schemeClr val="tx1"/>
                </a:solidFill>
              </a:rPr>
              <a:t>吳家晟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ACS105180</a:t>
            </a:r>
            <a:r>
              <a:rPr lang="zh-TW" altLang="en-US" dirty="0">
                <a:solidFill>
                  <a:schemeClr val="tx1"/>
                </a:solidFill>
              </a:rPr>
              <a:t>余俊達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ADT105182</a:t>
            </a:r>
            <a:r>
              <a:rPr lang="zh-TW" altLang="en-US" dirty="0">
                <a:solidFill>
                  <a:schemeClr val="tx1"/>
                </a:solidFill>
              </a:rPr>
              <a:t>許華宇</a:t>
            </a:r>
          </a:p>
        </p:txBody>
      </p:sp>
    </p:spTree>
    <p:extLst>
      <p:ext uri="{BB962C8B-B14F-4D97-AF65-F5344CB8AC3E}">
        <p14:creationId xmlns:p14="http://schemas.microsoft.com/office/powerpoint/2010/main" val="76023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A3867-4842-4C88-AB02-D503DACF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091151"/>
            <a:ext cx="10946314" cy="4277895"/>
          </a:xfrm>
        </p:spPr>
        <p:txBody>
          <a:bodyPr/>
          <a:lstStyle/>
          <a:p>
            <a:r>
              <a:rPr lang="zh-TW" altLang="en-US" dirty="0"/>
              <a:t>當貨幣用完且並無種子庫存，即遊戲結束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D8FD55-F5EA-4936-B030-159D21A4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080000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tx1"/>
                </a:solidFill>
              </a:rPr>
              <a:t>失敗條件</a:t>
            </a:r>
          </a:p>
        </p:txBody>
      </p:sp>
    </p:spTree>
    <p:extLst>
      <p:ext uri="{BB962C8B-B14F-4D97-AF65-F5344CB8AC3E}">
        <p14:creationId xmlns:p14="http://schemas.microsoft.com/office/powerpoint/2010/main" val="395590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A3867-4842-4C88-AB02-D503DACF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091151"/>
            <a:ext cx="10946314" cy="4277895"/>
          </a:xfrm>
        </p:spPr>
        <p:txBody>
          <a:bodyPr/>
          <a:lstStyle/>
          <a:p>
            <a:r>
              <a:rPr lang="zh-TW" altLang="en-US" dirty="0" smtClean="0"/>
              <a:t>每回合進行自動存檔</a:t>
            </a:r>
            <a:r>
              <a:rPr lang="zh-TW" altLang="zh-TW" dirty="0" smtClean="0"/>
              <a:t/>
            </a:r>
            <a:br>
              <a:rPr lang="zh-TW" altLang="zh-TW" dirty="0" smtClean="0"/>
            </a:br>
            <a:r>
              <a:rPr lang="zh-TW" altLang="en-US" dirty="0" smtClean="0"/>
              <a:t>可消除舊有存檔重新開始遊戲</a:t>
            </a:r>
            <a:r>
              <a:rPr lang="zh-TW" altLang="zh-TW" dirty="0" smtClean="0"/>
              <a:t/>
            </a:r>
            <a:br>
              <a:rPr lang="zh-TW" altLang="zh-TW" dirty="0" smtClean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D8FD55-F5EA-4936-B030-159D21A4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080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solidFill>
                  <a:schemeClr val="tx1"/>
                </a:solidFill>
              </a:rPr>
              <a:t>存檔</a:t>
            </a:r>
            <a:endParaRPr lang="zh-TW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2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551C3-557E-40C3-ACFE-AEFB8C39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52361"/>
            <a:ext cx="10085388" cy="3744282"/>
          </a:xfrm>
        </p:spPr>
        <p:txBody>
          <a:bodyPr>
            <a:normAutofit/>
          </a:bodyPr>
          <a:lstStyle/>
          <a:p>
            <a:r>
              <a:rPr lang="zh-TW" altLang="en-US" dirty="0"/>
              <a:t>希望玩家認識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1.</a:t>
            </a:r>
            <a:r>
              <a:rPr lang="zh-TW" altLang="en-US" dirty="0"/>
              <a:t>種植前需要的準備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各種植物的特性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3.</a:t>
            </a:r>
            <a:r>
              <a:rPr lang="zh-TW" altLang="en-US" dirty="0"/>
              <a:t>如何照護植物和</a:t>
            </a:r>
            <a:r>
              <a:rPr lang="zh-TW" altLang="en-US" dirty="0" smtClean="0"/>
              <a:t>土地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4.</a:t>
            </a:r>
            <a:r>
              <a:rPr lang="zh-TW" altLang="en-US" dirty="0" smtClean="0"/>
              <a:t>傳統產業結合科技的便利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5.</a:t>
            </a:r>
            <a:r>
              <a:rPr lang="zh-TW" altLang="en-US" dirty="0" smtClean="0"/>
              <a:t>收成</a:t>
            </a:r>
            <a:r>
              <a:rPr lang="zh-TW" altLang="en-US" dirty="0"/>
              <a:t>後的永續</a:t>
            </a:r>
            <a:r>
              <a:rPr lang="zh-TW" altLang="en-US" dirty="0" smtClean="0"/>
              <a:t>發展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CABFF-A26F-4D06-B2BA-03E1946B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154289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tx1"/>
                </a:solidFill>
              </a:rPr>
              <a:t>新企劃目標</a:t>
            </a:r>
          </a:p>
        </p:txBody>
      </p:sp>
    </p:spTree>
    <p:extLst>
      <p:ext uri="{BB962C8B-B14F-4D97-AF65-F5344CB8AC3E}">
        <p14:creationId xmlns:p14="http://schemas.microsoft.com/office/powerpoint/2010/main" val="424955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6000" dirty="0" smtClean="0"/>
              <a:t>謝謝大家的聆聽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7333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551C3-557E-40C3-ACFE-AEFB8C39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331154"/>
            <a:ext cx="10327777" cy="1613829"/>
          </a:xfrm>
        </p:spPr>
        <p:txBody>
          <a:bodyPr>
            <a:normAutofit/>
          </a:bodyPr>
          <a:lstStyle/>
          <a:p>
            <a:r>
              <a:rPr lang="zh-TW" altLang="en-US" dirty="0"/>
              <a:t>缺乏真實的植物和設備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 smtClean="0"/>
              <a:t>模擬</a:t>
            </a:r>
            <a:r>
              <a:rPr lang="zh-TW" altLang="zh-TW" dirty="0"/>
              <a:t>農作物栽培監控</a:t>
            </a:r>
            <a:r>
              <a:rPr lang="zh-TW" altLang="zh-TW" dirty="0" smtClean="0"/>
              <a:t>系統</a:t>
            </a:r>
            <a:r>
              <a:rPr lang="zh-TW" altLang="en-US" dirty="0" smtClean="0"/>
              <a:t>       </a:t>
            </a:r>
            <a:r>
              <a:rPr lang="zh-TW" altLang="en-US" dirty="0" smtClean="0"/>
              <a:t>模擬農作物栽培遊戲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CABFF-A26F-4D06-B2BA-03E1946B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154289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tx1"/>
                </a:solidFill>
              </a:rPr>
              <a:t>原企劃阻礙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083D35C-11F0-4739-8EC2-77D12A4D0E62}"/>
              </a:ext>
            </a:extLst>
          </p:cNvPr>
          <p:cNvCxnSpPr/>
          <p:nvPr/>
        </p:nvCxnSpPr>
        <p:spPr>
          <a:xfrm>
            <a:off x="5964082" y="3402228"/>
            <a:ext cx="643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78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551C3-557E-40C3-ACFE-AEFB8C39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150532"/>
            <a:ext cx="10017655" cy="2371475"/>
          </a:xfrm>
        </p:spPr>
        <p:txBody>
          <a:bodyPr>
            <a:normAutofit/>
          </a:bodyPr>
          <a:lstStyle/>
          <a:p>
            <a:r>
              <a:rPr lang="zh-TW" altLang="en-US" dirty="0"/>
              <a:t>回合制的模擬種植遊戲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藉由有限的時間和資金，透過監控系統將農作物培養長大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CABFF-A26F-4D06-B2BA-03E1946B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154289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tx1"/>
                </a:solidFill>
              </a:rPr>
              <a:t>新企劃大綱</a:t>
            </a:r>
          </a:p>
        </p:txBody>
      </p:sp>
    </p:spTree>
    <p:extLst>
      <p:ext uri="{BB962C8B-B14F-4D97-AF65-F5344CB8AC3E}">
        <p14:creationId xmlns:p14="http://schemas.microsoft.com/office/powerpoint/2010/main" val="278215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CABFF-A26F-4D06-B2BA-03E1946B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154289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tx1"/>
                </a:solidFill>
              </a:rPr>
              <a:t>新企劃要素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013EB36-2282-40E1-BA70-3F87B2F3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941689"/>
            <a:ext cx="10085387" cy="4628443"/>
          </a:xfrm>
        </p:spPr>
        <p:txBody>
          <a:bodyPr>
            <a:normAutofit/>
          </a:bodyPr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.</a:t>
            </a:r>
            <a:r>
              <a:rPr lang="zh-TW" altLang="en-US" dirty="0" smtClean="0"/>
              <a:t>回合制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en-US" dirty="0" smtClean="0"/>
              <a:t>貨幣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3.</a:t>
            </a:r>
            <a:r>
              <a:rPr lang="zh-TW" altLang="en-US" dirty="0"/>
              <a:t>植物種類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4.</a:t>
            </a:r>
            <a:r>
              <a:rPr lang="zh-TW" altLang="en-US" dirty="0"/>
              <a:t>遊戲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5.</a:t>
            </a:r>
            <a:r>
              <a:rPr lang="zh-TW" altLang="en-US" dirty="0"/>
              <a:t>事件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回合行動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6</a:t>
            </a:r>
            <a:r>
              <a:rPr lang="en-US" altLang="zh-TW" dirty="0" smtClean="0"/>
              <a:t>.</a:t>
            </a:r>
            <a:r>
              <a:rPr lang="zh-TW" altLang="en-US" dirty="0" smtClean="0"/>
              <a:t>失敗條件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7.</a:t>
            </a:r>
            <a:r>
              <a:rPr lang="zh-TW" altLang="en-US" dirty="0" smtClean="0"/>
              <a:t>存檔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267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03254-3D54-4FC4-B6B0-DC96AC56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585837"/>
            <a:ext cx="9454198" cy="2102655"/>
          </a:xfrm>
        </p:spPr>
        <p:txBody>
          <a:bodyPr>
            <a:noAutofit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可使用貨幣在商店</a:t>
            </a:r>
            <a:r>
              <a:rPr lang="zh-TW" altLang="en-US" dirty="0" smtClean="0"/>
              <a:t>購買農藥和</a:t>
            </a:r>
            <a:r>
              <a:rPr lang="zh-TW" altLang="en-US" dirty="0"/>
              <a:t>肥料等必需品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9535EC-F0BB-44FE-B197-13EDB699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080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solidFill>
                  <a:schemeClr val="tx1"/>
                </a:solidFill>
              </a:rPr>
              <a:t>貨幣</a:t>
            </a:r>
            <a:endParaRPr lang="zh-TW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47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2570CC-896C-473B-BC51-FD2DE46C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99905"/>
            <a:ext cx="10243432" cy="193632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小麥</a:t>
            </a:r>
            <a:r>
              <a:rPr lang="en-US" altLang="zh-TW" dirty="0" smtClean="0"/>
              <a:t>(</a:t>
            </a:r>
            <a:r>
              <a:rPr lang="zh-TW" altLang="en-US" dirty="0" smtClean="0"/>
              <a:t>易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、高麗菜</a:t>
            </a:r>
            <a:r>
              <a:rPr lang="en-US" altLang="zh-TW" dirty="0" smtClean="0"/>
              <a:t>(</a:t>
            </a:r>
            <a:r>
              <a:rPr lang="zh-TW" altLang="en-US" dirty="0" smtClean="0"/>
              <a:t>中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、蘭花</a:t>
            </a:r>
            <a:r>
              <a:rPr lang="en-US" altLang="zh-TW" dirty="0" smtClean="0"/>
              <a:t>(</a:t>
            </a:r>
            <a:r>
              <a:rPr lang="zh-TW" altLang="en-US" dirty="0" smtClean="0"/>
              <a:t>難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不同</a:t>
            </a:r>
            <a:r>
              <a:rPr lang="zh-TW" altLang="en-US" dirty="0"/>
              <a:t>的植物有不同的生長要素，讓遊戲能更多元化，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9362A0-9E2A-4BBB-A18E-2F380345C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080000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tx1"/>
                </a:solidFill>
              </a:rPr>
              <a:t>植物種類</a:t>
            </a:r>
          </a:p>
        </p:txBody>
      </p:sp>
    </p:spTree>
    <p:extLst>
      <p:ext uri="{BB962C8B-B14F-4D97-AF65-F5344CB8AC3E}">
        <p14:creationId xmlns:p14="http://schemas.microsoft.com/office/powerpoint/2010/main" val="158830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A3867-4842-4C88-AB02-D503DACF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265322"/>
            <a:ext cx="10946314" cy="4277895"/>
          </a:xfrm>
        </p:spPr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作物內部：總體：</a:t>
            </a:r>
            <a:r>
              <a:rPr lang="zh-TW" altLang="zh-TW" dirty="0">
                <a:latin typeface="+mn-ea"/>
                <a:ea typeface="+mn-ea"/>
              </a:rPr>
              <a:t>水分、肥沃度、生長情況</a:t>
            </a:r>
            <a:r>
              <a:rPr lang="en-US" altLang="zh-TW" dirty="0">
                <a:latin typeface="+mn-ea"/>
                <a:ea typeface="+mn-ea"/>
              </a:rPr>
              <a:t/>
            </a:r>
            <a:br>
              <a:rPr lang="en-US" altLang="zh-TW" dirty="0">
                <a:latin typeface="+mn-ea"/>
                <a:ea typeface="+mn-ea"/>
              </a:rPr>
            </a:br>
            <a:r>
              <a:rPr lang="zh-TW" altLang="en-US" dirty="0">
                <a:latin typeface="+mn-ea"/>
                <a:ea typeface="+mn-ea"/>
              </a:rPr>
              <a:t>                  </a:t>
            </a:r>
            <a:r>
              <a:rPr lang="zh-TW" altLang="en-US" dirty="0" smtClean="0">
                <a:latin typeface="+mn-ea"/>
                <a:ea typeface="+mn-ea"/>
              </a:rPr>
              <a:t>  </a:t>
            </a:r>
            <a:r>
              <a:rPr lang="zh-TW" altLang="zh-TW" dirty="0" smtClean="0">
                <a:latin typeface="+mn-ea"/>
                <a:ea typeface="+mn-ea"/>
              </a:rPr>
              <a:t>個別</a:t>
            </a:r>
            <a:r>
              <a:rPr lang="zh-TW" altLang="en-US" dirty="0">
                <a:latin typeface="+mn-ea"/>
                <a:ea typeface="+mn-ea"/>
              </a:rPr>
              <a:t>：</a:t>
            </a:r>
            <a:r>
              <a:rPr lang="zh-TW" altLang="zh-TW" dirty="0">
                <a:latin typeface="+mn-ea"/>
                <a:ea typeface="+mn-ea"/>
              </a:rPr>
              <a:t>成長速度、成本、賣價、生長</a:t>
            </a:r>
            <a:r>
              <a:rPr lang="zh-TW" altLang="en-US" dirty="0">
                <a:latin typeface="+mn-ea"/>
                <a:ea typeface="+mn-ea"/>
              </a:rPr>
              <a:t>特</a:t>
            </a:r>
            <a:r>
              <a:rPr lang="zh-TW" altLang="zh-TW" dirty="0">
                <a:latin typeface="+mn-ea"/>
                <a:ea typeface="+mn-ea"/>
              </a:rPr>
              <a:t>性</a:t>
            </a:r>
            <a:r>
              <a:rPr lang="en-US" altLang="zh-TW" dirty="0">
                <a:latin typeface="+mn-ea"/>
                <a:ea typeface="+mn-ea"/>
              </a:rPr>
              <a:t/>
            </a:r>
            <a:br>
              <a:rPr lang="en-US" altLang="zh-TW" dirty="0">
                <a:latin typeface="+mn-ea"/>
                <a:ea typeface="+mn-ea"/>
              </a:rPr>
            </a:br>
            <a:r>
              <a:rPr lang="en-US" altLang="zh-TW" dirty="0">
                <a:latin typeface="+mn-ea"/>
                <a:ea typeface="+mn-ea"/>
              </a:rPr>
              <a:t/>
            </a:r>
            <a:br>
              <a:rPr lang="en-US" altLang="zh-TW" dirty="0">
                <a:latin typeface="+mn-ea"/>
                <a:ea typeface="+mn-ea"/>
              </a:rPr>
            </a:br>
            <a:r>
              <a:rPr lang="zh-TW" altLang="en-US" dirty="0">
                <a:latin typeface="+mn-ea"/>
                <a:ea typeface="+mn-ea"/>
              </a:rPr>
              <a:t>作物外部：</a:t>
            </a:r>
            <a:r>
              <a:rPr lang="zh-TW" altLang="zh-TW" dirty="0">
                <a:latin typeface="+mn-ea"/>
                <a:ea typeface="+mn-ea"/>
              </a:rPr>
              <a:t>天氣</a:t>
            </a:r>
            <a:r>
              <a:rPr lang="en-US" altLang="zh-TW" dirty="0">
                <a:latin typeface="+mn-ea"/>
                <a:ea typeface="+mn-ea"/>
              </a:rPr>
              <a:t>(</a:t>
            </a:r>
            <a:r>
              <a:rPr lang="zh-TW" altLang="zh-TW" dirty="0">
                <a:latin typeface="+mn-ea"/>
                <a:ea typeface="+mn-ea"/>
              </a:rPr>
              <a:t>溫度、濕度</a:t>
            </a:r>
            <a:r>
              <a:rPr lang="en-US" altLang="zh-TW" dirty="0">
                <a:latin typeface="+mn-ea"/>
                <a:ea typeface="+mn-ea"/>
              </a:rPr>
              <a:t>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D8FD55-F5EA-4936-B030-159D21A4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080000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tx1"/>
                </a:solidFill>
              </a:rPr>
              <a:t>遊戲參數</a:t>
            </a:r>
          </a:p>
        </p:txBody>
      </p:sp>
    </p:spTree>
    <p:extLst>
      <p:ext uri="{BB962C8B-B14F-4D97-AF65-F5344CB8AC3E}">
        <p14:creationId xmlns:p14="http://schemas.microsoft.com/office/powerpoint/2010/main" val="61973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A3867-4842-4C88-AB02-D503DACF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033094"/>
            <a:ext cx="10946314" cy="4277895"/>
          </a:xfrm>
        </p:spPr>
        <p:txBody>
          <a:bodyPr/>
          <a:lstStyle/>
          <a:p>
            <a:r>
              <a:rPr lang="zh-TW" altLang="en-US" dirty="0" smtClean="0"/>
              <a:t>種類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zh-TW" dirty="0"/>
              <a:t>病蟲害、颱風、乾旱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 smtClean="0"/>
              <a:t>發生</a:t>
            </a:r>
            <a:r>
              <a:rPr lang="zh-TW" altLang="en-US" dirty="0" smtClean="0"/>
              <a:t>頻</a:t>
            </a:r>
            <a:r>
              <a:rPr lang="zh-TW" altLang="en-US" dirty="0"/>
              <a:t>率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en-US" dirty="0" smtClean="0"/>
              <a:t>每</a:t>
            </a:r>
            <a:r>
              <a:rPr lang="zh-TW" altLang="zh-TW" dirty="0" smtClean="0"/>
              <a:t>月</a:t>
            </a:r>
            <a:r>
              <a:rPr lang="zh-TW" altLang="en-US" dirty="0" smtClean="0"/>
              <a:t>一次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D8FD55-F5EA-4936-B030-159D21A4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080000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tx1"/>
                </a:solidFill>
              </a:rPr>
              <a:t>事件</a:t>
            </a:r>
            <a:endParaRPr lang="zh-TW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4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A3867-4842-4C88-AB02-D503DACF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439494"/>
            <a:ext cx="10946314" cy="4277895"/>
          </a:xfrm>
        </p:spPr>
        <p:txBody>
          <a:bodyPr/>
          <a:lstStyle/>
          <a:p>
            <a:r>
              <a:rPr lang="zh-TW" altLang="en-US" dirty="0" smtClean="0"/>
              <a:t>澆水、施肥、放藥、收成、放置、商店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由於時間</a:t>
            </a:r>
            <a:r>
              <a:rPr lang="zh-TW" altLang="en-US" dirty="0"/>
              <a:t>和體力是有限的，必須尋求如何以最少的動作來獲得最高的收益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D8FD55-F5EA-4936-B030-159D21A4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080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solidFill>
                  <a:schemeClr val="tx1"/>
                </a:solidFill>
              </a:rPr>
              <a:t>回合行動</a:t>
            </a:r>
            <a:endParaRPr lang="zh-TW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06419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</TotalTime>
  <Words>140</Words>
  <Application>Microsoft Office PowerPoint</Application>
  <PresentationFormat>寬螢幕</PresentationFormat>
  <Paragraphs>33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PMingLiU</vt:lpstr>
      <vt:lpstr>Century Gothic</vt:lpstr>
      <vt:lpstr>Wingdings 3</vt:lpstr>
      <vt:lpstr>切割線</vt:lpstr>
      <vt:lpstr>模擬農作物栽培監控系統</vt:lpstr>
      <vt:lpstr>缺乏真實的植物和設備 模擬農作物栽培監控系統       模擬農作物栽培遊戲</vt:lpstr>
      <vt:lpstr>回合制的模擬種植遊戲 藉由有限的時間和資金，透過監控系統將農作物培養長大</vt:lpstr>
      <vt:lpstr>1.回合制 2.貨幣 3.植物種類 4.遊戲參數 5.事件 5.回合行動 6.失敗條件 7.存檔</vt:lpstr>
      <vt:lpstr> 可使用貨幣在商店購買農藥和肥料等必需品</vt:lpstr>
      <vt:lpstr>小麥(易)、高麗菜(中)、蘭花(難) 不同的植物有不同的生長要素，讓遊戲能更多元化，</vt:lpstr>
      <vt:lpstr>作物內部：總體：水分、肥沃度、生長情況                     個別：成長速度、成本、賣價、生長特性  作物外部：天氣(溫度、濕度)</vt:lpstr>
      <vt:lpstr>種類：病蟲害、颱風、乾旱 發生頻率：每月一次 </vt:lpstr>
      <vt:lpstr>澆水、施肥、放藥、收成、放置、商店 由於時間和體力是有限的，必須尋求如何以最少的動作來獲得最高的收益  </vt:lpstr>
      <vt:lpstr>當貨幣用完且並無種子庫存，即遊戲結束  </vt:lpstr>
      <vt:lpstr>每回合進行自動存檔 可消除舊有存檔重新開始遊戲 </vt:lpstr>
      <vt:lpstr>希望玩家認識： 1.種植前需要的準備 2.各種植物的特性 3.如何照護植物和土地 4.傳統產業結合科技的便利 5.收成後的永續發展</vt:lpstr>
      <vt:lpstr>謝謝大家的聆聽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模擬農作物栽培監控系統</dc:title>
  <dc:creator>ASUS</dc:creator>
  <cp:lastModifiedBy>YamatoTW</cp:lastModifiedBy>
  <cp:revision>21</cp:revision>
  <dcterms:created xsi:type="dcterms:W3CDTF">2018-03-21T13:50:30Z</dcterms:created>
  <dcterms:modified xsi:type="dcterms:W3CDTF">2018-03-22T13:30:52Z</dcterms:modified>
</cp:coreProperties>
</file>