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33303" y="1714612"/>
            <a:ext cx="6622868" cy="2268559"/>
          </a:xfrm>
        </p:spPr>
        <p:txBody>
          <a:bodyPr>
            <a:normAutofit/>
          </a:bodyPr>
          <a:lstStyle/>
          <a:p>
            <a:r>
              <a:rPr lang="zh-TW" altLang="en-US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模擬農作物栽培控系統</a:t>
            </a:r>
            <a:r>
              <a:rPr lang="en-US" altLang="zh-TW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測試計畫</a:t>
            </a: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9028" y="3983171"/>
            <a:ext cx="5357600" cy="116021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專案經理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呂易澄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專案成員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司徒華傑、徐志捷、洪英祐、余俊達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張以姍、許華宇、龔學良、吳家晟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85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76" y="690698"/>
            <a:ext cx="7426915" cy="53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67" y="641224"/>
            <a:ext cx="7807906" cy="17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24" y="701993"/>
            <a:ext cx="8112993" cy="53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2" y="704328"/>
            <a:ext cx="8273427" cy="53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80" y="691242"/>
            <a:ext cx="8283459" cy="50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33" y="739140"/>
            <a:ext cx="7971473" cy="54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49" y="687704"/>
            <a:ext cx="8029585" cy="44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63" y="709884"/>
            <a:ext cx="6149205" cy="58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51" y="698970"/>
            <a:ext cx="6920021" cy="17960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25" y="657768"/>
            <a:ext cx="7298601" cy="57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自訂 2">
      <a:dk1>
        <a:srgbClr val="000000"/>
      </a:dk1>
      <a:lt1>
        <a:srgbClr val="000000"/>
      </a:lt1>
      <a:dk2>
        <a:srgbClr val="FFFFFF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14</TotalTime>
  <Words>34</Words>
  <Application>Microsoft Office PowerPoint</Application>
  <PresentationFormat>寬螢幕</PresentationFormat>
  <Paragraphs>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MS Shell Dlg 2</vt:lpstr>
      <vt:lpstr>Wingdings</vt:lpstr>
      <vt:lpstr>Wingdings 3</vt:lpstr>
      <vt:lpstr>Madison</vt:lpstr>
      <vt:lpstr>模擬農作物栽培控系統 測試計畫書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模擬農作物栽培控系統 測試計畫書</dc:title>
  <dc:creator>YamatoTW</dc:creator>
  <cp:lastModifiedBy>YamatoTW</cp:lastModifiedBy>
  <cp:revision>3</cp:revision>
  <dcterms:created xsi:type="dcterms:W3CDTF">2018-06-21T17:35:33Z</dcterms:created>
  <dcterms:modified xsi:type="dcterms:W3CDTF">2018-06-21T17:50:14Z</dcterms:modified>
</cp:coreProperties>
</file>