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BB49-C492-4D62-B24B-8B0C4774448F}" type="datetimeFigureOut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72BF2-E08A-4966-9991-77971C6109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65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72BF2-E08A-4966-9991-77971C6109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8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B8BF-5FBC-4F26-A089-2B1904F29C9F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14C6-5098-4D9E-8FFF-40DC9CFE21BB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2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01E3-0215-490B-9177-5F1FCB1E5C05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9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5EA7-308A-417C-8CD8-0FB01BAACCD9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4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4137-18D2-495D-9493-D1EF5EBE9F27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0A71-9C6C-4F16-AA89-61BAFCE7C35A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3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D800-C21E-4EC5-884B-B250EA5E9EC8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E9-4784-472F-9AB8-ED7ED8E90313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0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DE5-87C9-49FC-B93E-379F13995FF0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618BC8-6533-4AB5-90AA-BF151C39B983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11FF-E89E-4958-AB5B-FBE957227CC8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7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A80A04-5C9E-413E-8A52-5C034AAE8A4A}" type="datetime1">
              <a:rPr lang="zh-TW" altLang="en-US" smtClean="0"/>
              <a:t>2018/5/25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9D995-D8A8-41A7-9659-7B1DD7ED6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模擬農作物栽培監控系統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系統設計書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第七組</a:t>
            </a:r>
            <a:endParaRPr lang="en-US" altLang="zh-TW" dirty="0" smtClean="0"/>
          </a:p>
          <a:p>
            <a:r>
              <a:rPr lang="zh-TW" altLang="en-US" dirty="0" smtClean="0"/>
              <a:t>呂易澄、司徒華傑、洪英祐、余俊達</a:t>
            </a:r>
            <a:r>
              <a:rPr lang="zh-TW" altLang="en-US" dirty="0"/>
              <a:t>、</a:t>
            </a:r>
            <a:r>
              <a:rPr lang="zh-TW" altLang="en-US" dirty="0" smtClean="0"/>
              <a:t>吳家晟、徐志捷、張以姍、許華宇</a:t>
            </a:r>
            <a:r>
              <a:rPr lang="zh-TW" altLang="en-US" dirty="0"/>
              <a:t>、</a:t>
            </a:r>
            <a:r>
              <a:rPr lang="zh-TW" altLang="en-US" dirty="0" smtClean="0"/>
              <a:t>龔學良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4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2" y="746975"/>
            <a:ext cx="9786295" cy="459776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6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3" y="392563"/>
            <a:ext cx="8650397" cy="572874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5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42" y="914400"/>
            <a:ext cx="9575500" cy="45268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86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97" y="660058"/>
            <a:ext cx="9116621" cy="557331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46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2" y="870352"/>
            <a:ext cx="8950817" cy="509472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8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6" y="746244"/>
            <a:ext cx="8689033" cy="545968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1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302976"/>
            <a:ext cx="10630506" cy="374775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0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42" y="927279"/>
            <a:ext cx="9251128" cy="478764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82" y="1061182"/>
            <a:ext cx="9762187" cy="229244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8" y="639950"/>
            <a:ext cx="4761068" cy="432730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16" y="1443065"/>
            <a:ext cx="6110312" cy="27210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9"/>
            <a:ext cx="12192001" cy="394403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4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795745"/>
            <a:ext cx="7225048" cy="42799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272" y="554797"/>
            <a:ext cx="8238186" cy="553503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9" y="943611"/>
            <a:ext cx="6402823" cy="223747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0" y="721217"/>
            <a:ext cx="5796972" cy="51129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35" y="1427553"/>
            <a:ext cx="4180252" cy="21649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2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1" y="914042"/>
            <a:ext cx="8855649" cy="428902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27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09" y="937667"/>
            <a:ext cx="9110761" cy="431691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903414"/>
            <a:ext cx="8725017" cy="395192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4" y="511811"/>
            <a:ext cx="7418231" cy="565389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6" y="534522"/>
            <a:ext cx="10097037" cy="51641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9" y="1152843"/>
            <a:ext cx="10602744" cy="358032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0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1" y="180307"/>
            <a:ext cx="9710469" cy="612383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1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81" y="817358"/>
            <a:ext cx="9401578" cy="420502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6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9" y="939690"/>
            <a:ext cx="8950817" cy="451028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7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05" y="502277"/>
            <a:ext cx="9672616" cy="491660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9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00" y="218941"/>
            <a:ext cx="9994006" cy="6055274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6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44701"/>
            <a:ext cx="10959922" cy="606293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" y="180305"/>
            <a:ext cx="10779617" cy="19224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77" y="1236372"/>
            <a:ext cx="4626538" cy="504384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0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5" y="566669"/>
            <a:ext cx="10404298" cy="485533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1" y="457318"/>
            <a:ext cx="10040506" cy="577459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3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47" y="127455"/>
            <a:ext cx="10560674" cy="145664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47" y="1241043"/>
            <a:ext cx="5547239" cy="48838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835" y="1712890"/>
            <a:ext cx="4370057" cy="340569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D995-D8A8-41A7-9659-7B1DD7ED6C2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405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65</Words>
  <Application>Microsoft Office PowerPoint</Application>
  <PresentationFormat>寬螢幕</PresentationFormat>
  <Paragraphs>36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新細明體</vt:lpstr>
      <vt:lpstr>Calibri</vt:lpstr>
      <vt:lpstr>Calibri Light</vt:lpstr>
      <vt:lpstr>回顧</vt:lpstr>
      <vt:lpstr>模擬農作物栽培監控系統 系統設計書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模擬農作物栽培監控系統 系統設計書</dc:title>
  <dc:creator>華傑 司徒</dc:creator>
  <cp:lastModifiedBy>YamatoTW</cp:lastModifiedBy>
  <cp:revision>22</cp:revision>
  <dcterms:created xsi:type="dcterms:W3CDTF">2018-05-24T17:47:02Z</dcterms:created>
  <dcterms:modified xsi:type="dcterms:W3CDTF">2018-05-24T18:28:22Z</dcterms:modified>
</cp:coreProperties>
</file>