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110" spc="-1" strike="noStrike">
                <a:solidFill>
                  <a:srgbClr val="050505"/>
                </a:solidFill>
                <a:latin typeface="Times New Roman"/>
              </a:rPr>
              <a:t>請按這裡編輯題名文字格式</a:t>
            </a:r>
            <a:endParaRPr b="0" lang="en-US" sz="311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請按這裡編輯大綱文字格式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第二個大綱層次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第四個大綱層次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第五個大綱層次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第六個大綱層次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第七個大綱層次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&lt;日期/時間&gt;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&lt;頁尾&gt;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66E210C-E00D-43F1-906D-1587312A16E6}" type="slidenum">
              <a:rPr b="0" lang="en-US" sz="1400" spc="-1" strike="noStrike">
                <a:latin typeface="Arial"/>
              </a:rPr>
              <a:t>&lt;編號&gt;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2644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000" spc="-1" strike="noStrike">
                <a:solidFill>
                  <a:srgbClr val="050505"/>
                </a:solidFill>
                <a:latin typeface="Times New Roman"/>
              </a:rPr>
              <a:t>UVA10051 - Joseph's Cousin</a:t>
            </a:r>
            <a:endParaRPr b="0" lang="en-US" sz="40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7315200" y="4683960"/>
            <a:ext cx="2404800" cy="33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000" spc="-1" strike="noStrike">
                <a:latin typeface="Times New Roman"/>
              </a:rPr>
              <a:t>ACS105111 </a:t>
            </a:r>
            <a:r>
              <a:rPr b="0" lang="en-US" sz="2000" spc="-1" strike="noStrike">
                <a:latin typeface="Times New Roman"/>
              </a:rPr>
              <a:t>呂易澄</a:t>
            </a: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775880" y="1554480"/>
            <a:ext cx="7825320" cy="276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560320" y="182880"/>
            <a:ext cx="6309360" cy="52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2164320" y="548640"/>
            <a:ext cx="7345440" cy="4221000"/>
            <a:chOff x="2164320" y="548640"/>
            <a:chExt cx="7345440" cy="4221000"/>
          </a:xfrm>
        </p:grpSpPr>
        <p:pic>
          <p:nvPicPr>
            <p:cNvPr id="47" name="" descr=""/>
            <p:cNvPicPr/>
            <p:nvPr/>
          </p:nvPicPr>
          <p:blipFill>
            <a:blip r:embed="rId1"/>
            <a:stretch/>
          </p:blipFill>
          <p:spPr>
            <a:xfrm>
              <a:off x="2164320" y="548640"/>
              <a:ext cx="7345440" cy="1958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" descr=""/>
            <p:cNvPicPr/>
            <p:nvPr/>
          </p:nvPicPr>
          <p:blipFill>
            <a:blip r:embed="rId2"/>
            <a:stretch/>
          </p:blipFill>
          <p:spPr>
            <a:xfrm>
              <a:off x="2164320" y="2743200"/>
              <a:ext cx="6629040" cy="202644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958760" y="789120"/>
            <a:ext cx="7551000" cy="409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377440" y="960480"/>
            <a:ext cx="6811920" cy="370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103120" y="1280520"/>
            <a:ext cx="7444440" cy="31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926080" y="1920240"/>
            <a:ext cx="5646240" cy="176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3720960" cy="33714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549760" y="1371600"/>
            <a:ext cx="4389120" cy="28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LibreOffice/6.0.5.2$Windows_X86_64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zh-TW</dc:language>
  <cp:lastModifiedBy/>
  <dcterms:modified xsi:type="dcterms:W3CDTF">2018-10-30T22:30:37Z</dcterms:modified>
  <cp:revision>2</cp:revision>
  <dc:subject/>
  <dc:title/>
</cp:coreProperties>
</file>