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UVA11351</a:t>
            </a:r>
            <a:br>
              <a:rPr lang="en-US" altLang="zh-TW" dirty="0" smtClean="0"/>
            </a:br>
            <a:r>
              <a:rPr lang="en-US" altLang="zh-TW" dirty="0" smtClean="0"/>
              <a:t>Last Man Standing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解題</a:t>
            </a:r>
            <a:r>
              <a:rPr lang="zh-TW" altLang="en-US" dirty="0" smtClean="0">
                <a:latin typeface="+mj-ea"/>
                <a:ea typeface="+mj-ea"/>
              </a:rPr>
              <a:t>者：</a:t>
            </a:r>
            <a:r>
              <a:rPr lang="en-US" altLang="zh-TW" dirty="0" smtClean="0">
                <a:latin typeface="+mj-ea"/>
                <a:ea typeface="+mj-ea"/>
              </a:rPr>
              <a:t>ACS105111 </a:t>
            </a:r>
            <a:r>
              <a:rPr lang="zh-TW" altLang="en-US" dirty="0" smtClean="0">
                <a:latin typeface="+mj-ea"/>
                <a:ea typeface="+mj-ea"/>
              </a:rPr>
              <a:t>呂易澄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45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感謝聆聽</a:t>
            </a:r>
            <a:endParaRPr lang="zh-TW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8" y="2348880"/>
            <a:ext cx="76346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5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 </a:t>
            </a:r>
            <a:r>
              <a:rPr lang="en-US" altLang="zh-TW" dirty="0"/>
              <a:t>n </a:t>
            </a:r>
            <a:r>
              <a:rPr lang="zh-TW" altLang="en-US" dirty="0"/>
              <a:t>個人圍成一個圓圈等待處決。從第一個人開始跳過 </a:t>
            </a:r>
            <a:r>
              <a:rPr lang="en-US" altLang="zh-TW" dirty="0"/>
              <a:t>k – 1 </a:t>
            </a:r>
            <a:r>
              <a:rPr lang="zh-TW" altLang="en-US" dirty="0"/>
              <a:t>個人，第 </a:t>
            </a:r>
            <a:r>
              <a:rPr lang="en-US" altLang="zh-TW" dirty="0"/>
              <a:t>k </a:t>
            </a:r>
            <a:r>
              <a:rPr lang="zh-TW" altLang="en-US" dirty="0"/>
              <a:t>個人被處決。然後再跳過 </a:t>
            </a:r>
            <a:r>
              <a:rPr lang="en-US" altLang="zh-TW" dirty="0"/>
              <a:t>k – 1 </a:t>
            </a:r>
            <a:r>
              <a:rPr lang="zh-TW" altLang="en-US" dirty="0"/>
              <a:t>個人，第 </a:t>
            </a:r>
            <a:r>
              <a:rPr lang="en-US" altLang="zh-TW" dirty="0"/>
              <a:t>k </a:t>
            </a:r>
            <a:r>
              <a:rPr lang="zh-TW" altLang="en-US" dirty="0"/>
              <a:t>個人又被處決。淘汰的程序繞著圓圈進行，</a:t>
            </a:r>
            <a:r>
              <a:rPr lang="en-US" altLang="zh-TW" dirty="0"/>
              <a:t>(</a:t>
            </a:r>
            <a:r>
              <a:rPr lang="zh-TW" altLang="en-US" dirty="0"/>
              <a:t>隨著被處決的人的移除，圓圈會越變越小</a:t>
            </a:r>
            <a:r>
              <a:rPr lang="en-US" altLang="zh-TW" dirty="0"/>
              <a:t>)</a:t>
            </a:r>
            <a:r>
              <a:rPr lang="zh-TW" altLang="en-US" dirty="0"/>
              <a:t>，直到最後只剩一個人為止。 已知圓圈中的人數及 </a:t>
            </a:r>
            <a:r>
              <a:rPr lang="en-US" altLang="zh-TW" dirty="0"/>
              <a:t>k</a:t>
            </a:r>
            <a:r>
              <a:rPr lang="zh-TW" altLang="en-US" dirty="0"/>
              <a:t>。你必須找最後倖存的人的號碼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Josephus Problem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題目敘述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211960" y="4313648"/>
            <a:ext cx="3947544" cy="1759045"/>
            <a:chOff x="4788024" y="4581128"/>
            <a:chExt cx="3270442" cy="14573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4581128"/>
              <a:ext cx="1419225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0191" y="4633118"/>
              <a:ext cx="143827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88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將倖存者全員以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建成數字陣列，並利用</a:t>
            </a:r>
            <a:r>
              <a:rPr lang="en-US" altLang="zh-TW" dirty="0" smtClean="0"/>
              <a:t>erase</a:t>
            </a:r>
            <a:r>
              <a:rPr lang="zh-TW" altLang="en-US" dirty="0" smtClean="0"/>
              <a:t>的方式將被點名者依依去除，直至</a:t>
            </a:r>
            <a:r>
              <a:rPr lang="zh-TW" altLang="en-US" dirty="0"/>
              <a:t>陣列剩下最後一個元素</a:t>
            </a:r>
            <a:r>
              <a:rPr lang="zh-TW" altLang="en-US" dirty="0" smtClean="0"/>
              <a:t>為止</a:t>
            </a:r>
            <a:endParaRPr lang="en-US" altLang="zh-TW" dirty="0" smtClean="0"/>
          </a:p>
          <a:p>
            <a:r>
              <a:rPr lang="zh-TW" altLang="en-US" dirty="0" smtClean="0"/>
              <a:t>例：</a:t>
            </a:r>
            <a:r>
              <a:rPr lang="en-US" altLang="zh-TW" dirty="0" smtClean="0"/>
              <a:t>6,3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原先做法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96789"/>
              </p:ext>
            </p:extLst>
          </p:nvPr>
        </p:nvGraphicFramePr>
        <p:xfrm>
          <a:off x="971600" y="335699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/>
                  <a:t>推測</a:t>
                </a:r>
                <a:r>
                  <a:rPr lang="zh-TW" altLang="en-US" dirty="0" smtClean="0"/>
                  <a:t>原因：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erase</a:t>
                </a:r>
                <a:r>
                  <a:rPr lang="zh-TW" altLang="en-US" dirty="0" smtClean="0"/>
                  <a:t>時記憶體的重新配置花費過多時間，尤其是在</a:t>
                </a:r>
                <a:r>
                  <a:rPr lang="en-US" altLang="zh-TW" dirty="0" smtClean="0"/>
                  <a:t>vector</a:t>
                </a:r>
                <a:r>
                  <a:rPr lang="zh-TW" altLang="en-US" dirty="0" smtClean="0"/>
                  <a:t>大小過大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時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22115"/>
            <a:ext cx="73723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9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zh-TW" altLang="en-US" dirty="0" smtClean="0"/>
              <a:t>每次處決一個人時，剩下的人都可以再重新圍成新的一個環，相當於一個新的子問題</a:t>
            </a:r>
            <a:endParaRPr lang="en-US" altLang="zh-TW" dirty="0" smtClean="0"/>
          </a:p>
          <a:p>
            <a:r>
              <a:rPr lang="en-US" altLang="zh-TW" dirty="0" smtClean="0"/>
              <a:t>g(</a:t>
            </a:r>
            <a:r>
              <a:rPr lang="en-US" altLang="zh-TW" dirty="0" err="1" smtClean="0"/>
              <a:t>n,k</a:t>
            </a:r>
            <a:r>
              <a:rPr lang="en-US" altLang="zh-TW" dirty="0" smtClean="0"/>
              <a:t>) -&gt; g(n-1,k)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重新了解 </a:t>
            </a:r>
            <a:r>
              <a:rPr lang="en-US" altLang="zh-TW" dirty="0" err="1" smtClean="0"/>
              <a:t>Joesphus</a:t>
            </a:r>
            <a:r>
              <a:rPr lang="en-US" altLang="zh-TW" dirty="0" smtClean="0"/>
              <a:t> Problem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7732"/>
              </p:ext>
            </p:extLst>
          </p:nvPr>
        </p:nvGraphicFramePr>
        <p:xfrm>
          <a:off x="971600" y="3356992"/>
          <a:ext cx="6095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g(6,3)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g(5,3)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g(4,3)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g(3,3)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g(2,3)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g(1,3)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4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最終倖存者存在於環中的特定</a:t>
            </a:r>
            <a:r>
              <a:rPr lang="zh-TW" altLang="en-US" dirty="0" smtClean="0"/>
              <a:t>位置，隨著環的縮減該位置也會變動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重新了解 </a:t>
            </a:r>
            <a:r>
              <a:rPr lang="en-US" altLang="zh-TW" dirty="0" err="1" smtClean="0"/>
              <a:t>Joesphus</a:t>
            </a:r>
            <a:r>
              <a:rPr lang="en-US" altLang="zh-TW" dirty="0" smtClean="0"/>
              <a:t> Problem </a:t>
            </a:r>
            <a:r>
              <a:rPr lang="zh-TW" altLang="en-US" dirty="0" smtClean="0"/>
              <a:t>二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73138"/>
              </p:ext>
            </p:extLst>
          </p:nvPr>
        </p:nvGraphicFramePr>
        <p:xfrm>
          <a:off x="971600" y="2996952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g(6,3)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g(5,3)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g(4,3)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g(3,3)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g(2,3)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g(1,3)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1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假設最終倖存者在</a:t>
            </a:r>
            <a:r>
              <a:rPr lang="en-US" altLang="zh-TW" dirty="0" smtClean="0"/>
              <a:t>g(1,k)</a:t>
            </a:r>
            <a:r>
              <a:rPr lang="zh-TW" altLang="en-US" dirty="0" smtClean="0"/>
              <a:t>中位於位置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，只要反推該倖存者於</a:t>
            </a:r>
            <a:r>
              <a:rPr lang="en-US" altLang="zh-TW" dirty="0" smtClean="0"/>
              <a:t>g(2,k) , g(3,k) … g(</a:t>
            </a:r>
            <a:r>
              <a:rPr lang="en-US" altLang="zh-TW" dirty="0" err="1" smtClean="0"/>
              <a:t>n,k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中的位置就可以找出倖存者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重新了解 </a:t>
            </a:r>
            <a:r>
              <a:rPr lang="en-US" altLang="zh-TW" dirty="0" err="1" smtClean="0"/>
              <a:t>Joesphus</a:t>
            </a:r>
            <a:r>
              <a:rPr lang="en-US" altLang="zh-TW" dirty="0" smtClean="0"/>
              <a:t> Problem </a:t>
            </a:r>
            <a:r>
              <a:rPr lang="zh-TW" altLang="en-US" dirty="0" smtClean="0"/>
              <a:t>三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16159"/>
              </p:ext>
            </p:extLst>
          </p:nvPr>
        </p:nvGraphicFramePr>
        <p:xfrm>
          <a:off x="971600" y="2996952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g(1,3)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g(2,3)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g(3,3)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g(4,3)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g(5,3)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g(6,3)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/>
              <a:t>g(1, k) = 0</a:t>
            </a:r>
          </a:p>
          <a:p>
            <a:r>
              <a:rPr lang="pt-BR" altLang="zh-TW" dirty="0"/>
              <a:t>g(n, k) = (g(n - 1, k) + k) % 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Joesphus</a:t>
            </a:r>
            <a:r>
              <a:rPr lang="en-US" altLang="zh-TW" dirty="0" smtClean="0"/>
              <a:t> Problem </a:t>
            </a:r>
            <a:r>
              <a:rPr lang="zh-TW" altLang="en-US" dirty="0"/>
              <a:t>公式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40346"/>
              </p:ext>
            </p:extLst>
          </p:nvPr>
        </p:nvGraphicFramePr>
        <p:xfrm>
          <a:off x="971600" y="2996952"/>
          <a:ext cx="7704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g(1,3)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g(2,3)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(0+3)%2=1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g(3,3)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(1+3)%3=1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g(4,3)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(1+3)%4=0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g(5,3)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(0+3)%5=3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g(6,3)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(3+3)%6=0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fontScale="3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//UVA11351 Last Man Standing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#include&lt;vector&gt;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survivor,kill,CASE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&gt;&gt;CASE;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T=1;T&lt;=CASE;T++){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&gt;&gt;survivor&gt;&gt;kill;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count=0</a:t>
            </a: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//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g(1,k)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=2;i&lt;=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survivor;i</a:t>
            </a: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++){		//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count=(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count+kill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)%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//</a:t>
            </a:r>
            <a:r>
              <a:rPr lang="zh-TW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計算位置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&lt;&lt;"Case "&lt;&lt;T&lt;&lt;": "&lt;&lt;count+1&lt;&lt;</a:t>
            </a:r>
            <a:r>
              <a:rPr lang="en-US" altLang="zh-TW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11440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470</Words>
  <Application>Microsoft Office PowerPoint</Application>
  <PresentationFormat>如螢幕大小 (4:3)</PresentationFormat>
  <Paragraphs>206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匯合</vt:lpstr>
      <vt:lpstr>UVA11351 Last Man Standing</vt:lpstr>
      <vt:lpstr>題目敘述</vt:lpstr>
      <vt:lpstr>原先做法</vt:lpstr>
      <vt:lpstr>結果(一)</vt:lpstr>
      <vt:lpstr>重新了解 Joesphus Problem</vt:lpstr>
      <vt:lpstr>重新了解 Joesphus Problem 二</vt:lpstr>
      <vt:lpstr>重新了解 Joesphus Problem 三</vt:lpstr>
      <vt:lpstr>Joesphus Problem 公式</vt:lpstr>
      <vt:lpstr>程式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UVA11351 Last Man Standing</dc:title>
  <dc:creator>user</dc:creator>
  <cp:lastModifiedBy>user</cp:lastModifiedBy>
  <cp:revision>8</cp:revision>
  <dcterms:created xsi:type="dcterms:W3CDTF">2018-12-22T20:12:50Z</dcterms:created>
  <dcterms:modified xsi:type="dcterms:W3CDTF">2018-12-22T21:08:17Z</dcterms:modified>
</cp:coreProperties>
</file>