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257AC4-8144-45B1-A1D1-C48301EF208F}">
  <a:tblStyle styleId="{F2257AC4-8144-45B1-A1D1-C48301EF20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654b397_0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654b397_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654b397_0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654b397_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654b397_0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654b397_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654b397_0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654b397_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654b397_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654b397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654b397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654b397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654b397_0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654b397_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654b397_0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b654b397_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b654b397_0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b654b397_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654b397_0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654b397_0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654b397_04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654b397_0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654b397_0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b654b397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654b397_0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b654b397_0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654b397_0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b654b397_0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b654b397_0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b654b397_0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b654b397_0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b654b397_0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654b397_0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b654b397_0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654b397_0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b654b397_0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654b397_0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b654b397_0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b654b397_0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b654b397_0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b654b397_0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b654b397_0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f4f3288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f4f3288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b654b397_0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b654b397_0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b654b397_0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b654b397_0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b654b397_02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b654b397_0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b654b397_0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b654b397_0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b654b397_0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b654b397_0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b654b397_02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b654b397_0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b654b397_02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b654b397_0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b654b397_02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b654b397_0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b654b397_02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b654b397_0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b654b397_02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b654b397_0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f4f3288_0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f4f3288_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b654b397_02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b654b397_0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b654b397_02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b654b397_0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b654b397_02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b654b397_0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b654b397_02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b654b397_0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b654b397_03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b654b397_0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b654b397_03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b654b397_0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b654b397_03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b654b397_0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b654b397_03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b654b397_0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b654b397_03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b654b397_0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b654b397_03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b654b397_0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f4f3288_0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f4f3288_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b654b397_03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b654b397_0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b654b397_03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b654b397_0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b654b397_03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b654b397_0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b654b397_03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b654b397_0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b654b397_04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b654b397_0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b654b397_04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b654b397_0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b654b397_04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b654b397_0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654b397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654b397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654b397_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654b397_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654b397_0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654b397_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654b397_0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654b397_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69021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-3833" y="16053"/>
            <a:ext cx="10925833" cy="6881035"/>
          </a:xfrm>
          <a:custGeom>
            <a:rect b="b" l="l" r="r" t="t"/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4659" y="881"/>
            <a:ext cx="10500941" cy="6881035"/>
          </a:xfrm>
          <a:custGeom>
            <a:rect b="b" l="l" r="r" t="t"/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846667" y="-882"/>
            <a:ext cx="2167467" cy="6906895"/>
          </a:xfrm>
          <a:custGeom>
            <a:rect b="b" l="l" r="r" t="t"/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 rot="10800000">
            <a:off x="-524934" y="-4974"/>
            <a:ext cx="1403435" cy="6906895"/>
          </a:xfrm>
          <a:custGeom>
            <a:rect b="b" l="l" r="r" t="t"/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082040" y="1656080"/>
            <a:ext cx="7050900" cy="14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082040" y="3230880"/>
            <a:ext cx="7035900" cy="9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 rot="10800000">
            <a:off x="-348182" y="-21900"/>
            <a:ext cx="1723520" cy="6879900"/>
          </a:xfrm>
          <a:custGeom>
            <a:rect b="b" l="l" r="r" t="t"/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457200" y="1658990"/>
            <a:ext cx="8229600" cy="4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flipH="1" rot="10800000">
            <a:off x="-1118653" y="-4700"/>
            <a:ext cx="3100651" cy="6862700"/>
          </a:xfrm>
          <a:custGeom>
            <a:rect b="b" l="l" r="r" t="t"/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8088847" y="-6970"/>
            <a:ext cx="1100668" cy="6864970"/>
          </a:xfrm>
          <a:custGeom>
            <a:rect b="b" l="l" r="r" t="t"/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457200" y="274638"/>
            <a:ext cx="8229600" cy="13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flipH="1" rot="10800000">
            <a:off x="-348182" y="-21900"/>
            <a:ext cx="1723520" cy="6879900"/>
          </a:xfrm>
          <a:custGeom>
            <a:rect b="b" l="l" r="r" t="t"/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 flipH="1" rot="10800000">
            <a:off x="-1118653" y="-4700"/>
            <a:ext cx="3100651" cy="6862700"/>
          </a:xfrm>
          <a:custGeom>
            <a:rect b="b" l="l" r="r" t="t"/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8088847" y="-6970"/>
            <a:ext cx="1100668" cy="6864970"/>
          </a:xfrm>
          <a:custGeom>
            <a:rect b="b" l="l" r="r" t="t"/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3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58990"/>
            <a:ext cx="4038600" cy="4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2800"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4648200" y="1658990"/>
            <a:ext cx="4038600" cy="4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2800"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 flipH="1" rot="10800000">
            <a:off x="-348182" y="-21900"/>
            <a:ext cx="1723520" cy="6879900"/>
          </a:xfrm>
          <a:custGeom>
            <a:rect b="b" l="l" r="r" t="t"/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 flipH="1" rot="10800000">
            <a:off x="-1118653" y="-4700"/>
            <a:ext cx="3100651" cy="6862700"/>
          </a:xfrm>
          <a:custGeom>
            <a:rect b="b" l="l" r="r" t="t"/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 rot="10800000">
            <a:off x="8088847" y="-6970"/>
            <a:ext cx="1100668" cy="6864970"/>
          </a:xfrm>
          <a:custGeom>
            <a:rect b="b" l="l" r="r" t="t"/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457200" y="274638"/>
            <a:ext cx="8229600" cy="13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6"/>
          <p:cNvGrpSpPr/>
          <p:nvPr/>
        </p:nvGrpSpPr>
        <p:grpSpPr>
          <a:xfrm>
            <a:off x="-6264" y="4933387"/>
            <a:ext cx="9150267" cy="3100651"/>
            <a:chOff x="-6264" y="4933387"/>
            <a:chExt cx="9150267" cy="3100651"/>
          </a:xfrm>
        </p:grpSpPr>
        <p:sp>
          <p:nvSpPr>
            <p:cNvPr id="36" name="Google Shape;36;p6"/>
            <p:cNvSpPr/>
            <p:nvPr/>
          </p:nvSpPr>
          <p:spPr>
            <a:xfrm>
              <a:off x="-8" y="5537200"/>
              <a:ext cx="9144009" cy="1574769"/>
            </a:xfrm>
            <a:custGeom>
              <a:rect b="b" l="l" r="r" t="t"/>
              <a:pathLst>
                <a:path extrusionOk="0" h="1257301" w="9144009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6"/>
            <p:cNvSpPr/>
            <p:nvPr/>
          </p:nvSpPr>
          <p:spPr>
            <a:xfrm flipH="1" rot="5400000">
              <a:off x="3018543" y="1908579"/>
              <a:ext cx="3100651" cy="9150267"/>
            </a:xfrm>
            <a:custGeom>
              <a:rect b="b" l="l" r="r" t="t"/>
              <a:pathLst>
                <a:path extrusionOk="0" h="6879900" w="8053639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-8" y="5740400"/>
              <a:ext cx="9144011" cy="1574769"/>
            </a:xfrm>
            <a:custGeom>
              <a:rect b="b" l="l" r="r" t="t"/>
              <a:pathLst>
                <a:path extrusionOk="0" h="1257301" w="9144011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wave"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727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Char char="●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rebuchet MS"/>
              <a:buChar char="○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■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riccurts@gmail.com" TargetMode="External"/><Relationship Id="rId4" Type="http://schemas.openxmlformats.org/officeDocument/2006/relationships/hyperlink" Target="https://www.controlaltachieve.com/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hyperlink" Target="http://creativecommons.org/licenses/by-nc/3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0.xml"/><Relationship Id="rId4" Type="http://schemas.openxmlformats.org/officeDocument/2006/relationships/slide" Target="/ppt/slides/slide10.xml"/><Relationship Id="rId5" Type="http://schemas.openxmlformats.org/officeDocument/2006/relationships/slide" Target="/ppt/slides/slide10.xml"/><Relationship Id="rId6" Type="http://schemas.openxmlformats.org/officeDocument/2006/relationships/slide" Target="/ppt/slides/slide10.xml"/><Relationship Id="rId7" Type="http://schemas.openxmlformats.org/officeDocument/2006/relationships/slide" Target="/ppt/slides/slide10.xml"/><Relationship Id="rId8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1.xml"/><Relationship Id="rId4" Type="http://schemas.openxmlformats.org/officeDocument/2006/relationships/slide" Target="/ppt/slides/slide11.xml"/><Relationship Id="rId9" Type="http://schemas.openxmlformats.org/officeDocument/2006/relationships/slide" Target="/ppt/slides/slide3.xml"/><Relationship Id="rId5" Type="http://schemas.openxmlformats.org/officeDocument/2006/relationships/slide" Target="/ppt/slides/slide11.xml"/><Relationship Id="rId6" Type="http://schemas.openxmlformats.org/officeDocument/2006/relationships/slide" Target="/ppt/slides/slide11.xml"/><Relationship Id="rId7" Type="http://schemas.openxmlformats.org/officeDocument/2006/relationships/slide" Target="/ppt/slides/slide11.xml"/><Relationship Id="rId8" Type="http://schemas.openxmlformats.org/officeDocument/2006/relationships/slide" Target="/ppt/slides/slide3.xml"/><Relationship Id="rId11" Type="http://schemas.openxmlformats.org/officeDocument/2006/relationships/image" Target="../media/image1.png"/><Relationship Id="rId10" Type="http://schemas.openxmlformats.org/officeDocument/2006/relationships/slide" Target="/ppt/slides/slide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2.xml"/><Relationship Id="rId4" Type="http://schemas.openxmlformats.org/officeDocument/2006/relationships/slide" Target="/ppt/slides/slide12.xml"/><Relationship Id="rId5" Type="http://schemas.openxmlformats.org/officeDocument/2006/relationships/slide" Target="/ppt/slides/slide12.xml"/><Relationship Id="rId6" Type="http://schemas.openxmlformats.org/officeDocument/2006/relationships/slide" Target="/ppt/slides/slide12.xml"/><Relationship Id="rId7" Type="http://schemas.openxmlformats.org/officeDocument/2006/relationships/slide" Target="/ppt/slides/slide12.xml"/><Relationship Id="rId8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3.xml"/><Relationship Id="rId4" Type="http://schemas.openxmlformats.org/officeDocument/2006/relationships/slide" Target="/ppt/slides/slide13.xml"/><Relationship Id="rId9" Type="http://schemas.openxmlformats.org/officeDocument/2006/relationships/slide" Target="/ppt/slides/slide3.xml"/><Relationship Id="rId5" Type="http://schemas.openxmlformats.org/officeDocument/2006/relationships/slide" Target="/ppt/slides/slide13.xml"/><Relationship Id="rId6" Type="http://schemas.openxmlformats.org/officeDocument/2006/relationships/slide" Target="/ppt/slides/slide13.xml"/><Relationship Id="rId7" Type="http://schemas.openxmlformats.org/officeDocument/2006/relationships/slide" Target="/ppt/slides/slide13.xml"/><Relationship Id="rId8" Type="http://schemas.openxmlformats.org/officeDocument/2006/relationships/slide" Target="/ppt/slides/slide3.xml"/><Relationship Id="rId11" Type="http://schemas.openxmlformats.org/officeDocument/2006/relationships/image" Target="../media/image1.png"/><Relationship Id="rId10" Type="http://schemas.openxmlformats.org/officeDocument/2006/relationships/slide" Target="/ppt/slides/slide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4.xml"/><Relationship Id="rId4" Type="http://schemas.openxmlformats.org/officeDocument/2006/relationships/slide" Target="/ppt/slides/slide14.xml"/><Relationship Id="rId5" Type="http://schemas.openxmlformats.org/officeDocument/2006/relationships/slide" Target="/ppt/slides/slide14.xml"/><Relationship Id="rId6" Type="http://schemas.openxmlformats.org/officeDocument/2006/relationships/slide" Target="/ppt/slides/slide14.xml"/><Relationship Id="rId7" Type="http://schemas.openxmlformats.org/officeDocument/2006/relationships/slide" Target="/ppt/slides/slide14.xml"/><Relationship Id="rId8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5.xml"/><Relationship Id="rId4" Type="http://schemas.openxmlformats.org/officeDocument/2006/relationships/slide" Target="/ppt/slides/slide15.xml"/><Relationship Id="rId9" Type="http://schemas.openxmlformats.org/officeDocument/2006/relationships/slide" Target="/ppt/slides/slide3.xml"/><Relationship Id="rId5" Type="http://schemas.openxmlformats.org/officeDocument/2006/relationships/slide" Target="/ppt/slides/slide15.xml"/><Relationship Id="rId6" Type="http://schemas.openxmlformats.org/officeDocument/2006/relationships/slide" Target="/ppt/slides/slide15.xml"/><Relationship Id="rId7" Type="http://schemas.openxmlformats.org/officeDocument/2006/relationships/slide" Target="/ppt/slides/slide15.xml"/><Relationship Id="rId8" Type="http://schemas.openxmlformats.org/officeDocument/2006/relationships/slide" Target="/ppt/slides/slide3.xml"/><Relationship Id="rId11" Type="http://schemas.openxmlformats.org/officeDocument/2006/relationships/image" Target="../media/image1.png"/><Relationship Id="rId10" Type="http://schemas.openxmlformats.org/officeDocument/2006/relationships/slide" Target="/ppt/slides/slide3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6.xml"/><Relationship Id="rId4" Type="http://schemas.openxmlformats.org/officeDocument/2006/relationships/slide" Target="/ppt/slides/slide16.xml"/><Relationship Id="rId5" Type="http://schemas.openxmlformats.org/officeDocument/2006/relationships/slide" Target="/ppt/slides/slide16.xml"/><Relationship Id="rId6" Type="http://schemas.openxmlformats.org/officeDocument/2006/relationships/slide" Target="/ppt/slides/slide16.xml"/><Relationship Id="rId7" Type="http://schemas.openxmlformats.org/officeDocument/2006/relationships/slide" Target="/ppt/slides/slide16.xml"/><Relationship Id="rId8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7.xml"/><Relationship Id="rId4" Type="http://schemas.openxmlformats.org/officeDocument/2006/relationships/slide" Target="/ppt/slides/slide17.xml"/><Relationship Id="rId9" Type="http://schemas.openxmlformats.org/officeDocument/2006/relationships/slide" Target="/ppt/slides/slide3.xml"/><Relationship Id="rId5" Type="http://schemas.openxmlformats.org/officeDocument/2006/relationships/slide" Target="/ppt/slides/slide17.xml"/><Relationship Id="rId6" Type="http://schemas.openxmlformats.org/officeDocument/2006/relationships/slide" Target="/ppt/slides/slide17.xml"/><Relationship Id="rId7" Type="http://schemas.openxmlformats.org/officeDocument/2006/relationships/slide" Target="/ppt/slides/slide17.xml"/><Relationship Id="rId8" Type="http://schemas.openxmlformats.org/officeDocument/2006/relationships/slide" Target="/ppt/slides/slide3.xml"/><Relationship Id="rId11" Type="http://schemas.openxmlformats.org/officeDocument/2006/relationships/image" Target="../media/image1.png"/><Relationship Id="rId10" Type="http://schemas.openxmlformats.org/officeDocument/2006/relationships/slide" Target="/ppt/slides/slide3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18.xml"/><Relationship Id="rId4" Type="http://schemas.openxmlformats.org/officeDocument/2006/relationships/slide" Target="/ppt/slides/slide18.xml"/><Relationship Id="rId5" Type="http://schemas.openxmlformats.org/officeDocument/2006/relationships/slide" Target="/ppt/slides/slide18.xml"/><Relationship Id="rId6" Type="http://schemas.openxmlformats.org/officeDocument/2006/relationships/slide" Target="/ppt/slides/slide18.xml"/><Relationship Id="rId7" Type="http://schemas.openxmlformats.org/officeDocument/2006/relationships/slide" Target="/ppt/slides/slide18.xml"/><Relationship Id="rId8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19.xml"/><Relationship Id="rId4" Type="http://schemas.openxmlformats.org/officeDocument/2006/relationships/slide" Target="/ppt/slides/slide19.xml"/><Relationship Id="rId9" Type="http://schemas.openxmlformats.org/officeDocument/2006/relationships/slide" Target="/ppt/slides/slide3.xml"/><Relationship Id="rId5" Type="http://schemas.openxmlformats.org/officeDocument/2006/relationships/slide" Target="/ppt/slides/slide19.xml"/><Relationship Id="rId6" Type="http://schemas.openxmlformats.org/officeDocument/2006/relationships/slide" Target="/ppt/slides/slide19.xml"/><Relationship Id="rId7" Type="http://schemas.openxmlformats.org/officeDocument/2006/relationships/slide" Target="/ppt/slides/slide19.xml"/><Relationship Id="rId8" Type="http://schemas.openxmlformats.org/officeDocument/2006/relationships/slide" Target="/ppt/slides/slide3.xml"/><Relationship Id="rId11" Type="http://schemas.openxmlformats.org/officeDocument/2006/relationships/image" Target="../media/image1.png"/><Relationship Id="rId10" Type="http://schemas.openxmlformats.org/officeDocument/2006/relationships/slide" Target="/ppt/slides/slide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20.xml"/><Relationship Id="rId4" Type="http://schemas.openxmlformats.org/officeDocument/2006/relationships/slide" Target="/ppt/slides/slide20.xml"/><Relationship Id="rId5" Type="http://schemas.openxmlformats.org/officeDocument/2006/relationships/slide" Target="/ppt/slides/slide20.xml"/><Relationship Id="rId6" Type="http://schemas.openxmlformats.org/officeDocument/2006/relationships/slide" Target="/ppt/slides/slide20.xml"/><Relationship Id="rId7" Type="http://schemas.openxmlformats.org/officeDocument/2006/relationships/slide" Target="/ppt/slides/slide20.xml"/><Relationship Id="rId8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21.xml"/><Relationship Id="rId4" Type="http://schemas.openxmlformats.org/officeDocument/2006/relationships/slide" Target="/ppt/slides/slide21.xml"/><Relationship Id="rId9" Type="http://schemas.openxmlformats.org/officeDocument/2006/relationships/slide" Target="/ppt/slides/slide3.xml"/><Relationship Id="rId5" Type="http://schemas.openxmlformats.org/officeDocument/2006/relationships/slide" Target="/ppt/slides/slide21.xml"/><Relationship Id="rId6" Type="http://schemas.openxmlformats.org/officeDocument/2006/relationships/slide" Target="/ppt/slides/slide21.xml"/><Relationship Id="rId7" Type="http://schemas.openxmlformats.org/officeDocument/2006/relationships/slide" Target="/ppt/slides/slide21.xml"/><Relationship Id="rId8" Type="http://schemas.openxmlformats.org/officeDocument/2006/relationships/slide" Target="/ppt/slides/slide3.xml"/><Relationship Id="rId11" Type="http://schemas.openxmlformats.org/officeDocument/2006/relationships/image" Target="../media/image1.png"/><Relationship Id="rId10" Type="http://schemas.openxmlformats.org/officeDocument/2006/relationships/slide" Target="/ppt/slides/slide3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22.xml"/><Relationship Id="rId4" Type="http://schemas.openxmlformats.org/officeDocument/2006/relationships/slide" Target="/ppt/slides/slide22.xml"/><Relationship Id="rId5" Type="http://schemas.openxmlformats.org/officeDocument/2006/relationships/slide" Target="/ppt/slides/slide22.xml"/><Relationship Id="rId6" Type="http://schemas.openxmlformats.org/officeDocument/2006/relationships/slide" Target="/ppt/slides/slide22.xml"/><Relationship Id="rId7" Type="http://schemas.openxmlformats.org/officeDocument/2006/relationships/slide" Target="/ppt/slides/slide22.xml"/><Relationship Id="rId8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23.xml"/><Relationship Id="rId4" Type="http://schemas.openxmlformats.org/officeDocument/2006/relationships/slide" Target="/ppt/slides/slide23.xml"/><Relationship Id="rId9" Type="http://schemas.openxmlformats.org/officeDocument/2006/relationships/slide" Target="/ppt/slides/slide3.xml"/><Relationship Id="rId5" Type="http://schemas.openxmlformats.org/officeDocument/2006/relationships/slide" Target="/ppt/slides/slide23.xml"/><Relationship Id="rId6" Type="http://schemas.openxmlformats.org/officeDocument/2006/relationships/slide" Target="/ppt/slides/slide23.xml"/><Relationship Id="rId7" Type="http://schemas.openxmlformats.org/officeDocument/2006/relationships/slide" Target="/ppt/slides/slide23.xml"/><Relationship Id="rId8" Type="http://schemas.openxmlformats.org/officeDocument/2006/relationships/slide" Target="/ppt/slides/slide3.xml"/><Relationship Id="rId11" Type="http://schemas.openxmlformats.org/officeDocument/2006/relationships/image" Target="../media/image1.png"/><Relationship Id="rId10" Type="http://schemas.openxmlformats.org/officeDocument/2006/relationships/slide" Target="/ppt/slides/slide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24.xml"/><Relationship Id="rId4" Type="http://schemas.openxmlformats.org/officeDocument/2006/relationships/slide" Target="/ppt/slides/slide24.xml"/><Relationship Id="rId5" Type="http://schemas.openxmlformats.org/officeDocument/2006/relationships/slide" Target="/ppt/slides/slide24.xml"/><Relationship Id="rId6" Type="http://schemas.openxmlformats.org/officeDocument/2006/relationships/slide" Target="/ppt/slides/slide24.xml"/><Relationship Id="rId7" Type="http://schemas.openxmlformats.org/officeDocument/2006/relationships/slide" Target="/ppt/slides/slide24.xml"/><Relationship Id="rId8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5.xml"/><Relationship Id="rId4" Type="http://schemas.openxmlformats.org/officeDocument/2006/relationships/slide" Target="/ppt/slides/slide25.xml"/><Relationship Id="rId9" Type="http://schemas.openxmlformats.org/officeDocument/2006/relationships/slide" Target="/ppt/slides/slide3.xml"/><Relationship Id="rId5" Type="http://schemas.openxmlformats.org/officeDocument/2006/relationships/slide" Target="/ppt/slides/slide25.xml"/><Relationship Id="rId6" Type="http://schemas.openxmlformats.org/officeDocument/2006/relationships/slide" Target="/ppt/slides/slide25.xml"/><Relationship Id="rId7" Type="http://schemas.openxmlformats.org/officeDocument/2006/relationships/slide" Target="/ppt/slides/slide25.xml"/><Relationship Id="rId8" Type="http://schemas.openxmlformats.org/officeDocument/2006/relationships/slide" Target="/ppt/slides/slide3.xml"/><Relationship Id="rId11" Type="http://schemas.openxmlformats.org/officeDocument/2006/relationships/image" Target="../media/image1.png"/><Relationship Id="rId10" Type="http://schemas.openxmlformats.org/officeDocument/2006/relationships/slide" Target="/ppt/slides/slide3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26.xml"/><Relationship Id="rId4" Type="http://schemas.openxmlformats.org/officeDocument/2006/relationships/slide" Target="/ppt/slides/slide26.xml"/><Relationship Id="rId5" Type="http://schemas.openxmlformats.org/officeDocument/2006/relationships/slide" Target="/ppt/slides/slide26.xml"/><Relationship Id="rId6" Type="http://schemas.openxmlformats.org/officeDocument/2006/relationships/slide" Target="/ppt/slides/slide26.xml"/><Relationship Id="rId7" Type="http://schemas.openxmlformats.org/officeDocument/2006/relationships/slide" Target="/ppt/slides/slide26.xml"/><Relationship Id="rId8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27.xml"/><Relationship Id="rId4" Type="http://schemas.openxmlformats.org/officeDocument/2006/relationships/slide" Target="/ppt/slides/slide27.xml"/><Relationship Id="rId9" Type="http://schemas.openxmlformats.org/officeDocument/2006/relationships/slide" Target="/ppt/slides/slide3.xml"/><Relationship Id="rId5" Type="http://schemas.openxmlformats.org/officeDocument/2006/relationships/slide" Target="/ppt/slides/slide27.xml"/><Relationship Id="rId6" Type="http://schemas.openxmlformats.org/officeDocument/2006/relationships/slide" Target="/ppt/slides/slide27.xml"/><Relationship Id="rId7" Type="http://schemas.openxmlformats.org/officeDocument/2006/relationships/slide" Target="/ppt/slides/slide27.xml"/><Relationship Id="rId8" Type="http://schemas.openxmlformats.org/officeDocument/2006/relationships/slide" Target="/ppt/slides/slide3.xml"/><Relationship Id="rId11" Type="http://schemas.openxmlformats.org/officeDocument/2006/relationships/image" Target="../media/image1.png"/><Relationship Id="rId10" Type="http://schemas.openxmlformats.org/officeDocument/2006/relationships/slide" Target="/ppt/slides/slide3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slide" Target="/ppt/slides/slide28.xml"/><Relationship Id="rId4" Type="http://schemas.openxmlformats.org/officeDocument/2006/relationships/slide" Target="/ppt/slides/slide28.xml"/><Relationship Id="rId5" Type="http://schemas.openxmlformats.org/officeDocument/2006/relationships/slide" Target="/ppt/slides/slide28.xml"/><Relationship Id="rId6" Type="http://schemas.openxmlformats.org/officeDocument/2006/relationships/slide" Target="/ppt/slides/slide28.xml"/><Relationship Id="rId7" Type="http://schemas.openxmlformats.org/officeDocument/2006/relationships/slide" Target="/ppt/slides/slide28.xml"/><Relationship Id="rId8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slide" Target="/ppt/slides/slide29.xml"/><Relationship Id="rId4" Type="http://schemas.openxmlformats.org/officeDocument/2006/relationships/slide" Target="/ppt/slides/slide29.xml"/><Relationship Id="rId9" Type="http://schemas.openxmlformats.org/officeDocument/2006/relationships/slide" Target="/ppt/slides/slide3.xml"/><Relationship Id="rId5" Type="http://schemas.openxmlformats.org/officeDocument/2006/relationships/slide" Target="/ppt/slides/slide29.xml"/><Relationship Id="rId6" Type="http://schemas.openxmlformats.org/officeDocument/2006/relationships/slide" Target="/ppt/slides/slide29.xml"/><Relationship Id="rId7" Type="http://schemas.openxmlformats.org/officeDocument/2006/relationships/slide" Target="/ppt/slides/slide29.xml"/><Relationship Id="rId8" Type="http://schemas.openxmlformats.org/officeDocument/2006/relationships/slide" Target="/ppt/slides/slide3.xml"/><Relationship Id="rId11" Type="http://schemas.openxmlformats.org/officeDocument/2006/relationships/image" Target="../media/image1.png"/><Relationship Id="rId10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46.xml"/><Relationship Id="rId22" Type="http://schemas.openxmlformats.org/officeDocument/2006/relationships/slide" Target="/ppt/slides/slide18.xml"/><Relationship Id="rId21" Type="http://schemas.openxmlformats.org/officeDocument/2006/relationships/slide" Target="/ppt/slides/slide8.xml"/><Relationship Id="rId24" Type="http://schemas.openxmlformats.org/officeDocument/2006/relationships/slide" Target="/ppt/slides/slide38.xml"/><Relationship Id="rId23" Type="http://schemas.openxmlformats.org/officeDocument/2006/relationships/slide" Target="/ppt/slides/slide28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9" Type="http://schemas.openxmlformats.org/officeDocument/2006/relationships/slide" Target="/ppt/slides/slide3.xml"/><Relationship Id="rId26" Type="http://schemas.openxmlformats.org/officeDocument/2006/relationships/slide" Target="/ppt/slides/slide10.xml"/><Relationship Id="rId25" Type="http://schemas.openxmlformats.org/officeDocument/2006/relationships/slide" Target="/ppt/slides/slide48.xml"/><Relationship Id="rId28" Type="http://schemas.openxmlformats.org/officeDocument/2006/relationships/slide" Target="/ppt/slides/slide30.xml"/><Relationship Id="rId27" Type="http://schemas.openxmlformats.org/officeDocument/2006/relationships/slide" Target="/ppt/slides/slide20.xml"/><Relationship Id="rId5" Type="http://schemas.openxmlformats.org/officeDocument/2006/relationships/slide" Target="/ppt/slides/slide3.xml"/><Relationship Id="rId6" Type="http://schemas.openxmlformats.org/officeDocument/2006/relationships/slide" Target="/ppt/slides/slide3.xml"/><Relationship Id="rId29" Type="http://schemas.openxmlformats.org/officeDocument/2006/relationships/slide" Target="/ppt/slides/slide40.xml"/><Relationship Id="rId7" Type="http://schemas.openxmlformats.org/officeDocument/2006/relationships/slide" Target="/ppt/slides/slide3.xml"/><Relationship Id="rId8" Type="http://schemas.openxmlformats.org/officeDocument/2006/relationships/slide" Target="/ppt/slides/slide3.xml"/><Relationship Id="rId31" Type="http://schemas.openxmlformats.org/officeDocument/2006/relationships/slide" Target="/ppt/slides/slide12.xml"/><Relationship Id="rId30" Type="http://schemas.openxmlformats.org/officeDocument/2006/relationships/slide" Target="/ppt/slides/slide50.xml"/><Relationship Id="rId11" Type="http://schemas.openxmlformats.org/officeDocument/2006/relationships/slide" Target="/ppt/slides/slide4.xml"/><Relationship Id="rId33" Type="http://schemas.openxmlformats.org/officeDocument/2006/relationships/slide" Target="/ppt/slides/slide32.xml"/><Relationship Id="rId10" Type="http://schemas.openxmlformats.org/officeDocument/2006/relationships/slide" Target="/ppt/slides/slide3.xml"/><Relationship Id="rId32" Type="http://schemas.openxmlformats.org/officeDocument/2006/relationships/slide" Target="/ppt/slides/slide22.xml"/><Relationship Id="rId13" Type="http://schemas.openxmlformats.org/officeDocument/2006/relationships/slide" Target="/ppt/slides/slide24.xml"/><Relationship Id="rId35" Type="http://schemas.openxmlformats.org/officeDocument/2006/relationships/slide" Target="/ppt/slides/slide52.xml"/><Relationship Id="rId12" Type="http://schemas.openxmlformats.org/officeDocument/2006/relationships/slide" Target="/ppt/slides/slide14.xml"/><Relationship Id="rId34" Type="http://schemas.openxmlformats.org/officeDocument/2006/relationships/slide" Target="/ppt/slides/slide42.xml"/><Relationship Id="rId15" Type="http://schemas.openxmlformats.org/officeDocument/2006/relationships/slide" Target="/ppt/slides/slide44.xml"/><Relationship Id="rId37" Type="http://schemas.openxmlformats.org/officeDocument/2006/relationships/slide" Target="/ppt/slides/slide54.xml"/><Relationship Id="rId14" Type="http://schemas.openxmlformats.org/officeDocument/2006/relationships/slide" Target="/ppt/slides/slide34.xml"/><Relationship Id="rId36" Type="http://schemas.openxmlformats.org/officeDocument/2006/relationships/slide" Target="/ppt/slides/slide54.xml"/><Relationship Id="rId17" Type="http://schemas.openxmlformats.org/officeDocument/2006/relationships/slide" Target="/ppt/slides/slide16.xml"/><Relationship Id="rId16" Type="http://schemas.openxmlformats.org/officeDocument/2006/relationships/slide" Target="/ppt/slides/slide6.xml"/><Relationship Id="rId19" Type="http://schemas.openxmlformats.org/officeDocument/2006/relationships/slide" Target="/ppt/slides/slide36.xml"/><Relationship Id="rId18" Type="http://schemas.openxmlformats.org/officeDocument/2006/relationships/slide" Target="/ppt/slides/slide26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slide" Target="/ppt/slides/slide30.xml"/><Relationship Id="rId4" Type="http://schemas.openxmlformats.org/officeDocument/2006/relationships/slide" Target="/ppt/slides/slide30.xml"/><Relationship Id="rId5" Type="http://schemas.openxmlformats.org/officeDocument/2006/relationships/slide" Target="/ppt/slides/slide30.xml"/><Relationship Id="rId6" Type="http://schemas.openxmlformats.org/officeDocument/2006/relationships/slide" Target="/ppt/slides/slide30.xml"/><Relationship Id="rId7" Type="http://schemas.openxmlformats.org/officeDocument/2006/relationships/slide" Target="/ppt/slides/slide30.xml"/><Relationship Id="rId8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slide" Target="/ppt/slides/slide31.xml"/><Relationship Id="rId4" Type="http://schemas.openxmlformats.org/officeDocument/2006/relationships/slide" Target="/ppt/slides/slide31.xml"/><Relationship Id="rId9" Type="http://schemas.openxmlformats.org/officeDocument/2006/relationships/slide" Target="/ppt/slides/slide3.xml"/><Relationship Id="rId5" Type="http://schemas.openxmlformats.org/officeDocument/2006/relationships/slide" Target="/ppt/slides/slide31.xml"/><Relationship Id="rId6" Type="http://schemas.openxmlformats.org/officeDocument/2006/relationships/slide" Target="/ppt/slides/slide31.xml"/><Relationship Id="rId7" Type="http://schemas.openxmlformats.org/officeDocument/2006/relationships/slide" Target="/ppt/slides/slide31.xml"/><Relationship Id="rId8" Type="http://schemas.openxmlformats.org/officeDocument/2006/relationships/slide" Target="/ppt/slides/slide3.xml"/><Relationship Id="rId11" Type="http://schemas.openxmlformats.org/officeDocument/2006/relationships/image" Target="../media/image1.png"/><Relationship Id="rId10" Type="http://schemas.openxmlformats.org/officeDocument/2006/relationships/slide" Target="/ppt/slides/slide3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slide" Target="/ppt/slides/slide32.xml"/><Relationship Id="rId4" Type="http://schemas.openxmlformats.org/officeDocument/2006/relationships/slide" Target="/ppt/slides/slide32.xml"/><Relationship Id="rId5" Type="http://schemas.openxmlformats.org/officeDocument/2006/relationships/slide" Target="/ppt/slides/slide32.xml"/><Relationship Id="rId6" Type="http://schemas.openxmlformats.org/officeDocument/2006/relationships/slide" Target="/ppt/slides/slide32.xml"/><Relationship Id="rId7" Type="http://schemas.openxmlformats.org/officeDocument/2006/relationships/slide" Target="/ppt/slides/slide32.xml"/><Relationship Id="rId8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slide" Target="/ppt/slides/slide33.xml"/><Relationship Id="rId4" Type="http://schemas.openxmlformats.org/officeDocument/2006/relationships/slide" Target="/ppt/slides/slide33.xml"/><Relationship Id="rId9" Type="http://schemas.openxmlformats.org/officeDocument/2006/relationships/slide" Target="/ppt/slides/slide3.xml"/><Relationship Id="rId5" Type="http://schemas.openxmlformats.org/officeDocument/2006/relationships/slide" Target="/ppt/slides/slide33.xml"/><Relationship Id="rId6" Type="http://schemas.openxmlformats.org/officeDocument/2006/relationships/slide" Target="/ppt/slides/slide33.xml"/><Relationship Id="rId7" Type="http://schemas.openxmlformats.org/officeDocument/2006/relationships/slide" Target="/ppt/slides/slide33.xml"/><Relationship Id="rId8" Type="http://schemas.openxmlformats.org/officeDocument/2006/relationships/slide" Target="/ppt/slides/slide3.xml"/><Relationship Id="rId11" Type="http://schemas.openxmlformats.org/officeDocument/2006/relationships/image" Target="../media/image1.png"/><Relationship Id="rId10" Type="http://schemas.openxmlformats.org/officeDocument/2006/relationships/slide" Target="/ppt/slides/slide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slide" Target="/ppt/slides/slide34.xml"/><Relationship Id="rId4" Type="http://schemas.openxmlformats.org/officeDocument/2006/relationships/slide" Target="/ppt/slides/slide34.xml"/><Relationship Id="rId5" Type="http://schemas.openxmlformats.org/officeDocument/2006/relationships/slide" Target="/ppt/slides/slide34.xml"/><Relationship Id="rId6" Type="http://schemas.openxmlformats.org/officeDocument/2006/relationships/slide" Target="/ppt/slides/slide34.xml"/><Relationship Id="rId7" Type="http://schemas.openxmlformats.org/officeDocument/2006/relationships/slide" Target="/ppt/slides/slide34.xml"/><Relationship Id="rId8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slide" Target="/ppt/slides/slide35.xml"/><Relationship Id="rId4" Type="http://schemas.openxmlformats.org/officeDocument/2006/relationships/slide" Target="/ppt/slides/slide35.xml"/><Relationship Id="rId9" Type="http://schemas.openxmlformats.org/officeDocument/2006/relationships/slide" Target="/ppt/slides/slide3.xml"/><Relationship Id="rId5" Type="http://schemas.openxmlformats.org/officeDocument/2006/relationships/slide" Target="/ppt/slides/slide35.xml"/><Relationship Id="rId6" Type="http://schemas.openxmlformats.org/officeDocument/2006/relationships/slide" Target="/ppt/slides/slide35.xml"/><Relationship Id="rId7" Type="http://schemas.openxmlformats.org/officeDocument/2006/relationships/slide" Target="/ppt/slides/slide35.xml"/><Relationship Id="rId8" Type="http://schemas.openxmlformats.org/officeDocument/2006/relationships/slide" Target="/ppt/slides/slide3.xml"/><Relationship Id="rId11" Type="http://schemas.openxmlformats.org/officeDocument/2006/relationships/image" Target="../media/image1.png"/><Relationship Id="rId10" Type="http://schemas.openxmlformats.org/officeDocument/2006/relationships/slide" Target="/ppt/slides/slide3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slide" Target="/ppt/slides/slide36.xml"/><Relationship Id="rId4" Type="http://schemas.openxmlformats.org/officeDocument/2006/relationships/slide" Target="/ppt/slides/slide36.xml"/><Relationship Id="rId5" Type="http://schemas.openxmlformats.org/officeDocument/2006/relationships/slide" Target="/ppt/slides/slide36.xml"/><Relationship Id="rId6" Type="http://schemas.openxmlformats.org/officeDocument/2006/relationships/slide" Target="/ppt/slides/slide36.xml"/><Relationship Id="rId7" Type="http://schemas.openxmlformats.org/officeDocument/2006/relationships/slide" Target="/ppt/slides/slide36.xml"/><Relationship Id="rId8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slide" Target="/ppt/slides/slide37.xml"/><Relationship Id="rId4" Type="http://schemas.openxmlformats.org/officeDocument/2006/relationships/slide" Target="/ppt/slides/slide37.xml"/><Relationship Id="rId9" Type="http://schemas.openxmlformats.org/officeDocument/2006/relationships/slide" Target="/ppt/slides/slide3.xml"/><Relationship Id="rId5" Type="http://schemas.openxmlformats.org/officeDocument/2006/relationships/slide" Target="/ppt/slides/slide37.xml"/><Relationship Id="rId6" Type="http://schemas.openxmlformats.org/officeDocument/2006/relationships/slide" Target="/ppt/slides/slide37.xml"/><Relationship Id="rId7" Type="http://schemas.openxmlformats.org/officeDocument/2006/relationships/slide" Target="/ppt/slides/slide37.xml"/><Relationship Id="rId8" Type="http://schemas.openxmlformats.org/officeDocument/2006/relationships/slide" Target="/ppt/slides/slide3.xml"/><Relationship Id="rId11" Type="http://schemas.openxmlformats.org/officeDocument/2006/relationships/image" Target="../media/image1.png"/><Relationship Id="rId10" Type="http://schemas.openxmlformats.org/officeDocument/2006/relationships/slide" Target="/ppt/slides/slide3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slide" Target="/ppt/slides/slide38.xml"/><Relationship Id="rId4" Type="http://schemas.openxmlformats.org/officeDocument/2006/relationships/slide" Target="/ppt/slides/slide38.xml"/><Relationship Id="rId5" Type="http://schemas.openxmlformats.org/officeDocument/2006/relationships/slide" Target="/ppt/slides/slide38.xml"/><Relationship Id="rId6" Type="http://schemas.openxmlformats.org/officeDocument/2006/relationships/slide" Target="/ppt/slides/slide38.xml"/><Relationship Id="rId7" Type="http://schemas.openxmlformats.org/officeDocument/2006/relationships/slide" Target="/ppt/slides/slide38.xml"/><Relationship Id="rId8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slide" Target="/ppt/slides/slide39.xml"/><Relationship Id="rId4" Type="http://schemas.openxmlformats.org/officeDocument/2006/relationships/slide" Target="/ppt/slides/slide39.xml"/><Relationship Id="rId9" Type="http://schemas.openxmlformats.org/officeDocument/2006/relationships/slide" Target="/ppt/slides/slide3.xml"/><Relationship Id="rId5" Type="http://schemas.openxmlformats.org/officeDocument/2006/relationships/slide" Target="/ppt/slides/slide39.xml"/><Relationship Id="rId6" Type="http://schemas.openxmlformats.org/officeDocument/2006/relationships/slide" Target="/ppt/slides/slide39.xml"/><Relationship Id="rId7" Type="http://schemas.openxmlformats.org/officeDocument/2006/relationships/slide" Target="/ppt/slides/slide39.xml"/><Relationship Id="rId8" Type="http://schemas.openxmlformats.org/officeDocument/2006/relationships/slide" Target="/ppt/slides/slide3.xml"/><Relationship Id="rId11" Type="http://schemas.openxmlformats.org/officeDocument/2006/relationships/image" Target="../media/image1.png"/><Relationship Id="rId10" Type="http://schemas.openxmlformats.org/officeDocument/2006/relationships/slide" Target="/ppt/slides/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4.xml"/><Relationship Id="rId4" Type="http://schemas.openxmlformats.org/officeDocument/2006/relationships/slide" Target="/ppt/slides/slide4.xml"/><Relationship Id="rId5" Type="http://schemas.openxmlformats.org/officeDocument/2006/relationships/slide" Target="/ppt/slides/slide4.xml"/><Relationship Id="rId6" Type="http://schemas.openxmlformats.org/officeDocument/2006/relationships/slide" Target="/ppt/slides/slide4.xml"/><Relationship Id="rId7" Type="http://schemas.openxmlformats.org/officeDocument/2006/relationships/slide" Target="/ppt/slides/slide4.xml"/><Relationship Id="rId8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slide" Target="/ppt/slides/slide40.xml"/><Relationship Id="rId4" Type="http://schemas.openxmlformats.org/officeDocument/2006/relationships/slide" Target="/ppt/slides/slide40.xml"/><Relationship Id="rId5" Type="http://schemas.openxmlformats.org/officeDocument/2006/relationships/slide" Target="/ppt/slides/slide40.xml"/><Relationship Id="rId6" Type="http://schemas.openxmlformats.org/officeDocument/2006/relationships/slide" Target="/ppt/slides/slide40.xml"/><Relationship Id="rId7" Type="http://schemas.openxmlformats.org/officeDocument/2006/relationships/slide" Target="/ppt/slides/slide40.xml"/><Relationship Id="rId8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slide" Target="/ppt/slides/slide41.xml"/><Relationship Id="rId4" Type="http://schemas.openxmlformats.org/officeDocument/2006/relationships/slide" Target="/ppt/slides/slide41.xml"/><Relationship Id="rId9" Type="http://schemas.openxmlformats.org/officeDocument/2006/relationships/slide" Target="/ppt/slides/slide3.xml"/><Relationship Id="rId5" Type="http://schemas.openxmlformats.org/officeDocument/2006/relationships/slide" Target="/ppt/slides/slide41.xml"/><Relationship Id="rId6" Type="http://schemas.openxmlformats.org/officeDocument/2006/relationships/slide" Target="/ppt/slides/slide41.xml"/><Relationship Id="rId7" Type="http://schemas.openxmlformats.org/officeDocument/2006/relationships/slide" Target="/ppt/slides/slide41.xml"/><Relationship Id="rId8" Type="http://schemas.openxmlformats.org/officeDocument/2006/relationships/slide" Target="/ppt/slides/slide3.xml"/><Relationship Id="rId11" Type="http://schemas.openxmlformats.org/officeDocument/2006/relationships/image" Target="../media/image1.png"/><Relationship Id="rId10" Type="http://schemas.openxmlformats.org/officeDocument/2006/relationships/slide" Target="/ppt/slides/slide3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slide" Target="/ppt/slides/slide42.xml"/><Relationship Id="rId4" Type="http://schemas.openxmlformats.org/officeDocument/2006/relationships/slide" Target="/ppt/slides/slide42.xml"/><Relationship Id="rId5" Type="http://schemas.openxmlformats.org/officeDocument/2006/relationships/slide" Target="/ppt/slides/slide42.xml"/><Relationship Id="rId6" Type="http://schemas.openxmlformats.org/officeDocument/2006/relationships/slide" Target="/ppt/slides/slide42.xml"/><Relationship Id="rId7" Type="http://schemas.openxmlformats.org/officeDocument/2006/relationships/slide" Target="/ppt/slides/slide42.xml"/><Relationship Id="rId8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slide" Target="/ppt/slides/slide43.xml"/><Relationship Id="rId4" Type="http://schemas.openxmlformats.org/officeDocument/2006/relationships/slide" Target="/ppt/slides/slide43.xml"/><Relationship Id="rId9" Type="http://schemas.openxmlformats.org/officeDocument/2006/relationships/slide" Target="/ppt/slides/slide3.xml"/><Relationship Id="rId5" Type="http://schemas.openxmlformats.org/officeDocument/2006/relationships/slide" Target="/ppt/slides/slide43.xml"/><Relationship Id="rId6" Type="http://schemas.openxmlformats.org/officeDocument/2006/relationships/slide" Target="/ppt/slides/slide43.xml"/><Relationship Id="rId7" Type="http://schemas.openxmlformats.org/officeDocument/2006/relationships/slide" Target="/ppt/slides/slide43.xml"/><Relationship Id="rId8" Type="http://schemas.openxmlformats.org/officeDocument/2006/relationships/slide" Target="/ppt/slides/slide3.xml"/><Relationship Id="rId11" Type="http://schemas.openxmlformats.org/officeDocument/2006/relationships/image" Target="../media/image1.png"/><Relationship Id="rId10" Type="http://schemas.openxmlformats.org/officeDocument/2006/relationships/slide" Target="/ppt/slides/slide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slide" Target="/ppt/slides/slide44.xml"/><Relationship Id="rId4" Type="http://schemas.openxmlformats.org/officeDocument/2006/relationships/slide" Target="/ppt/slides/slide44.xml"/><Relationship Id="rId5" Type="http://schemas.openxmlformats.org/officeDocument/2006/relationships/slide" Target="/ppt/slides/slide44.xml"/><Relationship Id="rId6" Type="http://schemas.openxmlformats.org/officeDocument/2006/relationships/slide" Target="/ppt/slides/slide44.xml"/><Relationship Id="rId7" Type="http://schemas.openxmlformats.org/officeDocument/2006/relationships/slide" Target="/ppt/slides/slide44.xml"/><Relationship Id="rId8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slide" Target="/ppt/slides/slide45.xml"/><Relationship Id="rId4" Type="http://schemas.openxmlformats.org/officeDocument/2006/relationships/slide" Target="/ppt/slides/slide45.xml"/><Relationship Id="rId9" Type="http://schemas.openxmlformats.org/officeDocument/2006/relationships/slide" Target="/ppt/slides/slide3.xml"/><Relationship Id="rId5" Type="http://schemas.openxmlformats.org/officeDocument/2006/relationships/slide" Target="/ppt/slides/slide45.xml"/><Relationship Id="rId6" Type="http://schemas.openxmlformats.org/officeDocument/2006/relationships/slide" Target="/ppt/slides/slide45.xml"/><Relationship Id="rId7" Type="http://schemas.openxmlformats.org/officeDocument/2006/relationships/slide" Target="/ppt/slides/slide45.xml"/><Relationship Id="rId8" Type="http://schemas.openxmlformats.org/officeDocument/2006/relationships/slide" Target="/ppt/slides/slide3.xml"/><Relationship Id="rId11" Type="http://schemas.openxmlformats.org/officeDocument/2006/relationships/image" Target="../media/image1.png"/><Relationship Id="rId10" Type="http://schemas.openxmlformats.org/officeDocument/2006/relationships/slide" Target="/ppt/slides/slide3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slide" Target="/ppt/slides/slide46.xml"/><Relationship Id="rId4" Type="http://schemas.openxmlformats.org/officeDocument/2006/relationships/slide" Target="/ppt/slides/slide46.xml"/><Relationship Id="rId5" Type="http://schemas.openxmlformats.org/officeDocument/2006/relationships/slide" Target="/ppt/slides/slide46.xml"/><Relationship Id="rId6" Type="http://schemas.openxmlformats.org/officeDocument/2006/relationships/slide" Target="/ppt/slides/slide46.xml"/><Relationship Id="rId7" Type="http://schemas.openxmlformats.org/officeDocument/2006/relationships/slide" Target="/ppt/slides/slide46.xml"/><Relationship Id="rId8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slide" Target="/ppt/slides/slide47.xml"/><Relationship Id="rId4" Type="http://schemas.openxmlformats.org/officeDocument/2006/relationships/slide" Target="/ppt/slides/slide47.xml"/><Relationship Id="rId9" Type="http://schemas.openxmlformats.org/officeDocument/2006/relationships/slide" Target="/ppt/slides/slide3.xml"/><Relationship Id="rId5" Type="http://schemas.openxmlformats.org/officeDocument/2006/relationships/slide" Target="/ppt/slides/slide47.xml"/><Relationship Id="rId6" Type="http://schemas.openxmlformats.org/officeDocument/2006/relationships/slide" Target="/ppt/slides/slide47.xml"/><Relationship Id="rId7" Type="http://schemas.openxmlformats.org/officeDocument/2006/relationships/slide" Target="/ppt/slides/slide47.xml"/><Relationship Id="rId8" Type="http://schemas.openxmlformats.org/officeDocument/2006/relationships/slide" Target="/ppt/slides/slide3.xml"/><Relationship Id="rId11" Type="http://schemas.openxmlformats.org/officeDocument/2006/relationships/image" Target="../media/image1.png"/><Relationship Id="rId10" Type="http://schemas.openxmlformats.org/officeDocument/2006/relationships/slide" Target="/ppt/slides/slide3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slide" Target="/ppt/slides/slide48.xml"/><Relationship Id="rId4" Type="http://schemas.openxmlformats.org/officeDocument/2006/relationships/slide" Target="/ppt/slides/slide48.xml"/><Relationship Id="rId5" Type="http://schemas.openxmlformats.org/officeDocument/2006/relationships/slide" Target="/ppt/slides/slide48.xml"/><Relationship Id="rId6" Type="http://schemas.openxmlformats.org/officeDocument/2006/relationships/slide" Target="/ppt/slides/slide48.xml"/><Relationship Id="rId7" Type="http://schemas.openxmlformats.org/officeDocument/2006/relationships/slide" Target="/ppt/slides/slide48.xml"/><Relationship Id="rId8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slide" Target="/ppt/slides/slide49.xml"/><Relationship Id="rId4" Type="http://schemas.openxmlformats.org/officeDocument/2006/relationships/slide" Target="/ppt/slides/slide49.xml"/><Relationship Id="rId9" Type="http://schemas.openxmlformats.org/officeDocument/2006/relationships/slide" Target="/ppt/slides/slide3.xml"/><Relationship Id="rId5" Type="http://schemas.openxmlformats.org/officeDocument/2006/relationships/slide" Target="/ppt/slides/slide49.xml"/><Relationship Id="rId6" Type="http://schemas.openxmlformats.org/officeDocument/2006/relationships/slide" Target="/ppt/slides/slide49.xml"/><Relationship Id="rId7" Type="http://schemas.openxmlformats.org/officeDocument/2006/relationships/slide" Target="/ppt/slides/slide49.xml"/><Relationship Id="rId8" Type="http://schemas.openxmlformats.org/officeDocument/2006/relationships/slide" Target="/ppt/slides/slide3.xml"/><Relationship Id="rId11" Type="http://schemas.openxmlformats.org/officeDocument/2006/relationships/image" Target="../media/image1.png"/><Relationship Id="rId10" Type="http://schemas.openxmlformats.org/officeDocument/2006/relationships/slide" Target="/ppt/slides/slide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5.xml"/><Relationship Id="rId4" Type="http://schemas.openxmlformats.org/officeDocument/2006/relationships/slide" Target="/ppt/slides/slide5.xml"/><Relationship Id="rId9" Type="http://schemas.openxmlformats.org/officeDocument/2006/relationships/slide" Target="/ppt/slides/slide3.xml"/><Relationship Id="rId5" Type="http://schemas.openxmlformats.org/officeDocument/2006/relationships/slide" Target="/ppt/slides/slide5.xml"/><Relationship Id="rId6" Type="http://schemas.openxmlformats.org/officeDocument/2006/relationships/slide" Target="/ppt/slides/slide5.xml"/><Relationship Id="rId7" Type="http://schemas.openxmlformats.org/officeDocument/2006/relationships/slide" Target="/ppt/slides/slide5.xml"/><Relationship Id="rId8" Type="http://schemas.openxmlformats.org/officeDocument/2006/relationships/slide" Target="/ppt/slides/slide3.xml"/><Relationship Id="rId11" Type="http://schemas.openxmlformats.org/officeDocument/2006/relationships/image" Target="../media/image1.png"/><Relationship Id="rId10" Type="http://schemas.openxmlformats.org/officeDocument/2006/relationships/slide" Target="/ppt/slides/slide3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slide" Target="/ppt/slides/slide50.xml"/><Relationship Id="rId4" Type="http://schemas.openxmlformats.org/officeDocument/2006/relationships/slide" Target="/ppt/slides/slide50.xml"/><Relationship Id="rId5" Type="http://schemas.openxmlformats.org/officeDocument/2006/relationships/slide" Target="/ppt/slides/slide50.xml"/><Relationship Id="rId6" Type="http://schemas.openxmlformats.org/officeDocument/2006/relationships/slide" Target="/ppt/slides/slide50.xml"/><Relationship Id="rId7" Type="http://schemas.openxmlformats.org/officeDocument/2006/relationships/slide" Target="/ppt/slides/slide50.xml"/><Relationship Id="rId8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slide" Target="/ppt/slides/slide51.xml"/><Relationship Id="rId4" Type="http://schemas.openxmlformats.org/officeDocument/2006/relationships/slide" Target="/ppt/slides/slide51.xml"/><Relationship Id="rId9" Type="http://schemas.openxmlformats.org/officeDocument/2006/relationships/slide" Target="/ppt/slides/slide3.xml"/><Relationship Id="rId5" Type="http://schemas.openxmlformats.org/officeDocument/2006/relationships/slide" Target="/ppt/slides/slide51.xml"/><Relationship Id="rId6" Type="http://schemas.openxmlformats.org/officeDocument/2006/relationships/slide" Target="/ppt/slides/slide51.xml"/><Relationship Id="rId7" Type="http://schemas.openxmlformats.org/officeDocument/2006/relationships/slide" Target="/ppt/slides/slide51.xml"/><Relationship Id="rId8" Type="http://schemas.openxmlformats.org/officeDocument/2006/relationships/slide" Target="/ppt/slides/slide3.xml"/><Relationship Id="rId11" Type="http://schemas.openxmlformats.org/officeDocument/2006/relationships/image" Target="../media/image1.png"/><Relationship Id="rId10" Type="http://schemas.openxmlformats.org/officeDocument/2006/relationships/slide" Target="/ppt/slides/slide3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slide" Target="/ppt/slides/slide52.xml"/><Relationship Id="rId4" Type="http://schemas.openxmlformats.org/officeDocument/2006/relationships/slide" Target="/ppt/slides/slide52.xml"/><Relationship Id="rId5" Type="http://schemas.openxmlformats.org/officeDocument/2006/relationships/slide" Target="/ppt/slides/slide52.xml"/><Relationship Id="rId6" Type="http://schemas.openxmlformats.org/officeDocument/2006/relationships/slide" Target="/ppt/slides/slide52.xml"/><Relationship Id="rId7" Type="http://schemas.openxmlformats.org/officeDocument/2006/relationships/slide" Target="/ppt/slides/slide52.xml"/><Relationship Id="rId8" Type="http://schemas.openxmlformats.org/officeDocument/2006/relationships/image" Target="../media/image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slide" Target="/ppt/slides/slide53.xml"/><Relationship Id="rId4" Type="http://schemas.openxmlformats.org/officeDocument/2006/relationships/slide" Target="/ppt/slides/slide53.xml"/><Relationship Id="rId9" Type="http://schemas.openxmlformats.org/officeDocument/2006/relationships/slide" Target="/ppt/slides/slide3.xml"/><Relationship Id="rId5" Type="http://schemas.openxmlformats.org/officeDocument/2006/relationships/slide" Target="/ppt/slides/slide53.xml"/><Relationship Id="rId6" Type="http://schemas.openxmlformats.org/officeDocument/2006/relationships/slide" Target="/ppt/slides/slide53.xml"/><Relationship Id="rId7" Type="http://schemas.openxmlformats.org/officeDocument/2006/relationships/slide" Target="/ppt/slides/slide53.xml"/><Relationship Id="rId8" Type="http://schemas.openxmlformats.org/officeDocument/2006/relationships/slide" Target="/ppt/slides/slide3.xml"/><Relationship Id="rId11" Type="http://schemas.openxmlformats.org/officeDocument/2006/relationships/image" Target="../media/image1.png"/><Relationship Id="rId10" Type="http://schemas.openxmlformats.org/officeDocument/2006/relationships/slide" Target="/ppt/slides/slide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slide" Target="/ppt/slides/slide54.xml"/><Relationship Id="rId4" Type="http://schemas.openxmlformats.org/officeDocument/2006/relationships/slide" Target="/ppt/slides/slide54.xml"/><Relationship Id="rId9" Type="http://schemas.openxmlformats.org/officeDocument/2006/relationships/slide" Target="/ppt/slides/slide54.xml"/><Relationship Id="rId5" Type="http://schemas.openxmlformats.org/officeDocument/2006/relationships/slide" Target="/ppt/slides/slide54.xml"/><Relationship Id="rId6" Type="http://schemas.openxmlformats.org/officeDocument/2006/relationships/slide" Target="/ppt/slides/slide54.xml"/><Relationship Id="rId7" Type="http://schemas.openxmlformats.org/officeDocument/2006/relationships/slide" Target="/ppt/slides/slide54.xml"/><Relationship Id="rId8" Type="http://schemas.openxmlformats.org/officeDocument/2006/relationships/image" Target="../media/image2.png"/><Relationship Id="rId10" Type="http://schemas.openxmlformats.org/officeDocument/2006/relationships/image" Target="../media/image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slide" Target="/ppt/slides/slide55.xml"/><Relationship Id="rId4" Type="http://schemas.openxmlformats.org/officeDocument/2006/relationships/slide" Target="/ppt/slides/slide55.xml"/><Relationship Id="rId5" Type="http://schemas.openxmlformats.org/officeDocument/2006/relationships/slide" Target="/ppt/slides/slide55.xml"/><Relationship Id="rId6" Type="http://schemas.openxmlformats.org/officeDocument/2006/relationships/slide" Target="/ppt/slides/slide55.xml"/><Relationship Id="rId7" Type="http://schemas.openxmlformats.org/officeDocument/2006/relationships/slide" Target="/ppt/slides/slide55.xml"/><Relationship Id="rId8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slide" Target="/ppt/slides/slide56.xml"/><Relationship Id="rId4" Type="http://schemas.openxmlformats.org/officeDocument/2006/relationships/slide" Target="/ppt/slides/slide56.xml"/><Relationship Id="rId9" Type="http://schemas.openxmlformats.org/officeDocument/2006/relationships/slide" Target="/ppt/slides/slide3.xml"/><Relationship Id="rId5" Type="http://schemas.openxmlformats.org/officeDocument/2006/relationships/slide" Target="/ppt/slides/slide56.xml"/><Relationship Id="rId6" Type="http://schemas.openxmlformats.org/officeDocument/2006/relationships/slide" Target="/ppt/slides/slide56.xml"/><Relationship Id="rId7" Type="http://schemas.openxmlformats.org/officeDocument/2006/relationships/slide" Target="/ppt/slides/slide56.xml"/><Relationship Id="rId8" Type="http://schemas.openxmlformats.org/officeDocument/2006/relationships/slide" Target="/ppt/slides/slide3.xml"/><Relationship Id="rId11" Type="http://schemas.openxmlformats.org/officeDocument/2006/relationships/image" Target="../media/image1.png"/><Relationship Id="rId10" Type="http://schemas.openxmlformats.org/officeDocument/2006/relationships/slide" Target="/ppt/slides/slide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6.xml"/><Relationship Id="rId4" Type="http://schemas.openxmlformats.org/officeDocument/2006/relationships/slide" Target="/ppt/slides/slide6.xml"/><Relationship Id="rId5" Type="http://schemas.openxmlformats.org/officeDocument/2006/relationships/slide" Target="/ppt/slides/slide6.xml"/><Relationship Id="rId6" Type="http://schemas.openxmlformats.org/officeDocument/2006/relationships/slide" Target="/ppt/slides/slide6.xml"/><Relationship Id="rId7" Type="http://schemas.openxmlformats.org/officeDocument/2006/relationships/slide" Target="/ppt/slides/slide6.xml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7.xml"/><Relationship Id="rId4" Type="http://schemas.openxmlformats.org/officeDocument/2006/relationships/slide" Target="/ppt/slides/slide7.xml"/><Relationship Id="rId9" Type="http://schemas.openxmlformats.org/officeDocument/2006/relationships/slide" Target="/ppt/slides/slide3.xml"/><Relationship Id="rId5" Type="http://schemas.openxmlformats.org/officeDocument/2006/relationships/slide" Target="/ppt/slides/slide7.xml"/><Relationship Id="rId6" Type="http://schemas.openxmlformats.org/officeDocument/2006/relationships/slide" Target="/ppt/slides/slide7.xml"/><Relationship Id="rId7" Type="http://schemas.openxmlformats.org/officeDocument/2006/relationships/slide" Target="/ppt/slides/slide7.xml"/><Relationship Id="rId8" Type="http://schemas.openxmlformats.org/officeDocument/2006/relationships/slide" Target="/ppt/slides/slide3.xml"/><Relationship Id="rId11" Type="http://schemas.openxmlformats.org/officeDocument/2006/relationships/image" Target="../media/image1.png"/><Relationship Id="rId10" Type="http://schemas.openxmlformats.org/officeDocument/2006/relationships/slide" Target="/ppt/slides/slide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8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8.xml"/><Relationship Id="rId7" Type="http://schemas.openxmlformats.org/officeDocument/2006/relationships/slide" Target="/ppt/slides/slide8.xml"/><Relationship Id="rId8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9.xml"/><Relationship Id="rId4" Type="http://schemas.openxmlformats.org/officeDocument/2006/relationships/slide" Target="/ppt/slides/slide9.xml"/><Relationship Id="rId9" Type="http://schemas.openxmlformats.org/officeDocument/2006/relationships/slide" Target="/ppt/slides/slide3.xml"/><Relationship Id="rId5" Type="http://schemas.openxmlformats.org/officeDocument/2006/relationships/slide" Target="/ppt/slides/slide9.xml"/><Relationship Id="rId6" Type="http://schemas.openxmlformats.org/officeDocument/2006/relationships/slide" Target="/ppt/slides/slide9.xml"/><Relationship Id="rId7" Type="http://schemas.openxmlformats.org/officeDocument/2006/relationships/slide" Target="/ppt/slides/slide9.xml"/><Relationship Id="rId8" Type="http://schemas.openxmlformats.org/officeDocument/2006/relationships/slide" Target="/ppt/slides/slide3.xml"/><Relationship Id="rId11" Type="http://schemas.openxmlformats.org/officeDocument/2006/relationships/image" Target="../media/image1.png"/><Relationship Id="rId10" Type="http://schemas.openxmlformats.org/officeDocument/2006/relationships/slide" Target="/ppt/slides/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ctrTitle"/>
          </p:nvPr>
        </p:nvSpPr>
        <p:spPr>
          <a:xfrm>
            <a:off x="946165" y="2694005"/>
            <a:ext cx="7050900" cy="14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5-topic Template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316925" y="4362125"/>
            <a:ext cx="86187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by Eric Curts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ericcurts@gmail.com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ControlAltAchieve.com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7" name="Google Shape;47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5475" y="1165425"/>
            <a:ext cx="6512300" cy="19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750" y="6103250"/>
            <a:ext cx="1368100" cy="4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/>
          <p:nvPr/>
        </p:nvSpPr>
        <p:spPr>
          <a:xfrm>
            <a:off x="1837200" y="5781399"/>
            <a:ext cx="68721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This slideshow is licensed under a Creative Commons Attribution Non-Commercial 3.0 United States license.  For more information about this license see </a:t>
            </a:r>
            <a:r>
              <a:rPr lang="en" u="sng">
                <a:solidFill>
                  <a:srgbClr val="FFFFFF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http://creativecommons.org/licenses/by-nc/3.0/</a:t>
            </a:r>
            <a:r>
              <a:rPr lang="en">
                <a:solidFill>
                  <a:srgbClr val="FFFFFF"/>
                </a:solidFill>
              </a:rPr>
              <a:t> (In short, you can copy, distribute, and adapt this work as long as you give proper attribution and do not charge for it.)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question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25" name="Google Shape;125;p17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1 - $400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" name="Google Shape;126;p17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7" name="Google Shape;127;p17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answer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34" name="Google Shape;134;p18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1 - $400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18">
            <a:hlinkClick action="ppaction://hlinksldjump" r:id="rId8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6" name="Google Shape;136;p18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question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43" name="Google Shape;143;p19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1 - $500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" name="Google Shape;144;p19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Google Shape;145;p19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answer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52" name="Google Shape;152;p20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1 - $500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" name="Google Shape;153;p20">
            <a:hlinkClick action="ppaction://hlinksldjump" r:id="rId8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4" name="Google Shape;154;p20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question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61" name="Google Shape;161;p21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2 - $100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21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3" name="Google Shape;163;p21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answer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70" name="Google Shape;170;p22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2 - $100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2">
            <a:hlinkClick action="ppaction://hlinksldjump" r:id="rId8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2" name="Google Shape;172;p22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question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79" name="Google Shape;179;p23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2 - $200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3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1" name="Google Shape;181;p23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answer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88" name="Google Shape;188;p24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2 - $200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p24">
            <a:hlinkClick action="ppaction://hlinksldjump" r:id="rId8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0" name="Google Shape;190;p24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question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97" name="Google Shape;197;p25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2 - $300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8" name="Google Shape;198;p25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9" name="Google Shape;199;p25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answer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06" name="Google Shape;206;p26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2 - $300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7" name="Google Shape;207;p26">
            <a:hlinkClick action="ppaction://hlinksldjump" r:id="rId8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8" name="Google Shape;208;p26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>
            <a:hlinkClick action="ppaction://hlinkshowjump?jump=nextslide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457200" y="1024650"/>
            <a:ext cx="8229600" cy="56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This is a </a:t>
            </a:r>
            <a:r>
              <a:rPr lang="en" sz="1800">
                <a:solidFill>
                  <a:srgbClr val="FFFF00"/>
                </a:solidFill>
              </a:rPr>
              <a:t>READ ONLY</a:t>
            </a:r>
            <a:r>
              <a:rPr lang="en" sz="1800">
                <a:solidFill>
                  <a:srgbClr val="FFFFFF"/>
                </a:solidFill>
              </a:rPr>
              <a:t> Google Slide Presentation. You need to </a:t>
            </a:r>
            <a:r>
              <a:rPr lang="en" sz="1800">
                <a:solidFill>
                  <a:srgbClr val="FFFF00"/>
                </a:solidFill>
              </a:rPr>
              <a:t>MAKE YOUR OWN COPY</a:t>
            </a:r>
            <a:r>
              <a:rPr lang="en" sz="1800">
                <a:solidFill>
                  <a:srgbClr val="FFFFFF"/>
                </a:solidFill>
              </a:rPr>
              <a:t> of this slideshow so you can edit it and create your own Jeopardy game.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To make your own copy, first be sure to be logged into your Google account, then click “File” and “Make a copy…” in the menu above.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Once you have your own copy of the slideshow you can now make your changes.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Edit the title slide as needed to name your Jeopardy game.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On the “Jeopardy Board” slide, replace the generic topic headings with your real topics. Reduce the font size if needed to fit your topic text to the box.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On each “Question” and “Answer” slide, simply type in your question and answer text to replace the placeholder text in the middle of the slide.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Everything is already hyperlinked to go to the correct slides, so no links need to be added.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All other text and items on each slide are linked back to that same slide so the user will not accidentally move to the next slide.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Delete this slide when done creating your Jeopardy game.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Editing Directions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question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15" name="Google Shape;215;p27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2 - $400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" name="Google Shape;216;p27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7" name="Google Shape;217;p27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answer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24" name="Google Shape;224;p28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2 - $400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5" name="Google Shape;225;p28">
            <a:hlinkClick action="ppaction://hlinksldjump" r:id="rId8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6" name="Google Shape;226;p28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question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33" name="Google Shape;233;p29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2 - $500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4" name="Google Shape;234;p29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5" name="Google Shape;235;p29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answer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42" name="Google Shape;242;p30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2 - $500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3" name="Google Shape;243;p30">
            <a:hlinkClick action="ppaction://hlinksldjump" r:id="rId8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4" name="Google Shape;244;p30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question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51" name="Google Shape;251;p31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3 - $100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2" name="Google Shape;252;p31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3" name="Google Shape;253;p31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2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answer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60" name="Google Shape;260;p32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3 - $100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Google Shape;261;p32">
            <a:hlinkClick action="ppaction://hlinksldjump" r:id="rId8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2" name="Google Shape;262;p32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3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question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69" name="Google Shape;269;p33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3 - $200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0" name="Google Shape;270;p33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1" name="Google Shape;271;p33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4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answer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78" name="Google Shape;278;p34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3 - $200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" name="Google Shape;279;p34">
            <a:hlinkClick action="ppaction://hlinksldjump" r:id="rId8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0" name="Google Shape;280;p34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5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question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87" name="Google Shape;287;p35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3 - $300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35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9" name="Google Shape;289;p35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answer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96" name="Google Shape;296;p36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3 - $300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" name="Google Shape;297;p36">
            <a:hlinkClick action="ppaction://hlinksldjump" r:id="rId8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8" name="Google Shape;298;p36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0">
            <a:hlinkClick action="ppaction://hlinksldjump" r:id="rId4"/>
          </p:cNvPr>
          <p:cNvSpPr txBox="1"/>
          <p:nvPr>
            <p:ph type="title"/>
          </p:nvPr>
        </p:nvSpPr>
        <p:spPr>
          <a:xfrm>
            <a:off x="457200" y="274633"/>
            <a:ext cx="49329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JEOPARDY BOARD</a:t>
            </a:r>
            <a:endParaRPr>
              <a:solidFill>
                <a:srgbClr val="FFFF00"/>
              </a:solidFill>
            </a:endParaRPr>
          </a:p>
        </p:txBody>
      </p:sp>
      <p:graphicFrame>
        <p:nvGraphicFramePr>
          <p:cNvPr id="63" name="Google Shape;63;p10"/>
          <p:cNvGraphicFramePr/>
          <p:nvPr/>
        </p:nvGraphicFramePr>
        <p:xfrm>
          <a:off x="84750" y="14178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{F2257AC4-8144-45B1-A1D1-C48301EF208F}</a:tableStyleId>
              </a:tblPr>
              <a:tblGrid>
                <a:gridCol w="1801875"/>
                <a:gridCol w="1801875"/>
                <a:gridCol w="1801875"/>
                <a:gridCol w="1801875"/>
                <a:gridCol w="1801875"/>
              </a:tblGrid>
              <a:tr h="89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uFill>
                            <a:noFill/>
                          </a:uFill>
                          <a:hlinkClick action="ppaction://hlinksldjump"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Topic 1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uFill>
                            <a:noFill/>
                          </a:uFill>
                          <a:hlinkClick action="ppaction://hlinksldjump"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Topic 2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uFill>
                            <a:noFill/>
                          </a:uFill>
                          <a:hlinkClick action="ppaction://hlinksldjump"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Topic 3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uFill>
                            <a:noFill/>
                          </a:uFill>
                          <a:hlinkClick action="ppaction://hlinksldjump"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Topic 4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uFill>
                            <a:noFill/>
                          </a:uFill>
                          <a:hlinkClick action="ppaction://hlinksldjump"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Topic 5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$100</a:t>
                      </a:r>
                      <a:endParaRPr b="1" sz="32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1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$100</a:t>
                      </a:r>
                      <a:endParaRPr b="1" sz="19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1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$100</a:t>
                      </a:r>
                      <a:endParaRPr b="1" sz="19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1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$100</a:t>
                      </a:r>
                      <a:endParaRPr b="1" sz="19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1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$100</a:t>
                      </a:r>
                      <a:endParaRPr b="1" sz="19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1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$200</a:t>
                      </a:r>
                      <a:endParaRPr b="1" sz="32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1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$200</a:t>
                      </a:r>
                      <a:endParaRPr b="1" sz="19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1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$200</a:t>
                      </a:r>
                      <a:endParaRPr b="1" sz="19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1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$200</a:t>
                      </a:r>
                      <a:endParaRPr b="1" sz="19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2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$200</a:t>
                      </a:r>
                      <a:endParaRPr b="1" sz="19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2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$300</a:t>
                      </a:r>
                      <a:endParaRPr b="1" sz="32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2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$300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2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$300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2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$300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2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$300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2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$400</a:t>
                      </a:r>
                      <a:endParaRPr b="1" sz="32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2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$400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2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$400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2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$400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3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$400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3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$500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3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$500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3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$500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3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$500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3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$500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" name="Google Shape;64;p10">
            <a:hlinkClick action="ppaction://hlinksldjump" r:id="rId36"/>
          </p:cNvPr>
          <p:cNvSpPr txBox="1"/>
          <p:nvPr/>
        </p:nvSpPr>
        <p:spPr>
          <a:xfrm>
            <a:off x="6405700" y="434767"/>
            <a:ext cx="2482500" cy="574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  <a:uFill>
                  <a:noFill/>
                </a:uFill>
                <a:hlinkClick action="ppaction://hlinksldjump" r:id="rId3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FINAL JEOPARDY</a:t>
            </a:r>
            <a:endParaRPr b="1" sz="1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7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question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05" name="Google Shape;305;p37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3 - $400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6" name="Google Shape;306;p37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7" name="Google Shape;307;p37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8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answer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14" name="Google Shape;314;p38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3 - $400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38">
            <a:hlinkClick action="ppaction://hlinksldjump" r:id="rId8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6" name="Google Shape;316;p38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9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question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23" name="Google Shape;323;p39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3 - $500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4" name="Google Shape;324;p39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5" name="Google Shape;325;p39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0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answer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32" name="Google Shape;332;p40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3 - $500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3" name="Google Shape;333;p40">
            <a:hlinkClick action="ppaction://hlinksldjump" r:id="rId8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4" name="Google Shape;334;p40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1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question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41" name="Google Shape;341;p41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4 - $100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2" name="Google Shape;342;p41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3" name="Google Shape;343;p41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2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answer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50" name="Google Shape;350;p42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4 - $100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1" name="Google Shape;351;p42">
            <a:hlinkClick action="ppaction://hlinksldjump" r:id="rId8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2" name="Google Shape;352;p42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3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question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59" name="Google Shape;359;p43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4 - $200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43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61" name="Google Shape;361;p43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4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answer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68" name="Google Shape;368;p44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4 - $200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9" name="Google Shape;369;p44">
            <a:hlinkClick action="ppaction://hlinksldjump" r:id="rId8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70" name="Google Shape;370;p44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5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5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question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77" name="Google Shape;377;p45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4 - $300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45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79" name="Google Shape;379;p45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6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answer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6" name="Google Shape;386;p46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4 - $300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7" name="Google Shape;387;p46">
            <a:hlinkClick action="ppaction://hlinksldjump" r:id="rId8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88" name="Google Shape;388;p46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1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question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71" name="Google Shape;71;p11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1 - $100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1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3" name="Google Shape;73;p11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7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7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question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95" name="Google Shape;395;p47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4 - $400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6" name="Google Shape;396;p47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97" name="Google Shape;397;p47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8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answer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04" name="Google Shape;404;p48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4 - $400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5" name="Google Shape;405;p48">
            <a:hlinkClick action="ppaction://hlinksldjump" r:id="rId8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06" name="Google Shape;406;p48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9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9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question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13" name="Google Shape;413;p49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4 - $500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4" name="Google Shape;414;p49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15" name="Google Shape;415;p49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0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0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answer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22" name="Google Shape;422;p50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4 - $500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3" name="Google Shape;423;p50">
            <a:hlinkClick action="ppaction://hlinksldjump" r:id="rId8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24" name="Google Shape;424;p50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1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1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question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31" name="Google Shape;431;p51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5 - $100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2" name="Google Shape;432;p51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33" name="Google Shape;433;p51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2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52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answer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40" name="Google Shape;440;p52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5 - $100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1" name="Google Shape;441;p52">
            <a:hlinkClick action="ppaction://hlinksldjump" r:id="rId8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42" name="Google Shape;442;p52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3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question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49" name="Google Shape;449;p53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5 - $200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53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51" name="Google Shape;451;p53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4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4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answer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58" name="Google Shape;458;p54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5 - $200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9" name="Google Shape;459;p54">
            <a:hlinkClick action="ppaction://hlinksldjump" r:id="rId8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60" name="Google Shape;460;p54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5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5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question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67" name="Google Shape;467;p55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5 - $300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" name="Google Shape;468;p55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69" name="Google Shape;469;p55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6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6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answer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76" name="Google Shape;476;p56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5 - $300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7" name="Google Shape;477;p56">
            <a:hlinkClick action="ppaction://hlinksldjump" r:id="rId8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78" name="Google Shape;478;p56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2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answer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80" name="Google Shape;80;p12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1 - $100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2">
            <a:hlinkClick action="ppaction://hlinksldjump" r:id="rId8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2" name="Google Shape;82;p12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7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7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question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85" name="Google Shape;485;p57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5 - $400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6" name="Google Shape;486;p57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87" name="Google Shape;487;p57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8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8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answer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94" name="Google Shape;494;p58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5 - $400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58">
            <a:hlinkClick action="ppaction://hlinksldjump" r:id="rId8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96" name="Google Shape;496;p58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9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9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question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503" name="Google Shape;503;p59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5 - $500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4" name="Google Shape;504;p59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05" name="Google Shape;505;p59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0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60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answer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512" name="Google Shape;512;p60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5 - $500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3" name="Google Shape;513;p60">
            <a:hlinkClick action="ppaction://hlinksldjump" r:id="rId8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4" name="Google Shape;514;p60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1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61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2730225"/>
            <a:ext cx="8229600" cy="32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Topic: Type topic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521" name="Google Shape;521;p61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2" name="Google Shape;522;p61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</a:t>
            </a:r>
            <a:r>
              <a:rPr lang="en" sz="180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23" name="Google Shape;523;p61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61">
            <a:hlinkClick action="ppaction://hlinksldjump"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27163" y="967097"/>
            <a:ext cx="5731725" cy="17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2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62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question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531" name="Google Shape;531;p62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Final Jeopardy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2" name="Google Shape;532;p62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33" name="Google Shape;533;p62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3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63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answer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540" name="Google Shape;540;p63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Final Jeopardy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1" name="Google Shape;541;p63">
            <a:hlinkClick action="ppaction://hlinksldjump" r:id="rId8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42" name="Google Shape;542;p63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question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89" name="Google Shape;89;p13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1 - $200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3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1" name="Google Shape;91;p13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answer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98" name="Google Shape;98;p14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1 - $200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4">
            <a:hlinkClick action="ppaction://hlinksldjump" r:id="rId8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0" name="Google Shape;100;p14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question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07" name="Google Shape;107;p15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1 - $300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5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9" name="Google Shape;109;p15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 answer here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16" name="Google Shape;116;p16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1 - $300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16">
            <a:hlinkClick action="ppaction://hlinksldjump" r:id="rId8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8" name="Google Shape;118;p16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